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63" r:id="rId4"/>
    <p:sldId id="258" r:id="rId5"/>
    <p:sldId id="259" r:id="rId6"/>
    <p:sldId id="260" r:id="rId7"/>
    <p:sldId id="261" r:id="rId8"/>
    <p:sldId id="262" r:id="rId9"/>
    <p:sldId id="265" r:id="rId10"/>
    <p:sldId id="264" r:id="rId11"/>
    <p:sldId id="266" r:id="rId12"/>
    <p:sldId id="267" r:id="rId13"/>
    <p:sldId id="268" r:id="rId14"/>
    <p:sldId id="269" r:id="rId15"/>
    <p:sldId id="270" r:id="rId16"/>
    <p:sldId id="271" r:id="rId17"/>
    <p:sldId id="278" r:id="rId18"/>
    <p:sldId id="279" r:id="rId19"/>
    <p:sldId id="280" r:id="rId20"/>
    <p:sldId id="272" r:id="rId21"/>
    <p:sldId id="274" r:id="rId22"/>
    <p:sldId id="281" r:id="rId23"/>
    <p:sldId id="276" r:id="rId24"/>
    <p:sldId id="275" r:id="rId25"/>
    <p:sldId id="282" r:id="rId26"/>
    <p:sldId id="277" r:id="rId27"/>
    <p:sldId id="283" r:id="rId28"/>
    <p:sldId id="285" r:id="rId29"/>
    <p:sldId id="284" r:id="rId30"/>
    <p:sldId id="286" r:id="rId31"/>
    <p:sldId id="288" r:id="rId32"/>
    <p:sldId id="287" r:id="rId33"/>
    <p:sldId id="289" r:id="rId34"/>
    <p:sldId id="290" r:id="rId35"/>
    <p:sldId id="291" r:id="rId36"/>
    <p:sldId id="292" r:id="rId37"/>
    <p:sldId id="315" r:id="rId38"/>
    <p:sldId id="293" r:id="rId39"/>
    <p:sldId id="294" r:id="rId40"/>
    <p:sldId id="295" r:id="rId41"/>
    <p:sldId id="297" r:id="rId42"/>
    <p:sldId id="296" r:id="rId43"/>
    <p:sldId id="298" r:id="rId44"/>
    <p:sldId id="311" r:id="rId45"/>
    <p:sldId id="299" r:id="rId46"/>
    <p:sldId id="300" r:id="rId47"/>
    <p:sldId id="301" r:id="rId48"/>
    <p:sldId id="320" r:id="rId49"/>
    <p:sldId id="302" r:id="rId50"/>
    <p:sldId id="303" r:id="rId51"/>
    <p:sldId id="304" r:id="rId52"/>
    <p:sldId id="305" r:id="rId53"/>
    <p:sldId id="312" r:id="rId54"/>
    <p:sldId id="306" r:id="rId55"/>
    <p:sldId id="307" r:id="rId56"/>
    <p:sldId id="310" r:id="rId57"/>
    <p:sldId id="317" r:id="rId58"/>
    <p:sldId id="318" r:id="rId59"/>
    <p:sldId id="31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a AKDIM" initials="fA" lastIdx="3" clrIdx="0">
    <p:extLst>
      <p:ext uri="{19B8F6BF-5375-455C-9EA6-DF929625EA0E}">
        <p15:presenceInfo xmlns:p15="http://schemas.microsoft.com/office/powerpoint/2012/main" userId="9456ee4f8e5c61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88CB"/>
    <a:srgbClr val="5CB270"/>
    <a:srgbClr val="3E196E"/>
    <a:srgbClr val="48047E"/>
    <a:srgbClr val="07F49E"/>
    <a:srgbClr val="EF5D94"/>
    <a:srgbClr val="F4F269"/>
    <a:srgbClr val="AB5574"/>
    <a:srgbClr val="68B76F"/>
    <a:srgbClr val="E1E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2" autoAdjust="0"/>
    <p:restoredTop sz="94660"/>
  </p:normalViewPr>
  <p:slideViewPr>
    <p:cSldViewPr snapToGrid="0">
      <p:cViewPr varScale="1">
        <p:scale>
          <a:sx n="92" d="100"/>
          <a:sy n="92" d="100"/>
        </p:scale>
        <p:origin x="408" y="53"/>
      </p:cViewPr>
      <p:guideLst>
        <p:guide orient="horz" pos="2160"/>
        <p:guide pos="3840"/>
      </p:guideLst>
    </p:cSldViewPr>
  </p:slideViewPr>
  <p:notesTextViewPr>
    <p:cViewPr>
      <p:scale>
        <a:sx n="1" d="1"/>
        <a:sy n="1" d="1"/>
      </p:scale>
      <p:origin x="0" y="0"/>
    </p:cViewPr>
  </p:notesTextViewPr>
  <p:sorterViewPr>
    <p:cViewPr>
      <p:scale>
        <a:sx n="100" d="100"/>
        <a:sy n="100" d="100"/>
      </p:scale>
      <p:origin x="0" y="-5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iha AKDIM" userId="9456ee4f8e5c6162" providerId="LiveId" clId="{5A3D63DF-FF0F-4A20-8FB7-CC671771DF10}"/>
    <pc:docChg chg="undo redo custSel addSld delSld modSld sldOrd">
      <pc:chgData name="fatiha AKDIM" userId="9456ee4f8e5c6162" providerId="LiveId" clId="{5A3D63DF-FF0F-4A20-8FB7-CC671771DF10}" dt="2023-05-07T08:35:27.506" v="18766" actId="20577"/>
      <pc:docMkLst>
        <pc:docMk/>
      </pc:docMkLst>
      <pc:sldChg chg="modSp mod setBg">
        <pc:chgData name="fatiha AKDIM" userId="9456ee4f8e5c6162" providerId="LiveId" clId="{5A3D63DF-FF0F-4A20-8FB7-CC671771DF10}" dt="2023-04-16T17:10:39.756" v="41" actId="692"/>
        <pc:sldMkLst>
          <pc:docMk/>
          <pc:sldMk cId="0" sldId="256"/>
        </pc:sldMkLst>
        <pc:spChg chg="mod">
          <ac:chgData name="fatiha AKDIM" userId="9456ee4f8e5c6162" providerId="LiveId" clId="{5A3D63DF-FF0F-4A20-8FB7-CC671771DF10}" dt="2023-04-16T17:07:54.552" v="24" actId="14100"/>
          <ac:spMkLst>
            <pc:docMk/>
            <pc:sldMk cId="0" sldId="256"/>
            <ac:spMk id="2" creationId="{150A2274-8E96-DA96-7EE2-16912E785617}"/>
          </ac:spMkLst>
        </pc:spChg>
        <pc:spChg chg="mod">
          <ac:chgData name="fatiha AKDIM" userId="9456ee4f8e5c6162" providerId="LiveId" clId="{5A3D63DF-FF0F-4A20-8FB7-CC671771DF10}" dt="2023-04-16T17:10:39.756" v="41" actId="692"/>
          <ac:spMkLst>
            <pc:docMk/>
            <pc:sldMk cId="0" sldId="256"/>
            <ac:spMk id="14" creationId="{0CC9BA03-7CEE-A975-8A15-123F19033668}"/>
          </ac:spMkLst>
        </pc:spChg>
      </pc:sldChg>
      <pc:sldChg chg="modSp mod">
        <pc:chgData name="fatiha AKDIM" userId="9456ee4f8e5c6162" providerId="LiveId" clId="{5A3D63DF-FF0F-4A20-8FB7-CC671771DF10}" dt="2023-05-01T13:34:50.472" v="15725" actId="20577"/>
        <pc:sldMkLst>
          <pc:docMk/>
          <pc:sldMk cId="3307925949" sldId="258"/>
        </pc:sldMkLst>
        <pc:spChg chg="mod">
          <ac:chgData name="fatiha AKDIM" userId="9456ee4f8e5c6162" providerId="LiveId" clId="{5A3D63DF-FF0F-4A20-8FB7-CC671771DF10}" dt="2023-05-01T13:34:50.472" v="15725" actId="20577"/>
          <ac:spMkLst>
            <pc:docMk/>
            <pc:sldMk cId="3307925949" sldId="258"/>
            <ac:spMk id="2" creationId="{CD85F8D2-8A76-1CC6-2D8A-F329A65CCB59}"/>
          </ac:spMkLst>
        </pc:spChg>
        <pc:spChg chg="mod">
          <ac:chgData name="fatiha AKDIM" userId="9456ee4f8e5c6162" providerId="LiveId" clId="{5A3D63DF-FF0F-4A20-8FB7-CC671771DF10}" dt="2023-04-29T14:08:09.838" v="11040" actId="20577"/>
          <ac:spMkLst>
            <pc:docMk/>
            <pc:sldMk cId="3307925949" sldId="258"/>
            <ac:spMk id="6" creationId="{ADEF13F5-1416-1667-8C7D-6045CB52CC8C}"/>
          </ac:spMkLst>
        </pc:spChg>
      </pc:sldChg>
      <pc:sldChg chg="modSp mod">
        <pc:chgData name="fatiha AKDIM" userId="9456ee4f8e5c6162" providerId="LiveId" clId="{5A3D63DF-FF0F-4A20-8FB7-CC671771DF10}" dt="2023-04-29T14:55:07.417" v="11658" actId="20577"/>
        <pc:sldMkLst>
          <pc:docMk/>
          <pc:sldMk cId="262387077" sldId="259"/>
        </pc:sldMkLst>
        <pc:spChg chg="mod">
          <ac:chgData name="fatiha AKDIM" userId="9456ee4f8e5c6162" providerId="LiveId" clId="{5A3D63DF-FF0F-4A20-8FB7-CC671771DF10}" dt="2023-04-29T14:55:07.417" v="11658" actId="20577"/>
          <ac:spMkLst>
            <pc:docMk/>
            <pc:sldMk cId="262387077" sldId="259"/>
            <ac:spMk id="6" creationId="{0BEFA1B9-536B-083F-0094-A1F8396092C2}"/>
          </ac:spMkLst>
        </pc:spChg>
      </pc:sldChg>
      <pc:sldChg chg="setBg">
        <pc:chgData name="fatiha AKDIM" userId="9456ee4f8e5c6162" providerId="LiveId" clId="{5A3D63DF-FF0F-4A20-8FB7-CC671771DF10}" dt="2023-04-16T17:09:49.691" v="34"/>
        <pc:sldMkLst>
          <pc:docMk/>
          <pc:sldMk cId="856815794" sldId="260"/>
        </pc:sldMkLst>
      </pc:sldChg>
      <pc:sldChg chg="modSp mod">
        <pc:chgData name="fatiha AKDIM" userId="9456ee4f8e5c6162" providerId="LiveId" clId="{5A3D63DF-FF0F-4A20-8FB7-CC671771DF10}" dt="2023-05-07T08:34:59.308" v="18750" actId="20577"/>
        <pc:sldMkLst>
          <pc:docMk/>
          <pc:sldMk cId="2533168637" sldId="261"/>
        </pc:sldMkLst>
        <pc:spChg chg="mod">
          <ac:chgData name="fatiha AKDIM" userId="9456ee4f8e5c6162" providerId="LiveId" clId="{5A3D63DF-FF0F-4A20-8FB7-CC671771DF10}" dt="2023-05-07T08:34:53.088" v="18729" actId="20577"/>
          <ac:spMkLst>
            <pc:docMk/>
            <pc:sldMk cId="2533168637" sldId="261"/>
            <ac:spMk id="10" creationId="{C620F5C5-F4B1-E3AF-4C54-F2FB3E7AEB6D}"/>
          </ac:spMkLst>
        </pc:spChg>
        <pc:spChg chg="mod">
          <ac:chgData name="fatiha AKDIM" userId="9456ee4f8e5c6162" providerId="LiveId" clId="{5A3D63DF-FF0F-4A20-8FB7-CC671771DF10}" dt="2023-05-07T08:34:59.308" v="18750" actId="20577"/>
          <ac:spMkLst>
            <pc:docMk/>
            <pc:sldMk cId="2533168637" sldId="261"/>
            <ac:spMk id="11" creationId="{051B3CE2-12C7-970B-079B-3886F61B0247}"/>
          </ac:spMkLst>
        </pc:spChg>
      </pc:sldChg>
      <pc:sldChg chg="modAnim">
        <pc:chgData name="fatiha AKDIM" userId="9456ee4f8e5c6162" providerId="LiveId" clId="{5A3D63DF-FF0F-4A20-8FB7-CC671771DF10}" dt="2023-04-23T21:18:26.228" v="9479"/>
        <pc:sldMkLst>
          <pc:docMk/>
          <pc:sldMk cId="2154264216" sldId="262"/>
        </pc:sldMkLst>
      </pc:sldChg>
      <pc:sldChg chg="addSp modSp mod">
        <pc:chgData name="fatiha AKDIM" userId="9456ee4f8e5c6162" providerId="LiveId" clId="{5A3D63DF-FF0F-4A20-8FB7-CC671771DF10}" dt="2023-05-01T12:22:29.578" v="15707" actId="20577"/>
        <pc:sldMkLst>
          <pc:docMk/>
          <pc:sldMk cId="4140492900" sldId="263"/>
        </pc:sldMkLst>
        <pc:spChg chg="mod">
          <ac:chgData name="fatiha AKDIM" userId="9456ee4f8e5c6162" providerId="LiveId" clId="{5A3D63DF-FF0F-4A20-8FB7-CC671771DF10}" dt="2023-05-01T12:22:29.578" v="15707" actId="20577"/>
          <ac:spMkLst>
            <pc:docMk/>
            <pc:sldMk cId="4140492900" sldId="263"/>
            <ac:spMk id="2" creationId="{0955A331-E5A2-2508-C5F2-53B5C4B50D7D}"/>
          </ac:spMkLst>
        </pc:spChg>
        <pc:spChg chg="mod ord">
          <ac:chgData name="fatiha AKDIM" userId="9456ee4f8e5c6162" providerId="LiveId" clId="{5A3D63DF-FF0F-4A20-8FB7-CC671771DF10}" dt="2023-04-29T14:01:45.808" v="10939" actId="1076"/>
          <ac:spMkLst>
            <pc:docMk/>
            <pc:sldMk cId="4140492900" sldId="263"/>
            <ac:spMk id="3" creationId="{7BB5F5FA-E262-062C-9180-88D4619605B9}"/>
          </ac:spMkLst>
        </pc:spChg>
        <pc:spChg chg="mod">
          <ac:chgData name="fatiha AKDIM" userId="9456ee4f8e5c6162" providerId="LiveId" clId="{5A3D63DF-FF0F-4A20-8FB7-CC671771DF10}" dt="2023-04-29T14:01:59.808" v="10942" actId="1076"/>
          <ac:spMkLst>
            <pc:docMk/>
            <pc:sldMk cId="4140492900" sldId="263"/>
            <ac:spMk id="4" creationId="{2728BC09-662C-165E-138C-4CEC06652B04}"/>
          </ac:spMkLst>
        </pc:spChg>
        <pc:spChg chg="add mod">
          <ac:chgData name="fatiha AKDIM" userId="9456ee4f8e5c6162" providerId="LiveId" clId="{5A3D63DF-FF0F-4A20-8FB7-CC671771DF10}" dt="2023-04-29T14:02:04.183" v="10943" actId="1076"/>
          <ac:spMkLst>
            <pc:docMk/>
            <pc:sldMk cId="4140492900" sldId="263"/>
            <ac:spMk id="6" creationId="{B378400C-2099-C997-8054-8855B189BF79}"/>
          </ac:spMkLst>
        </pc:spChg>
        <pc:spChg chg="add mod">
          <ac:chgData name="fatiha AKDIM" userId="9456ee4f8e5c6162" providerId="LiveId" clId="{5A3D63DF-FF0F-4A20-8FB7-CC671771DF10}" dt="2023-04-29T14:01:54.424" v="10941" actId="1076"/>
          <ac:spMkLst>
            <pc:docMk/>
            <pc:sldMk cId="4140492900" sldId="263"/>
            <ac:spMk id="7" creationId="{14087990-9323-315E-41C1-DBFFDBAB2CF9}"/>
          </ac:spMkLst>
        </pc:spChg>
        <pc:spChg chg="mod">
          <ac:chgData name="fatiha AKDIM" userId="9456ee4f8e5c6162" providerId="LiveId" clId="{5A3D63DF-FF0F-4A20-8FB7-CC671771DF10}" dt="2023-04-29T13:59:48.393" v="10908"/>
          <ac:spMkLst>
            <pc:docMk/>
            <pc:sldMk cId="4140492900" sldId="263"/>
            <ac:spMk id="8" creationId="{C857D79E-37DF-2CF7-5E20-8EFA1720DD5F}"/>
          </ac:spMkLst>
        </pc:spChg>
        <pc:spChg chg="mod">
          <ac:chgData name="fatiha AKDIM" userId="9456ee4f8e5c6162" providerId="LiveId" clId="{5A3D63DF-FF0F-4A20-8FB7-CC671771DF10}" dt="2023-04-29T13:59:48.393" v="10908"/>
          <ac:spMkLst>
            <pc:docMk/>
            <pc:sldMk cId="4140492900" sldId="263"/>
            <ac:spMk id="10" creationId="{EA2D54A0-099D-1C33-BEC8-B0E58A2B4DA8}"/>
          </ac:spMkLst>
        </pc:spChg>
        <pc:spChg chg="mod">
          <ac:chgData name="fatiha AKDIM" userId="9456ee4f8e5c6162" providerId="LiveId" clId="{5A3D63DF-FF0F-4A20-8FB7-CC671771DF10}" dt="2023-04-29T13:59:48.393" v="10908"/>
          <ac:spMkLst>
            <pc:docMk/>
            <pc:sldMk cId="4140492900" sldId="263"/>
            <ac:spMk id="43" creationId="{28C4B0EF-D8E0-F66A-5B1A-EBD2F0109B03}"/>
          </ac:spMkLst>
        </pc:spChg>
        <pc:spChg chg="mod">
          <ac:chgData name="fatiha AKDIM" userId="9456ee4f8e5c6162" providerId="LiveId" clId="{5A3D63DF-FF0F-4A20-8FB7-CC671771DF10}" dt="2023-04-29T13:59:48.393" v="10908"/>
          <ac:spMkLst>
            <pc:docMk/>
            <pc:sldMk cId="4140492900" sldId="263"/>
            <ac:spMk id="44" creationId="{20BDFEB4-7055-97EA-8863-AAA8EF21AEDD}"/>
          </ac:spMkLst>
        </pc:spChg>
        <pc:spChg chg="mod">
          <ac:chgData name="fatiha AKDIM" userId="9456ee4f8e5c6162" providerId="LiveId" clId="{5A3D63DF-FF0F-4A20-8FB7-CC671771DF10}" dt="2023-04-29T13:59:48.393" v="10908"/>
          <ac:spMkLst>
            <pc:docMk/>
            <pc:sldMk cId="4140492900" sldId="263"/>
            <ac:spMk id="45" creationId="{2D500C9B-E3A4-38C3-55D3-AC4462A9EC39}"/>
          </ac:spMkLst>
        </pc:spChg>
        <pc:spChg chg="mod">
          <ac:chgData name="fatiha AKDIM" userId="9456ee4f8e5c6162" providerId="LiveId" clId="{5A3D63DF-FF0F-4A20-8FB7-CC671771DF10}" dt="2023-04-29T13:59:48.393" v="10908"/>
          <ac:spMkLst>
            <pc:docMk/>
            <pc:sldMk cId="4140492900" sldId="263"/>
            <ac:spMk id="46" creationId="{C4C6C608-FE5E-FB8A-DCC3-FD8F4D20009E}"/>
          </ac:spMkLst>
        </pc:spChg>
        <pc:spChg chg="mod">
          <ac:chgData name="fatiha AKDIM" userId="9456ee4f8e5c6162" providerId="LiveId" clId="{5A3D63DF-FF0F-4A20-8FB7-CC671771DF10}" dt="2023-04-29T13:59:48.393" v="10908"/>
          <ac:spMkLst>
            <pc:docMk/>
            <pc:sldMk cId="4140492900" sldId="263"/>
            <ac:spMk id="47" creationId="{919135A9-586C-FD37-B409-9D5CE7EF424B}"/>
          </ac:spMkLst>
        </pc:spChg>
        <pc:spChg chg="mod">
          <ac:chgData name="fatiha AKDIM" userId="9456ee4f8e5c6162" providerId="LiveId" clId="{5A3D63DF-FF0F-4A20-8FB7-CC671771DF10}" dt="2023-04-29T13:59:48.393" v="10908"/>
          <ac:spMkLst>
            <pc:docMk/>
            <pc:sldMk cId="4140492900" sldId="263"/>
            <ac:spMk id="48" creationId="{F5BFC9BA-DCE4-A9E3-90DE-E672CE87DA0B}"/>
          </ac:spMkLst>
        </pc:spChg>
        <pc:grpChg chg="mod">
          <ac:chgData name="fatiha AKDIM" userId="9456ee4f8e5c6162" providerId="LiveId" clId="{5A3D63DF-FF0F-4A20-8FB7-CC671771DF10}" dt="2023-04-29T14:01:40.305" v="10937" actId="1076"/>
          <ac:grpSpMkLst>
            <pc:docMk/>
            <pc:sldMk cId="4140492900" sldId="263"/>
            <ac:grpSpMk id="5" creationId="{26E94B55-10C5-1195-3D2A-335490EFF6E9}"/>
          </ac:grpSpMkLst>
        </pc:grpChg>
        <pc:grpChg chg="mod">
          <ac:chgData name="fatiha AKDIM" userId="9456ee4f8e5c6162" providerId="LiveId" clId="{5A3D63DF-FF0F-4A20-8FB7-CC671771DF10}" dt="2023-04-29T13:59:48.393" v="10908"/>
          <ac:grpSpMkLst>
            <pc:docMk/>
            <pc:sldMk cId="4140492900" sldId="263"/>
            <ac:grpSpMk id="49" creationId="{D60DE897-0635-2695-27C1-603BAB46BBCD}"/>
          </ac:grpSpMkLst>
        </pc:grpChg>
        <pc:cxnChg chg="mod">
          <ac:chgData name="fatiha AKDIM" userId="9456ee4f8e5c6162" providerId="LiveId" clId="{5A3D63DF-FF0F-4A20-8FB7-CC671771DF10}" dt="2023-04-29T14:01:05.190" v="10926" actId="1076"/>
          <ac:cxnSpMkLst>
            <pc:docMk/>
            <pc:sldMk cId="4140492900" sldId="263"/>
            <ac:cxnSpMk id="13" creationId="{DFD1B16E-694B-4905-823D-1FA855DFE2DD}"/>
          </ac:cxnSpMkLst>
        </pc:cxnChg>
        <pc:cxnChg chg="mod">
          <ac:chgData name="fatiha AKDIM" userId="9456ee4f8e5c6162" providerId="LiveId" clId="{5A3D63DF-FF0F-4A20-8FB7-CC671771DF10}" dt="2023-04-29T14:00:11.183" v="10914" actId="14100"/>
          <ac:cxnSpMkLst>
            <pc:docMk/>
            <pc:sldMk cId="4140492900" sldId="263"/>
            <ac:cxnSpMk id="17" creationId="{1F9A531A-2B5C-2C1F-7886-91CB1DB9235C}"/>
          </ac:cxnSpMkLst>
        </pc:cxnChg>
        <pc:cxnChg chg="mod">
          <ac:chgData name="fatiha AKDIM" userId="9456ee4f8e5c6162" providerId="LiveId" clId="{5A3D63DF-FF0F-4A20-8FB7-CC671771DF10}" dt="2023-04-29T14:01:08.014" v="10927" actId="14100"/>
          <ac:cxnSpMkLst>
            <pc:docMk/>
            <pc:sldMk cId="4140492900" sldId="263"/>
            <ac:cxnSpMk id="18" creationId="{7F07977C-15CE-4CF3-92C6-33830ADAC437}"/>
          </ac:cxnSpMkLst>
        </pc:cxnChg>
        <pc:cxnChg chg="add mod">
          <ac:chgData name="fatiha AKDIM" userId="9456ee4f8e5c6162" providerId="LiveId" clId="{5A3D63DF-FF0F-4A20-8FB7-CC671771DF10}" dt="2023-04-29T14:00:04.406" v="10912" actId="1076"/>
          <ac:cxnSpMkLst>
            <pc:docMk/>
            <pc:sldMk cId="4140492900" sldId="263"/>
            <ac:cxnSpMk id="24" creationId="{0B9FD2EB-8DAB-1AFF-AB2B-756B6EFBA977}"/>
          </ac:cxnSpMkLst>
        </pc:cxnChg>
        <pc:cxnChg chg="add mod">
          <ac:chgData name="fatiha AKDIM" userId="9456ee4f8e5c6162" providerId="LiveId" clId="{5A3D63DF-FF0F-4A20-8FB7-CC671771DF10}" dt="2023-04-29T14:00:18.486" v="10916" actId="1076"/>
          <ac:cxnSpMkLst>
            <pc:docMk/>
            <pc:sldMk cId="4140492900" sldId="263"/>
            <ac:cxnSpMk id="28" creationId="{F83C2D32-4F4C-A74E-EE68-33B60C130E10}"/>
          </ac:cxnSpMkLst>
        </pc:cxnChg>
        <pc:cxnChg chg="mod">
          <ac:chgData name="fatiha AKDIM" userId="9456ee4f8e5c6162" providerId="LiveId" clId="{5A3D63DF-FF0F-4A20-8FB7-CC671771DF10}" dt="2023-04-29T14:00:08.142" v="10913" actId="1076"/>
          <ac:cxnSpMkLst>
            <pc:docMk/>
            <pc:sldMk cId="4140492900" sldId="263"/>
            <ac:cxnSpMk id="30" creationId="{9A0D904A-B47E-AEE1-7B58-22C4091FA4AD}"/>
          </ac:cxnSpMkLst>
        </pc:cxnChg>
        <pc:cxnChg chg="add mod">
          <ac:chgData name="fatiha AKDIM" userId="9456ee4f8e5c6162" providerId="LiveId" clId="{5A3D63DF-FF0F-4A20-8FB7-CC671771DF10}" dt="2023-04-29T14:01:13.359" v="10928" actId="1076"/>
          <ac:cxnSpMkLst>
            <pc:docMk/>
            <pc:sldMk cId="4140492900" sldId="263"/>
            <ac:cxnSpMk id="33" creationId="{CE82A5CF-E491-AA31-E874-94E70CF83AA1}"/>
          </ac:cxnSpMkLst>
        </pc:cxnChg>
        <pc:cxnChg chg="add mod">
          <ac:chgData name="fatiha AKDIM" userId="9456ee4f8e5c6162" providerId="LiveId" clId="{5A3D63DF-FF0F-4A20-8FB7-CC671771DF10}" dt="2023-04-29T14:01:20.575" v="10930" actId="1076"/>
          <ac:cxnSpMkLst>
            <pc:docMk/>
            <pc:sldMk cId="4140492900" sldId="263"/>
            <ac:cxnSpMk id="35" creationId="{DCBBCAED-4390-FF76-476B-01E813521BE0}"/>
          </ac:cxnSpMkLst>
        </pc:cxnChg>
      </pc:sldChg>
      <pc:sldChg chg="addSp delSp modSp new mod ord modAnim">
        <pc:chgData name="fatiha AKDIM" userId="9456ee4f8e5c6162" providerId="LiveId" clId="{5A3D63DF-FF0F-4A20-8FB7-CC671771DF10}" dt="2023-05-01T14:06:20.180" v="15728"/>
        <pc:sldMkLst>
          <pc:docMk/>
          <pc:sldMk cId="1603069156" sldId="264"/>
        </pc:sldMkLst>
        <pc:spChg chg="add del mod">
          <ac:chgData name="fatiha AKDIM" userId="9456ee4f8e5c6162" providerId="LiveId" clId="{5A3D63DF-FF0F-4A20-8FB7-CC671771DF10}" dt="2023-04-17T14:32:46.497" v="98" actId="478"/>
          <ac:spMkLst>
            <pc:docMk/>
            <pc:sldMk cId="1603069156" sldId="264"/>
            <ac:spMk id="2" creationId="{AD3207A2-12C5-A768-4EF2-36FD76FEF6F6}"/>
          </ac:spMkLst>
        </pc:spChg>
        <pc:spChg chg="add del mod">
          <ac:chgData name="fatiha AKDIM" userId="9456ee4f8e5c6162" providerId="LiveId" clId="{5A3D63DF-FF0F-4A20-8FB7-CC671771DF10}" dt="2023-04-17T14:32:49.214" v="99" actId="478"/>
          <ac:spMkLst>
            <pc:docMk/>
            <pc:sldMk cId="1603069156" sldId="264"/>
            <ac:spMk id="3" creationId="{0C2951C8-84DA-AB6E-3D15-F768E36FBBA3}"/>
          </ac:spMkLst>
        </pc:spChg>
        <pc:spChg chg="add del mod">
          <ac:chgData name="fatiha AKDIM" userId="9456ee4f8e5c6162" providerId="LiveId" clId="{5A3D63DF-FF0F-4A20-8FB7-CC671771DF10}" dt="2023-04-17T16:55:52.409" v="3814" actId="478"/>
          <ac:spMkLst>
            <pc:docMk/>
            <pc:sldMk cId="1603069156" sldId="264"/>
            <ac:spMk id="6" creationId="{0F0633C3-0AEB-3B5A-F9BF-D5F34D0DE757}"/>
          </ac:spMkLst>
        </pc:spChg>
        <pc:spChg chg="add del mod">
          <ac:chgData name="fatiha AKDIM" userId="9456ee4f8e5c6162" providerId="LiveId" clId="{5A3D63DF-FF0F-4A20-8FB7-CC671771DF10}" dt="2023-04-17T15:14:48.945" v="983" actId="478"/>
          <ac:spMkLst>
            <pc:docMk/>
            <pc:sldMk cId="1603069156" sldId="264"/>
            <ac:spMk id="7" creationId="{D35BCEE4-D6B2-C456-81E1-0128DCEE4839}"/>
          </ac:spMkLst>
        </pc:spChg>
        <pc:spChg chg="add del mod">
          <ac:chgData name="fatiha AKDIM" userId="9456ee4f8e5c6162" providerId="LiveId" clId="{5A3D63DF-FF0F-4A20-8FB7-CC671771DF10}" dt="2023-04-17T15:05:48.707" v="514" actId="478"/>
          <ac:spMkLst>
            <pc:docMk/>
            <pc:sldMk cId="1603069156" sldId="264"/>
            <ac:spMk id="8" creationId="{C9B204BA-872F-C7D5-C3A4-BC3EE009623A}"/>
          </ac:spMkLst>
        </pc:spChg>
        <pc:spChg chg="add del mod">
          <ac:chgData name="fatiha AKDIM" userId="9456ee4f8e5c6162" providerId="LiveId" clId="{5A3D63DF-FF0F-4A20-8FB7-CC671771DF10}" dt="2023-04-17T15:14:54.079" v="984" actId="478"/>
          <ac:spMkLst>
            <pc:docMk/>
            <pc:sldMk cId="1603069156" sldId="264"/>
            <ac:spMk id="9" creationId="{B26D7BE3-E59F-0955-FCAE-35B173545690}"/>
          </ac:spMkLst>
        </pc:spChg>
        <pc:spChg chg="add mod">
          <ac:chgData name="fatiha AKDIM" userId="9456ee4f8e5c6162" providerId="LiveId" clId="{5A3D63DF-FF0F-4A20-8FB7-CC671771DF10}" dt="2023-04-17T16:56:03.724" v="3818" actId="1076"/>
          <ac:spMkLst>
            <pc:docMk/>
            <pc:sldMk cId="1603069156" sldId="264"/>
            <ac:spMk id="10" creationId="{96BFB477-FB1E-605C-AAB2-A265BCF328D9}"/>
          </ac:spMkLst>
        </pc:spChg>
        <pc:spChg chg="add del mod">
          <ac:chgData name="fatiha AKDIM" userId="9456ee4f8e5c6162" providerId="LiveId" clId="{5A3D63DF-FF0F-4A20-8FB7-CC671771DF10}" dt="2023-04-17T15:25:31.653" v="1211" actId="478"/>
          <ac:spMkLst>
            <pc:docMk/>
            <pc:sldMk cId="1603069156" sldId="264"/>
            <ac:spMk id="14" creationId="{19A81C97-CEDA-F9CC-E97A-FF4F4896D3C6}"/>
          </ac:spMkLst>
        </pc:spChg>
        <pc:spChg chg="add del mod">
          <ac:chgData name="fatiha AKDIM" userId="9456ee4f8e5c6162" providerId="LiveId" clId="{5A3D63DF-FF0F-4A20-8FB7-CC671771DF10}" dt="2023-04-17T15:56:36.693" v="2029" actId="478"/>
          <ac:spMkLst>
            <pc:docMk/>
            <pc:sldMk cId="1603069156" sldId="264"/>
            <ac:spMk id="16" creationId="{BFEB1261-F2FC-A5E8-8D9C-4D9B1DFC1AF1}"/>
          </ac:spMkLst>
        </pc:spChg>
        <pc:spChg chg="add del mod">
          <ac:chgData name="fatiha AKDIM" userId="9456ee4f8e5c6162" providerId="LiveId" clId="{5A3D63DF-FF0F-4A20-8FB7-CC671771DF10}" dt="2023-04-17T15:55:17.754" v="1987" actId="478"/>
          <ac:spMkLst>
            <pc:docMk/>
            <pc:sldMk cId="1603069156" sldId="264"/>
            <ac:spMk id="17" creationId="{AFA2BD0C-C1EB-92F1-04FF-8C7F3077F5CC}"/>
          </ac:spMkLst>
        </pc:spChg>
        <pc:spChg chg="add del mod">
          <ac:chgData name="fatiha AKDIM" userId="9456ee4f8e5c6162" providerId="LiveId" clId="{5A3D63DF-FF0F-4A20-8FB7-CC671771DF10}" dt="2023-04-17T15:56:39.960" v="2034" actId="478"/>
          <ac:spMkLst>
            <pc:docMk/>
            <pc:sldMk cId="1603069156" sldId="264"/>
            <ac:spMk id="20" creationId="{439DEB53-539C-AFFC-2AE7-86265EDE328B}"/>
          </ac:spMkLst>
        </pc:spChg>
        <pc:spChg chg="add del mod">
          <ac:chgData name="fatiha AKDIM" userId="9456ee4f8e5c6162" providerId="LiveId" clId="{5A3D63DF-FF0F-4A20-8FB7-CC671771DF10}" dt="2023-04-17T15:50:13.028" v="1788"/>
          <ac:spMkLst>
            <pc:docMk/>
            <pc:sldMk cId="1603069156" sldId="264"/>
            <ac:spMk id="34" creationId="{85C2D72E-F94C-DEBD-E0E5-4A55CC81088A}"/>
          </ac:spMkLst>
        </pc:spChg>
        <pc:spChg chg="add del mod">
          <ac:chgData name="fatiha AKDIM" userId="9456ee4f8e5c6162" providerId="LiveId" clId="{5A3D63DF-FF0F-4A20-8FB7-CC671771DF10}" dt="2023-04-17T15:50:13.029" v="1790"/>
          <ac:spMkLst>
            <pc:docMk/>
            <pc:sldMk cId="1603069156" sldId="264"/>
            <ac:spMk id="35" creationId="{5F8924E4-91FF-3B3A-92AB-B98596256BF4}"/>
          </ac:spMkLst>
        </pc:spChg>
        <pc:spChg chg="add del mod">
          <ac:chgData name="fatiha AKDIM" userId="9456ee4f8e5c6162" providerId="LiveId" clId="{5A3D63DF-FF0F-4A20-8FB7-CC671771DF10}" dt="2023-04-17T15:56:40.684" v="2036" actId="478"/>
          <ac:spMkLst>
            <pc:docMk/>
            <pc:sldMk cId="1603069156" sldId="264"/>
            <ac:spMk id="36" creationId="{1877D88C-418D-C9E0-BE55-B953336BD8E8}"/>
          </ac:spMkLst>
        </pc:spChg>
        <pc:spChg chg="add del mod">
          <ac:chgData name="fatiha AKDIM" userId="9456ee4f8e5c6162" providerId="LiveId" clId="{5A3D63DF-FF0F-4A20-8FB7-CC671771DF10}" dt="2023-04-17T15:56:41.497" v="2038" actId="478"/>
          <ac:spMkLst>
            <pc:docMk/>
            <pc:sldMk cId="1603069156" sldId="264"/>
            <ac:spMk id="41" creationId="{52FAECE4-7D1F-049D-0509-4CEE5573F882}"/>
          </ac:spMkLst>
        </pc:spChg>
        <pc:spChg chg="add del mod">
          <ac:chgData name="fatiha AKDIM" userId="9456ee4f8e5c6162" providerId="LiveId" clId="{5A3D63DF-FF0F-4A20-8FB7-CC671771DF10}" dt="2023-04-17T15:55:16.117" v="1986" actId="478"/>
          <ac:spMkLst>
            <pc:docMk/>
            <pc:sldMk cId="1603069156" sldId="264"/>
            <ac:spMk id="42" creationId="{D4D00E00-94B5-15C3-C5CF-7CAFA7EC131E}"/>
          </ac:spMkLst>
        </pc:spChg>
        <pc:spChg chg="add mod">
          <ac:chgData name="fatiha AKDIM" userId="9456ee4f8e5c6162" providerId="LiveId" clId="{5A3D63DF-FF0F-4A20-8FB7-CC671771DF10}" dt="2023-04-17T16:55:55.940" v="3815" actId="1076"/>
          <ac:spMkLst>
            <pc:docMk/>
            <pc:sldMk cId="1603069156" sldId="264"/>
            <ac:spMk id="47" creationId="{F7DB67A6-356B-7387-9183-4A688A96177A}"/>
          </ac:spMkLst>
        </pc:spChg>
        <pc:spChg chg="add mod">
          <ac:chgData name="fatiha AKDIM" userId="9456ee4f8e5c6162" providerId="LiveId" clId="{5A3D63DF-FF0F-4A20-8FB7-CC671771DF10}" dt="2023-04-29T13:50:29.058" v="10593" actId="20577"/>
          <ac:spMkLst>
            <pc:docMk/>
            <pc:sldMk cId="1603069156" sldId="264"/>
            <ac:spMk id="48" creationId="{8EAD6336-CE2A-8C2A-F085-D3ED61E1CBB5}"/>
          </ac:spMkLst>
        </pc:spChg>
        <pc:spChg chg="add mod">
          <ac:chgData name="fatiha AKDIM" userId="9456ee4f8e5c6162" providerId="LiveId" clId="{5A3D63DF-FF0F-4A20-8FB7-CC671771DF10}" dt="2023-04-17T16:25:52.501" v="2497" actId="1076"/>
          <ac:spMkLst>
            <pc:docMk/>
            <pc:sldMk cId="1603069156" sldId="264"/>
            <ac:spMk id="49" creationId="{E95993C8-3FEF-3596-AC12-8A85E52581FE}"/>
          </ac:spMkLst>
        </pc:spChg>
        <pc:spChg chg="add del mod">
          <ac:chgData name="fatiha AKDIM" userId="9456ee4f8e5c6162" providerId="LiveId" clId="{5A3D63DF-FF0F-4A20-8FB7-CC671771DF10}" dt="2023-04-17T16:24:09.175" v="2315" actId="478"/>
          <ac:spMkLst>
            <pc:docMk/>
            <pc:sldMk cId="1603069156" sldId="264"/>
            <ac:spMk id="50" creationId="{E006E534-07A4-53E6-298E-80F708373DF7}"/>
          </ac:spMkLst>
        </pc:spChg>
        <pc:spChg chg="add mod">
          <ac:chgData name="fatiha AKDIM" userId="9456ee4f8e5c6162" providerId="LiveId" clId="{5A3D63DF-FF0F-4A20-8FB7-CC671771DF10}" dt="2023-04-17T16:56:19.573" v="3821" actId="14100"/>
          <ac:spMkLst>
            <pc:docMk/>
            <pc:sldMk cId="1603069156" sldId="264"/>
            <ac:spMk id="51" creationId="{286FE196-1D20-2F73-BC04-202007DFD2D9}"/>
          </ac:spMkLst>
        </pc:spChg>
        <pc:graphicFrameChg chg="add del mod modGraphic">
          <ac:chgData name="fatiha AKDIM" userId="9456ee4f8e5c6162" providerId="LiveId" clId="{5A3D63DF-FF0F-4A20-8FB7-CC671771DF10}" dt="2023-04-17T15:56:36.474" v="2028" actId="478"/>
          <ac:graphicFrameMkLst>
            <pc:docMk/>
            <pc:sldMk cId="1603069156" sldId="264"/>
            <ac:graphicFrameMk id="13" creationId="{FE99FDD8-C832-B912-215B-51F597393FEE}"/>
          </ac:graphicFrameMkLst>
        </pc:graphicFrameChg>
        <pc:graphicFrameChg chg="add del mod modGraphic">
          <ac:chgData name="fatiha AKDIM" userId="9456ee4f8e5c6162" providerId="LiveId" clId="{5A3D63DF-FF0F-4A20-8FB7-CC671771DF10}" dt="2023-04-17T15:55:13.518" v="1984" actId="478"/>
          <ac:graphicFrameMkLst>
            <pc:docMk/>
            <pc:sldMk cId="1603069156" sldId="264"/>
            <ac:graphicFrameMk id="15" creationId="{724A1E67-09CB-C42E-823C-F05D66B2F1F7}"/>
          </ac:graphicFrameMkLst>
        </pc:graphicFrameChg>
        <pc:graphicFrameChg chg="add del mod">
          <ac:chgData name="fatiha AKDIM" userId="9456ee4f8e5c6162" providerId="LiveId" clId="{5A3D63DF-FF0F-4A20-8FB7-CC671771DF10}" dt="2023-04-17T15:56:37.411" v="2032" actId="478"/>
          <ac:graphicFrameMkLst>
            <pc:docMk/>
            <pc:sldMk cId="1603069156" sldId="264"/>
            <ac:graphicFrameMk id="18" creationId="{D99BFF8F-4DF8-4762-91AF-2895C3EA8085}"/>
          </ac:graphicFrameMkLst>
        </pc:graphicFrameChg>
        <pc:picChg chg="add del mod">
          <ac:chgData name="fatiha AKDIM" userId="9456ee4f8e5c6162" providerId="LiveId" clId="{5A3D63DF-FF0F-4A20-8FB7-CC671771DF10}" dt="2023-04-17T15:30:43.176" v="1385" actId="478"/>
          <ac:picMkLst>
            <pc:docMk/>
            <pc:sldMk cId="1603069156" sldId="264"/>
            <ac:picMk id="5" creationId="{AB66BC09-E811-4E7D-4F5F-853A0CF64A70}"/>
          </ac:picMkLst>
        </pc:picChg>
        <pc:picChg chg="add del mod">
          <ac:chgData name="fatiha AKDIM" userId="9456ee4f8e5c6162" providerId="LiveId" clId="{5A3D63DF-FF0F-4A20-8FB7-CC671771DF10}" dt="2023-04-17T15:31:10.342" v="1392" actId="21"/>
          <ac:picMkLst>
            <pc:docMk/>
            <pc:sldMk cId="1603069156" sldId="264"/>
            <ac:picMk id="12" creationId="{57BD5803-DC39-C964-E746-A41F7C01B987}"/>
          </ac:picMkLst>
        </pc:picChg>
        <pc:picChg chg="add del mod">
          <ac:chgData name="fatiha AKDIM" userId="9456ee4f8e5c6162" providerId="LiveId" clId="{5A3D63DF-FF0F-4A20-8FB7-CC671771DF10}" dt="2023-04-17T15:53:57.267" v="1977" actId="478"/>
          <ac:picMkLst>
            <pc:docMk/>
            <pc:sldMk cId="1603069156" sldId="264"/>
            <ac:picMk id="19" creationId="{04854F35-93A5-5242-5787-3D793F48FA48}"/>
          </ac:picMkLst>
        </pc:picChg>
        <pc:picChg chg="add del mod">
          <ac:chgData name="fatiha AKDIM" userId="9456ee4f8e5c6162" providerId="LiveId" clId="{5A3D63DF-FF0F-4A20-8FB7-CC671771DF10}" dt="2023-04-17T16:55:58.188" v="3816" actId="1076"/>
          <ac:picMkLst>
            <pc:docMk/>
            <pc:sldMk cId="1603069156" sldId="264"/>
            <ac:picMk id="44" creationId="{B06E4AEF-8307-D33C-CB2C-5528C478D7B1}"/>
          </ac:picMkLst>
        </pc:picChg>
        <pc:picChg chg="add del mod">
          <ac:chgData name="fatiha AKDIM" userId="9456ee4f8e5c6162" providerId="LiveId" clId="{5A3D63DF-FF0F-4A20-8FB7-CC671771DF10}" dt="2023-04-17T16:56:00.604" v="3817" actId="1076"/>
          <ac:picMkLst>
            <pc:docMk/>
            <pc:sldMk cId="1603069156" sldId="264"/>
            <ac:picMk id="46" creationId="{040D9B68-5BC0-7AA6-E129-B2E54AA8D179}"/>
          </ac:picMkLst>
        </pc:picChg>
        <pc:cxnChg chg="add del mod">
          <ac:chgData name="fatiha AKDIM" userId="9456ee4f8e5c6162" providerId="LiveId" clId="{5A3D63DF-FF0F-4A20-8FB7-CC671771DF10}" dt="2023-04-17T15:56:40.428" v="2035" actId="478"/>
          <ac:cxnSpMkLst>
            <pc:docMk/>
            <pc:sldMk cId="1603069156" sldId="264"/>
            <ac:cxnSpMk id="22" creationId="{EF58B37D-513F-4D21-90E3-C961D8A4365A}"/>
          </ac:cxnSpMkLst>
        </pc:cxnChg>
        <pc:cxnChg chg="add del mod">
          <ac:chgData name="fatiha AKDIM" userId="9456ee4f8e5c6162" providerId="LiveId" clId="{5A3D63DF-FF0F-4A20-8FB7-CC671771DF10}" dt="2023-04-17T15:48:25.235" v="1722" actId="478"/>
          <ac:cxnSpMkLst>
            <pc:docMk/>
            <pc:sldMk cId="1603069156" sldId="264"/>
            <ac:cxnSpMk id="24" creationId="{9A1FD04C-90A3-091E-EEC4-57EA073BB7A4}"/>
          </ac:cxnSpMkLst>
        </pc:cxnChg>
        <pc:cxnChg chg="add del mod">
          <ac:chgData name="fatiha AKDIM" userId="9456ee4f8e5c6162" providerId="LiveId" clId="{5A3D63DF-FF0F-4A20-8FB7-CC671771DF10}" dt="2023-04-17T15:56:41.258" v="2037" actId="478"/>
          <ac:cxnSpMkLst>
            <pc:docMk/>
            <pc:sldMk cId="1603069156" sldId="264"/>
            <ac:cxnSpMk id="38" creationId="{E3E6518C-51A9-8719-F3DF-681DDE31FE49}"/>
          </ac:cxnSpMkLst>
        </pc:cxnChg>
      </pc:sldChg>
      <pc:sldChg chg="addSp delSp modSp add del mod ord delAnim">
        <pc:chgData name="fatiha AKDIM" userId="9456ee4f8e5c6162" providerId="LiveId" clId="{5A3D63DF-FF0F-4A20-8FB7-CC671771DF10}" dt="2023-04-17T14:41:04.410" v="116" actId="2696"/>
        <pc:sldMkLst>
          <pc:docMk/>
          <pc:sldMk cId="1982522441" sldId="265"/>
        </pc:sldMkLst>
        <pc:spChg chg="mod topLvl">
          <ac:chgData name="fatiha AKDIM" userId="9456ee4f8e5c6162" providerId="LiveId" clId="{5A3D63DF-FF0F-4A20-8FB7-CC671771DF10}" dt="2023-04-17T14:33:51.589" v="115" actId="1076"/>
          <ac:spMkLst>
            <pc:docMk/>
            <pc:sldMk cId="1982522441" sldId="265"/>
            <ac:spMk id="2" creationId="{0955A331-E5A2-2508-C5F2-53B5C4B50D7D}"/>
          </ac:spMkLst>
        </pc:spChg>
        <pc:spChg chg="del mod topLvl">
          <ac:chgData name="fatiha AKDIM" userId="9456ee4f8e5c6162" providerId="LiveId" clId="{5A3D63DF-FF0F-4A20-8FB7-CC671771DF10}" dt="2023-04-17T14:33:47.900" v="114" actId="478"/>
          <ac:spMkLst>
            <pc:docMk/>
            <pc:sldMk cId="1982522441" sldId="265"/>
            <ac:spMk id="3" creationId="{7BB5F5FA-E262-062C-9180-88D4619605B9}"/>
          </ac:spMkLst>
        </pc:spChg>
        <pc:spChg chg="del mod topLvl">
          <ac:chgData name="fatiha AKDIM" userId="9456ee4f8e5c6162" providerId="LiveId" clId="{5A3D63DF-FF0F-4A20-8FB7-CC671771DF10}" dt="2023-04-17T14:33:47.900" v="114" actId="478"/>
          <ac:spMkLst>
            <pc:docMk/>
            <pc:sldMk cId="1982522441" sldId="265"/>
            <ac:spMk id="4" creationId="{2728BC09-662C-165E-138C-4CEC06652B04}"/>
          </ac:spMkLst>
        </pc:spChg>
        <pc:spChg chg="del mod topLvl">
          <ac:chgData name="fatiha AKDIM" userId="9456ee4f8e5c6162" providerId="LiveId" clId="{5A3D63DF-FF0F-4A20-8FB7-CC671771DF10}" dt="2023-04-17T14:33:47.900" v="114" actId="478"/>
          <ac:spMkLst>
            <pc:docMk/>
            <pc:sldMk cId="1982522441" sldId="265"/>
            <ac:spMk id="8" creationId="{C857D79E-37DF-2CF7-5E20-8EFA1720DD5F}"/>
          </ac:spMkLst>
        </pc:spChg>
        <pc:spChg chg="del mod topLvl">
          <ac:chgData name="fatiha AKDIM" userId="9456ee4f8e5c6162" providerId="LiveId" clId="{5A3D63DF-FF0F-4A20-8FB7-CC671771DF10}" dt="2023-04-17T14:33:47.900" v="114" actId="478"/>
          <ac:spMkLst>
            <pc:docMk/>
            <pc:sldMk cId="1982522441" sldId="265"/>
            <ac:spMk id="10" creationId="{EA2D54A0-099D-1C33-BEC8-B0E58A2B4DA8}"/>
          </ac:spMkLst>
        </pc:spChg>
        <pc:spChg chg="del">
          <ac:chgData name="fatiha AKDIM" userId="9456ee4f8e5c6162" providerId="LiveId" clId="{5A3D63DF-FF0F-4A20-8FB7-CC671771DF10}" dt="2023-04-17T14:33:36.632" v="110" actId="478"/>
          <ac:spMkLst>
            <pc:docMk/>
            <pc:sldMk cId="1982522441" sldId="265"/>
            <ac:spMk id="43" creationId="{28C4B0EF-D8E0-F66A-5B1A-EBD2F0109B03}"/>
          </ac:spMkLst>
        </pc:spChg>
        <pc:spChg chg="del">
          <ac:chgData name="fatiha AKDIM" userId="9456ee4f8e5c6162" providerId="LiveId" clId="{5A3D63DF-FF0F-4A20-8FB7-CC671771DF10}" dt="2023-04-17T14:33:25.286" v="107" actId="478"/>
          <ac:spMkLst>
            <pc:docMk/>
            <pc:sldMk cId="1982522441" sldId="265"/>
            <ac:spMk id="44" creationId="{20BDFEB4-7055-97EA-8863-AAA8EF21AEDD}"/>
          </ac:spMkLst>
        </pc:spChg>
        <pc:spChg chg="mod">
          <ac:chgData name="fatiha AKDIM" userId="9456ee4f8e5c6162" providerId="LiveId" clId="{5A3D63DF-FF0F-4A20-8FB7-CC671771DF10}" dt="2023-04-17T14:33:44.080" v="113" actId="165"/>
          <ac:spMkLst>
            <pc:docMk/>
            <pc:sldMk cId="1982522441" sldId="265"/>
            <ac:spMk id="45" creationId="{2D500C9B-E3A4-38C3-55D3-AC4462A9EC39}"/>
          </ac:spMkLst>
        </pc:spChg>
        <pc:spChg chg="mod">
          <ac:chgData name="fatiha AKDIM" userId="9456ee4f8e5c6162" providerId="LiveId" clId="{5A3D63DF-FF0F-4A20-8FB7-CC671771DF10}" dt="2023-04-17T14:33:44.080" v="113" actId="165"/>
          <ac:spMkLst>
            <pc:docMk/>
            <pc:sldMk cId="1982522441" sldId="265"/>
            <ac:spMk id="46" creationId="{C4C6C608-FE5E-FB8A-DCC3-FD8F4D20009E}"/>
          </ac:spMkLst>
        </pc:spChg>
        <pc:spChg chg="mod">
          <ac:chgData name="fatiha AKDIM" userId="9456ee4f8e5c6162" providerId="LiveId" clId="{5A3D63DF-FF0F-4A20-8FB7-CC671771DF10}" dt="2023-04-17T14:33:44.080" v="113" actId="165"/>
          <ac:spMkLst>
            <pc:docMk/>
            <pc:sldMk cId="1982522441" sldId="265"/>
            <ac:spMk id="47" creationId="{919135A9-586C-FD37-B409-9D5CE7EF424B}"/>
          </ac:spMkLst>
        </pc:spChg>
        <pc:spChg chg="mod">
          <ac:chgData name="fatiha AKDIM" userId="9456ee4f8e5c6162" providerId="LiveId" clId="{5A3D63DF-FF0F-4A20-8FB7-CC671771DF10}" dt="2023-04-17T14:33:44.080" v="113" actId="165"/>
          <ac:spMkLst>
            <pc:docMk/>
            <pc:sldMk cId="1982522441" sldId="265"/>
            <ac:spMk id="48" creationId="{F5BFC9BA-DCE4-A9E3-90DE-E672CE87DA0B}"/>
          </ac:spMkLst>
        </pc:spChg>
        <pc:grpChg chg="add del">
          <ac:chgData name="fatiha AKDIM" userId="9456ee4f8e5c6162" providerId="LiveId" clId="{5A3D63DF-FF0F-4A20-8FB7-CC671771DF10}" dt="2023-04-17T14:33:44.080" v="113" actId="165"/>
          <ac:grpSpMkLst>
            <pc:docMk/>
            <pc:sldMk cId="1982522441" sldId="265"/>
            <ac:grpSpMk id="5" creationId="{26E94B55-10C5-1195-3D2A-335490EFF6E9}"/>
          </ac:grpSpMkLst>
        </pc:grpChg>
        <pc:grpChg chg="del">
          <ac:chgData name="fatiha AKDIM" userId="9456ee4f8e5c6162" providerId="LiveId" clId="{5A3D63DF-FF0F-4A20-8FB7-CC671771DF10}" dt="2023-04-17T14:33:12.172" v="103" actId="478"/>
          <ac:grpSpMkLst>
            <pc:docMk/>
            <pc:sldMk cId="1982522441" sldId="265"/>
            <ac:grpSpMk id="15" creationId="{4F306266-66D9-397A-D40A-845129226C97}"/>
          </ac:grpSpMkLst>
        </pc:grpChg>
        <pc:grpChg chg="del">
          <ac:chgData name="fatiha AKDIM" userId="9456ee4f8e5c6162" providerId="LiveId" clId="{5A3D63DF-FF0F-4A20-8FB7-CC671771DF10}" dt="2023-04-17T14:33:14.613" v="104" actId="478"/>
          <ac:grpSpMkLst>
            <pc:docMk/>
            <pc:sldMk cId="1982522441" sldId="265"/>
            <ac:grpSpMk id="27" creationId="{F532FB0B-6E66-8E2D-2E21-17D5E8A87A2C}"/>
          </ac:grpSpMkLst>
        </pc:grpChg>
        <pc:grpChg chg="del mod topLvl">
          <ac:chgData name="fatiha AKDIM" userId="9456ee4f8e5c6162" providerId="LiveId" clId="{5A3D63DF-FF0F-4A20-8FB7-CC671771DF10}" dt="2023-04-17T14:33:47.900" v="114" actId="478"/>
          <ac:grpSpMkLst>
            <pc:docMk/>
            <pc:sldMk cId="1982522441" sldId="265"/>
            <ac:grpSpMk id="49" creationId="{D60DE897-0635-2695-27C1-603BAB46BBCD}"/>
          </ac:grpSpMkLst>
        </pc:grpChg>
        <pc:grpChg chg="del">
          <ac:chgData name="fatiha AKDIM" userId="9456ee4f8e5c6162" providerId="LiveId" clId="{5A3D63DF-FF0F-4A20-8FB7-CC671771DF10}" dt="2023-04-17T14:33:19.158" v="106" actId="478"/>
          <ac:grpSpMkLst>
            <pc:docMk/>
            <pc:sldMk cId="1982522441" sldId="265"/>
            <ac:grpSpMk id="58" creationId="{4D5E4FF3-B2F5-F24A-86B2-FFB9EC7C11B2}"/>
          </ac:grpSpMkLst>
        </pc:grpChg>
        <pc:grpChg chg="del">
          <ac:chgData name="fatiha AKDIM" userId="9456ee4f8e5c6162" providerId="LiveId" clId="{5A3D63DF-FF0F-4A20-8FB7-CC671771DF10}" dt="2023-04-17T14:33:17.346" v="105" actId="478"/>
          <ac:grpSpMkLst>
            <pc:docMk/>
            <pc:sldMk cId="1982522441" sldId="265"/>
            <ac:grpSpMk id="101" creationId="{D38229CC-0C7B-9AA5-E620-1A87F6866D39}"/>
          </ac:grpSpMkLst>
        </pc:grpChg>
        <pc:cxnChg chg="del">
          <ac:chgData name="fatiha AKDIM" userId="9456ee4f8e5c6162" providerId="LiveId" clId="{5A3D63DF-FF0F-4A20-8FB7-CC671771DF10}" dt="2023-04-17T14:33:47.900" v="114" actId="478"/>
          <ac:cxnSpMkLst>
            <pc:docMk/>
            <pc:sldMk cId="1982522441" sldId="265"/>
            <ac:cxnSpMk id="13" creationId="{DFD1B16E-694B-4905-823D-1FA855DFE2DD}"/>
          </ac:cxnSpMkLst>
        </pc:cxnChg>
        <pc:cxnChg chg="del">
          <ac:chgData name="fatiha AKDIM" userId="9456ee4f8e5c6162" providerId="LiveId" clId="{5A3D63DF-FF0F-4A20-8FB7-CC671771DF10}" dt="2023-04-17T14:33:47.900" v="114" actId="478"/>
          <ac:cxnSpMkLst>
            <pc:docMk/>
            <pc:sldMk cId="1982522441" sldId="265"/>
            <ac:cxnSpMk id="17" creationId="{1F9A531A-2B5C-2C1F-7886-91CB1DB9235C}"/>
          </ac:cxnSpMkLst>
        </pc:cxnChg>
        <pc:cxnChg chg="del">
          <ac:chgData name="fatiha AKDIM" userId="9456ee4f8e5c6162" providerId="LiveId" clId="{5A3D63DF-FF0F-4A20-8FB7-CC671771DF10}" dt="2023-04-17T14:33:47.900" v="114" actId="478"/>
          <ac:cxnSpMkLst>
            <pc:docMk/>
            <pc:sldMk cId="1982522441" sldId="265"/>
            <ac:cxnSpMk id="18" creationId="{7F07977C-15CE-4CF3-92C6-33830ADAC437}"/>
          </ac:cxnSpMkLst>
        </pc:cxnChg>
        <pc:cxnChg chg="del mod topLvl">
          <ac:chgData name="fatiha AKDIM" userId="9456ee4f8e5c6162" providerId="LiveId" clId="{5A3D63DF-FF0F-4A20-8FB7-CC671771DF10}" dt="2023-04-17T14:33:47.900" v="114" actId="478"/>
          <ac:cxnSpMkLst>
            <pc:docMk/>
            <pc:sldMk cId="1982522441" sldId="265"/>
            <ac:cxnSpMk id="30" creationId="{9A0D904A-B47E-AEE1-7B58-22C4091FA4AD}"/>
          </ac:cxnSpMkLst>
        </pc:cxnChg>
      </pc:sldChg>
      <pc:sldChg chg="addSp delSp modSp add mod ord delAnim">
        <pc:chgData name="fatiha AKDIM" userId="9456ee4f8e5c6162" providerId="LiveId" clId="{5A3D63DF-FF0F-4A20-8FB7-CC671771DF10}" dt="2023-04-29T13:53:43.610" v="10734" actId="14100"/>
        <pc:sldMkLst>
          <pc:docMk/>
          <pc:sldMk cId="2278958316" sldId="265"/>
        </pc:sldMkLst>
        <pc:spChg chg="mod topLvl">
          <ac:chgData name="fatiha AKDIM" userId="9456ee4f8e5c6162" providerId="LiveId" clId="{5A3D63DF-FF0F-4A20-8FB7-CC671771DF10}" dt="2023-04-17T16:55:48.040" v="3813" actId="20577"/>
          <ac:spMkLst>
            <pc:docMk/>
            <pc:sldMk cId="2278958316" sldId="265"/>
            <ac:spMk id="2" creationId="{0955A331-E5A2-2508-C5F2-53B5C4B50D7D}"/>
          </ac:spMkLst>
        </pc:spChg>
        <pc:spChg chg="mod topLvl">
          <ac:chgData name="fatiha AKDIM" userId="9456ee4f8e5c6162" providerId="LiveId" clId="{5A3D63DF-FF0F-4A20-8FB7-CC671771DF10}" dt="2023-04-29T13:53:06.655" v="10697" actId="14100"/>
          <ac:spMkLst>
            <pc:docMk/>
            <pc:sldMk cId="2278958316" sldId="265"/>
            <ac:spMk id="3" creationId="{7BB5F5FA-E262-062C-9180-88D4619605B9}"/>
          </ac:spMkLst>
        </pc:spChg>
        <pc:spChg chg="del mod topLvl">
          <ac:chgData name="fatiha AKDIM" userId="9456ee4f8e5c6162" providerId="LiveId" clId="{5A3D63DF-FF0F-4A20-8FB7-CC671771DF10}" dt="2023-04-29T13:51:20.869" v="10631" actId="478"/>
          <ac:spMkLst>
            <pc:docMk/>
            <pc:sldMk cId="2278958316" sldId="265"/>
            <ac:spMk id="4" creationId="{2728BC09-662C-165E-138C-4CEC06652B04}"/>
          </ac:spMkLst>
        </pc:spChg>
        <pc:spChg chg="add mod">
          <ac:chgData name="fatiha AKDIM" userId="9456ee4f8e5c6162" providerId="LiveId" clId="{5A3D63DF-FF0F-4A20-8FB7-CC671771DF10}" dt="2023-04-29T13:52:49.859" v="10693" actId="14100"/>
          <ac:spMkLst>
            <pc:docMk/>
            <pc:sldMk cId="2278958316" sldId="265"/>
            <ac:spMk id="5" creationId="{585FC445-27C1-7B72-F82E-BB3ACAF181C4}"/>
          </ac:spMkLst>
        </pc:spChg>
        <pc:spChg chg="add mod">
          <ac:chgData name="fatiha AKDIM" userId="9456ee4f8e5c6162" providerId="LiveId" clId="{5A3D63DF-FF0F-4A20-8FB7-CC671771DF10}" dt="2023-04-29T13:53:32.748" v="10715" actId="20577"/>
          <ac:spMkLst>
            <pc:docMk/>
            <pc:sldMk cId="2278958316" sldId="265"/>
            <ac:spMk id="6" creationId="{87067CAD-1980-6CF9-3D56-591A6DAB8660}"/>
          </ac:spMkLst>
        </pc:spChg>
        <pc:spChg chg="add mod">
          <ac:chgData name="fatiha AKDIM" userId="9456ee4f8e5c6162" providerId="LiveId" clId="{5A3D63DF-FF0F-4A20-8FB7-CC671771DF10}" dt="2023-04-29T13:53:43.610" v="10734" actId="14100"/>
          <ac:spMkLst>
            <pc:docMk/>
            <pc:sldMk cId="2278958316" sldId="265"/>
            <ac:spMk id="7" creationId="{8AA08199-3C4E-F62D-3720-CC209A239FB2}"/>
          </ac:spMkLst>
        </pc:spChg>
        <pc:spChg chg="mod topLvl">
          <ac:chgData name="fatiha AKDIM" userId="9456ee4f8e5c6162" providerId="LiveId" clId="{5A3D63DF-FF0F-4A20-8FB7-CC671771DF10}" dt="2023-04-29T13:51:36.249" v="10637" actId="1076"/>
          <ac:spMkLst>
            <pc:docMk/>
            <pc:sldMk cId="2278958316" sldId="265"/>
            <ac:spMk id="8" creationId="{C857D79E-37DF-2CF7-5E20-8EFA1720DD5F}"/>
          </ac:spMkLst>
        </pc:spChg>
        <pc:spChg chg="add mod">
          <ac:chgData name="fatiha AKDIM" userId="9456ee4f8e5c6162" providerId="LiveId" clId="{5A3D63DF-FF0F-4A20-8FB7-CC671771DF10}" dt="2023-04-29T13:52:07.057" v="10649" actId="20577"/>
          <ac:spMkLst>
            <pc:docMk/>
            <pc:sldMk cId="2278958316" sldId="265"/>
            <ac:spMk id="9" creationId="{4DA21BE1-C17C-F748-389C-EEE6A404C325}"/>
          </ac:spMkLst>
        </pc:spChg>
        <pc:spChg chg="mod topLvl">
          <ac:chgData name="fatiha AKDIM" userId="9456ee4f8e5c6162" providerId="LiveId" clId="{5A3D63DF-FF0F-4A20-8FB7-CC671771DF10}" dt="2023-04-29T13:51:38.073" v="10638" actId="1076"/>
          <ac:spMkLst>
            <pc:docMk/>
            <pc:sldMk cId="2278958316" sldId="265"/>
            <ac:spMk id="10" creationId="{EA2D54A0-099D-1C33-BEC8-B0E58A2B4DA8}"/>
          </ac:spMkLst>
        </pc:spChg>
        <pc:spChg chg="add mod">
          <ac:chgData name="fatiha AKDIM" userId="9456ee4f8e5c6162" providerId="LiveId" clId="{5A3D63DF-FF0F-4A20-8FB7-CC671771DF10}" dt="2023-04-29T13:52:10.850" v="10651" actId="20577"/>
          <ac:spMkLst>
            <pc:docMk/>
            <pc:sldMk cId="2278958316" sldId="265"/>
            <ac:spMk id="11" creationId="{ED640C77-C066-D2A6-E875-D36888F18306}"/>
          </ac:spMkLst>
        </pc:spChg>
        <pc:spChg chg="mod">
          <ac:chgData name="fatiha AKDIM" userId="9456ee4f8e5c6162" providerId="LiveId" clId="{5A3D63DF-FF0F-4A20-8FB7-CC671771DF10}" dt="2023-04-17T14:42:17.099" v="128" actId="165"/>
          <ac:spMkLst>
            <pc:docMk/>
            <pc:sldMk cId="2278958316" sldId="265"/>
            <ac:spMk id="43" creationId="{28C4B0EF-D8E0-F66A-5B1A-EBD2F0109B03}"/>
          </ac:spMkLst>
        </pc:spChg>
        <pc:spChg chg="mod">
          <ac:chgData name="fatiha AKDIM" userId="9456ee4f8e5c6162" providerId="LiveId" clId="{5A3D63DF-FF0F-4A20-8FB7-CC671771DF10}" dt="2023-04-17T14:42:17.099" v="128" actId="165"/>
          <ac:spMkLst>
            <pc:docMk/>
            <pc:sldMk cId="2278958316" sldId="265"/>
            <ac:spMk id="44" creationId="{20BDFEB4-7055-97EA-8863-AAA8EF21AEDD}"/>
          </ac:spMkLst>
        </pc:spChg>
        <pc:spChg chg="mod">
          <ac:chgData name="fatiha AKDIM" userId="9456ee4f8e5c6162" providerId="LiveId" clId="{5A3D63DF-FF0F-4A20-8FB7-CC671771DF10}" dt="2023-04-17T14:42:17.099" v="128" actId="165"/>
          <ac:spMkLst>
            <pc:docMk/>
            <pc:sldMk cId="2278958316" sldId="265"/>
            <ac:spMk id="45" creationId="{2D500C9B-E3A4-38C3-55D3-AC4462A9EC39}"/>
          </ac:spMkLst>
        </pc:spChg>
        <pc:spChg chg="mod">
          <ac:chgData name="fatiha AKDIM" userId="9456ee4f8e5c6162" providerId="LiveId" clId="{5A3D63DF-FF0F-4A20-8FB7-CC671771DF10}" dt="2023-04-17T14:42:17.099" v="128" actId="165"/>
          <ac:spMkLst>
            <pc:docMk/>
            <pc:sldMk cId="2278958316" sldId="265"/>
            <ac:spMk id="46" creationId="{C4C6C608-FE5E-FB8A-DCC3-FD8F4D20009E}"/>
          </ac:spMkLst>
        </pc:spChg>
        <pc:spChg chg="mod">
          <ac:chgData name="fatiha AKDIM" userId="9456ee4f8e5c6162" providerId="LiveId" clId="{5A3D63DF-FF0F-4A20-8FB7-CC671771DF10}" dt="2023-04-17T14:42:17.099" v="128" actId="165"/>
          <ac:spMkLst>
            <pc:docMk/>
            <pc:sldMk cId="2278958316" sldId="265"/>
            <ac:spMk id="47" creationId="{919135A9-586C-FD37-B409-9D5CE7EF424B}"/>
          </ac:spMkLst>
        </pc:spChg>
        <pc:spChg chg="mod">
          <ac:chgData name="fatiha AKDIM" userId="9456ee4f8e5c6162" providerId="LiveId" clId="{5A3D63DF-FF0F-4A20-8FB7-CC671771DF10}" dt="2023-04-17T14:42:17.099" v="128" actId="165"/>
          <ac:spMkLst>
            <pc:docMk/>
            <pc:sldMk cId="2278958316" sldId="265"/>
            <ac:spMk id="48" creationId="{F5BFC9BA-DCE4-A9E3-90DE-E672CE87DA0B}"/>
          </ac:spMkLst>
        </pc:spChg>
        <pc:grpChg chg="del">
          <ac:chgData name="fatiha AKDIM" userId="9456ee4f8e5c6162" providerId="LiveId" clId="{5A3D63DF-FF0F-4A20-8FB7-CC671771DF10}" dt="2023-04-17T14:42:17.099" v="128" actId="165"/>
          <ac:grpSpMkLst>
            <pc:docMk/>
            <pc:sldMk cId="2278958316" sldId="265"/>
            <ac:grpSpMk id="5" creationId="{26E94B55-10C5-1195-3D2A-335490EFF6E9}"/>
          </ac:grpSpMkLst>
        </pc:grpChg>
        <pc:grpChg chg="del">
          <ac:chgData name="fatiha AKDIM" userId="9456ee4f8e5c6162" providerId="LiveId" clId="{5A3D63DF-FF0F-4A20-8FB7-CC671771DF10}" dt="2023-04-17T14:42:00.951" v="126" actId="478"/>
          <ac:grpSpMkLst>
            <pc:docMk/>
            <pc:sldMk cId="2278958316" sldId="265"/>
            <ac:grpSpMk id="15" creationId="{4F306266-66D9-397A-D40A-845129226C97}"/>
          </ac:grpSpMkLst>
        </pc:grpChg>
        <pc:grpChg chg="del">
          <ac:chgData name="fatiha AKDIM" userId="9456ee4f8e5c6162" providerId="LiveId" clId="{5A3D63DF-FF0F-4A20-8FB7-CC671771DF10}" dt="2023-04-17T14:41:55.846" v="125" actId="478"/>
          <ac:grpSpMkLst>
            <pc:docMk/>
            <pc:sldMk cId="2278958316" sldId="265"/>
            <ac:grpSpMk id="27" creationId="{F532FB0B-6E66-8E2D-2E21-17D5E8A87A2C}"/>
          </ac:grpSpMkLst>
        </pc:grpChg>
        <pc:grpChg chg="mod topLvl">
          <ac:chgData name="fatiha AKDIM" userId="9456ee4f8e5c6162" providerId="LiveId" clId="{5A3D63DF-FF0F-4A20-8FB7-CC671771DF10}" dt="2023-04-17T14:44:15.569" v="161" actId="1076"/>
          <ac:grpSpMkLst>
            <pc:docMk/>
            <pc:sldMk cId="2278958316" sldId="265"/>
            <ac:grpSpMk id="49" creationId="{D60DE897-0635-2695-27C1-603BAB46BBCD}"/>
          </ac:grpSpMkLst>
        </pc:grpChg>
        <pc:grpChg chg="del">
          <ac:chgData name="fatiha AKDIM" userId="9456ee4f8e5c6162" providerId="LiveId" clId="{5A3D63DF-FF0F-4A20-8FB7-CC671771DF10}" dt="2023-04-17T14:42:03.178" v="127" actId="478"/>
          <ac:grpSpMkLst>
            <pc:docMk/>
            <pc:sldMk cId="2278958316" sldId="265"/>
            <ac:grpSpMk id="58" creationId="{4D5E4FF3-B2F5-F24A-86B2-FFB9EC7C11B2}"/>
          </ac:grpSpMkLst>
        </pc:grpChg>
        <pc:grpChg chg="del">
          <ac:chgData name="fatiha AKDIM" userId="9456ee4f8e5c6162" providerId="LiveId" clId="{5A3D63DF-FF0F-4A20-8FB7-CC671771DF10}" dt="2023-04-17T14:41:52.509" v="124" actId="478"/>
          <ac:grpSpMkLst>
            <pc:docMk/>
            <pc:sldMk cId="2278958316" sldId="265"/>
            <ac:grpSpMk id="101" creationId="{D38229CC-0C7B-9AA5-E620-1A87F6866D39}"/>
          </ac:grpSpMkLst>
        </pc:grpChg>
        <pc:cxnChg chg="del">
          <ac:chgData name="fatiha AKDIM" userId="9456ee4f8e5c6162" providerId="LiveId" clId="{5A3D63DF-FF0F-4A20-8FB7-CC671771DF10}" dt="2023-04-17T14:42:48.180" v="138" actId="478"/>
          <ac:cxnSpMkLst>
            <pc:docMk/>
            <pc:sldMk cId="2278958316" sldId="265"/>
            <ac:cxnSpMk id="13" creationId="{DFD1B16E-694B-4905-823D-1FA855DFE2DD}"/>
          </ac:cxnSpMkLst>
        </pc:cxnChg>
        <pc:cxnChg chg="del">
          <ac:chgData name="fatiha AKDIM" userId="9456ee4f8e5c6162" providerId="LiveId" clId="{5A3D63DF-FF0F-4A20-8FB7-CC671771DF10}" dt="2023-04-17T14:42:47.159" v="137" actId="478"/>
          <ac:cxnSpMkLst>
            <pc:docMk/>
            <pc:sldMk cId="2278958316" sldId="265"/>
            <ac:cxnSpMk id="17" creationId="{1F9A531A-2B5C-2C1F-7886-91CB1DB9235C}"/>
          </ac:cxnSpMkLst>
        </pc:cxnChg>
        <pc:cxnChg chg="del">
          <ac:chgData name="fatiha AKDIM" userId="9456ee4f8e5c6162" providerId="LiveId" clId="{5A3D63DF-FF0F-4A20-8FB7-CC671771DF10}" dt="2023-04-17T14:42:49.123" v="139" actId="478"/>
          <ac:cxnSpMkLst>
            <pc:docMk/>
            <pc:sldMk cId="2278958316" sldId="265"/>
            <ac:cxnSpMk id="18" creationId="{7F07977C-15CE-4CF3-92C6-33830ADAC437}"/>
          </ac:cxnSpMkLst>
        </pc:cxnChg>
        <pc:cxnChg chg="del mod topLvl">
          <ac:chgData name="fatiha AKDIM" userId="9456ee4f8e5c6162" providerId="LiveId" clId="{5A3D63DF-FF0F-4A20-8FB7-CC671771DF10}" dt="2023-04-17T14:42:46.398" v="136" actId="478"/>
          <ac:cxnSpMkLst>
            <pc:docMk/>
            <pc:sldMk cId="2278958316" sldId="265"/>
            <ac:cxnSpMk id="30" creationId="{9A0D904A-B47E-AEE1-7B58-22C4091FA4AD}"/>
          </ac:cxnSpMkLst>
        </pc:cxnChg>
      </pc:sldChg>
      <pc:sldChg chg="addSp delSp modSp new mod">
        <pc:chgData name="fatiha AKDIM" userId="9456ee4f8e5c6162" providerId="LiveId" clId="{5A3D63DF-FF0F-4A20-8FB7-CC671771DF10}" dt="2023-04-29T13:50:50.741" v="10600" actId="20577"/>
        <pc:sldMkLst>
          <pc:docMk/>
          <pc:sldMk cId="3029003391" sldId="266"/>
        </pc:sldMkLst>
        <pc:spChg chg="add mod">
          <ac:chgData name="fatiha AKDIM" userId="9456ee4f8e5c6162" providerId="LiveId" clId="{5A3D63DF-FF0F-4A20-8FB7-CC671771DF10}" dt="2023-04-17T16:38:34.486" v="3574" actId="20577"/>
          <ac:spMkLst>
            <pc:docMk/>
            <pc:sldMk cId="3029003391" sldId="266"/>
            <ac:spMk id="7" creationId="{C5217C4A-2085-1820-D2F0-068C11A0516D}"/>
          </ac:spMkLst>
        </pc:spChg>
        <pc:spChg chg="add mod">
          <ac:chgData name="fatiha AKDIM" userId="9456ee4f8e5c6162" providerId="LiveId" clId="{5A3D63DF-FF0F-4A20-8FB7-CC671771DF10}" dt="2023-04-17T16:41:54.421" v="3794" actId="1076"/>
          <ac:spMkLst>
            <pc:docMk/>
            <pc:sldMk cId="3029003391" sldId="266"/>
            <ac:spMk id="8" creationId="{F909FC50-E5F0-A455-CBA8-7A740CE9D1AD}"/>
          </ac:spMkLst>
        </pc:spChg>
        <pc:spChg chg="add mod">
          <ac:chgData name="fatiha AKDIM" userId="9456ee4f8e5c6162" providerId="LiveId" clId="{5A3D63DF-FF0F-4A20-8FB7-CC671771DF10}" dt="2023-04-29T13:50:50.741" v="10600" actId="20577"/>
          <ac:spMkLst>
            <pc:docMk/>
            <pc:sldMk cId="3029003391" sldId="266"/>
            <ac:spMk id="9" creationId="{28E9C45B-4BD6-CFE7-090C-8AE937EDCABD}"/>
          </ac:spMkLst>
        </pc:spChg>
        <pc:spChg chg="add mod">
          <ac:chgData name="fatiha AKDIM" userId="9456ee4f8e5c6162" providerId="LiveId" clId="{5A3D63DF-FF0F-4A20-8FB7-CC671771DF10}" dt="2023-04-17T16:41:52.477" v="3793" actId="1076"/>
          <ac:spMkLst>
            <pc:docMk/>
            <pc:sldMk cId="3029003391" sldId="266"/>
            <ac:spMk id="10" creationId="{CC8F854C-34BB-9DAA-1B6B-D7087B4B7736}"/>
          </ac:spMkLst>
        </pc:spChg>
        <pc:graphicFrameChg chg="add del mod modGraphic">
          <ac:chgData name="fatiha AKDIM" userId="9456ee4f8e5c6162" providerId="LiveId" clId="{5A3D63DF-FF0F-4A20-8FB7-CC671771DF10}" dt="2023-04-17T15:17:37.026" v="1002" actId="21"/>
          <ac:graphicFrameMkLst>
            <pc:docMk/>
            <pc:sldMk cId="3029003391" sldId="266"/>
            <ac:graphicFrameMk id="2" creationId="{1D5F241D-D327-7B0E-EAD7-CC61905CB8CB}"/>
          </ac:graphicFrameMkLst>
        </pc:graphicFrameChg>
        <pc:graphicFrameChg chg="add del mod">
          <ac:chgData name="fatiha AKDIM" userId="9456ee4f8e5c6162" providerId="LiveId" clId="{5A3D63DF-FF0F-4A20-8FB7-CC671771DF10}" dt="2023-04-17T15:42:16.103" v="1504" actId="21"/>
          <ac:graphicFrameMkLst>
            <pc:docMk/>
            <pc:sldMk cId="3029003391" sldId="266"/>
            <ac:graphicFrameMk id="6" creationId="{DFAA21DF-2B74-A828-C25A-09CEC479261E}"/>
          </ac:graphicFrameMkLst>
        </pc:graphicFrameChg>
        <pc:picChg chg="add del mod">
          <ac:chgData name="fatiha AKDIM" userId="9456ee4f8e5c6162" providerId="LiveId" clId="{5A3D63DF-FF0F-4A20-8FB7-CC671771DF10}" dt="2023-04-17T15:42:42.659" v="1510" actId="21"/>
          <ac:picMkLst>
            <pc:docMk/>
            <pc:sldMk cId="3029003391" sldId="266"/>
            <ac:picMk id="3" creationId="{A4CA37D0-24E2-7635-EB03-BA2DE49C76D9}"/>
          </ac:picMkLst>
        </pc:picChg>
      </pc:sldChg>
      <pc:sldChg chg="delSp modSp add mod ord delAnim">
        <pc:chgData name="fatiha AKDIM" userId="9456ee4f8e5c6162" providerId="LiveId" clId="{5A3D63DF-FF0F-4A20-8FB7-CC671771DF10}" dt="2023-04-29T14:03:29.622" v="10985" actId="20577"/>
        <pc:sldMkLst>
          <pc:docMk/>
          <pc:sldMk cId="2199327126" sldId="267"/>
        </pc:sldMkLst>
        <pc:spChg chg="mod">
          <ac:chgData name="fatiha AKDIM" userId="9456ee4f8e5c6162" providerId="LiveId" clId="{5A3D63DF-FF0F-4A20-8FB7-CC671771DF10}" dt="2023-04-29T14:03:29.622" v="10985" actId="20577"/>
          <ac:spMkLst>
            <pc:docMk/>
            <pc:sldMk cId="2199327126" sldId="267"/>
            <ac:spMk id="6" creationId="{ADEF13F5-1416-1667-8C7D-6045CB52CC8C}"/>
          </ac:spMkLst>
        </pc:spChg>
        <pc:grpChg chg="del">
          <ac:chgData name="fatiha AKDIM" userId="9456ee4f8e5c6162" providerId="LiveId" clId="{5A3D63DF-FF0F-4A20-8FB7-CC671771DF10}" dt="2023-04-17T16:54:51.251" v="3798" actId="478"/>
          <ac:grpSpMkLst>
            <pc:docMk/>
            <pc:sldMk cId="2199327126" sldId="267"/>
            <ac:grpSpMk id="9" creationId="{DC331D2E-68DF-56DE-E3E2-EDD075F78DA2}"/>
          </ac:grpSpMkLst>
        </pc:grpChg>
        <pc:grpChg chg="del">
          <ac:chgData name="fatiha AKDIM" userId="9456ee4f8e5c6162" providerId="LiveId" clId="{5A3D63DF-FF0F-4A20-8FB7-CC671771DF10}" dt="2023-04-17T16:54:56.768" v="3800" actId="478"/>
          <ac:grpSpMkLst>
            <pc:docMk/>
            <pc:sldMk cId="2199327126" sldId="267"/>
            <ac:grpSpMk id="28" creationId="{A2D7B0CA-060B-7A52-65D6-774E9555DDD0}"/>
          </ac:grpSpMkLst>
        </pc:grpChg>
        <pc:grpChg chg="del">
          <ac:chgData name="fatiha AKDIM" userId="9456ee4f8e5c6162" providerId="LiveId" clId="{5A3D63DF-FF0F-4A20-8FB7-CC671771DF10}" dt="2023-04-17T16:54:54.148" v="3799" actId="478"/>
          <ac:grpSpMkLst>
            <pc:docMk/>
            <pc:sldMk cId="2199327126" sldId="267"/>
            <ac:grpSpMk id="36" creationId="{2482C843-0E72-30C5-F04F-1A811C5190A7}"/>
          </ac:grpSpMkLst>
        </pc:grpChg>
        <pc:grpChg chg="del">
          <ac:chgData name="fatiha AKDIM" userId="9456ee4f8e5c6162" providerId="LiveId" clId="{5A3D63DF-FF0F-4A20-8FB7-CC671771DF10}" dt="2023-04-17T16:54:58.885" v="3801" actId="478"/>
          <ac:grpSpMkLst>
            <pc:docMk/>
            <pc:sldMk cId="2199327126" sldId="267"/>
            <ac:grpSpMk id="43" creationId="{FA5CF093-04CE-EDCD-B564-3E8202353024}"/>
          </ac:grpSpMkLst>
        </pc:grpChg>
      </pc:sldChg>
      <pc:sldChg chg="addSp delSp modSp new mod delAnim modAnim">
        <pc:chgData name="fatiha AKDIM" userId="9456ee4f8e5c6162" providerId="LiveId" clId="{5A3D63DF-FF0F-4A20-8FB7-CC671771DF10}" dt="2023-05-01T14:26:15.207" v="15764"/>
        <pc:sldMkLst>
          <pc:docMk/>
          <pc:sldMk cId="3352716531" sldId="268"/>
        </pc:sldMkLst>
        <pc:spChg chg="add mod">
          <ac:chgData name="fatiha AKDIM" userId="9456ee4f8e5c6162" providerId="LiveId" clId="{5A3D63DF-FF0F-4A20-8FB7-CC671771DF10}" dt="2023-04-17T16:58:16.059" v="3893" actId="20577"/>
          <ac:spMkLst>
            <pc:docMk/>
            <pc:sldMk cId="3352716531" sldId="268"/>
            <ac:spMk id="2" creationId="{BAC7ED2C-8495-8307-3B36-CBC2C4A0547D}"/>
          </ac:spMkLst>
        </pc:spChg>
        <pc:spChg chg="add mod">
          <ac:chgData name="fatiha AKDIM" userId="9456ee4f8e5c6162" providerId="LiveId" clId="{5A3D63DF-FF0F-4A20-8FB7-CC671771DF10}" dt="2023-04-29T14:07:55.216" v="11031"/>
          <ac:spMkLst>
            <pc:docMk/>
            <pc:sldMk cId="3352716531" sldId="268"/>
            <ac:spMk id="3" creationId="{7F65BAE3-5364-1819-5148-B375CA6DB13C}"/>
          </ac:spMkLst>
        </pc:spChg>
        <pc:spChg chg="add mod">
          <ac:chgData name="fatiha AKDIM" userId="9456ee4f8e5c6162" providerId="LiveId" clId="{5A3D63DF-FF0F-4A20-8FB7-CC671771DF10}" dt="2023-05-01T14:26:00.637" v="15761" actId="208"/>
          <ac:spMkLst>
            <pc:docMk/>
            <pc:sldMk cId="3352716531" sldId="268"/>
            <ac:spMk id="3" creationId="{A4D7FC4D-724A-40CC-45C2-DCA43ECE1955}"/>
          </ac:spMkLst>
        </pc:spChg>
        <pc:spChg chg="mod">
          <ac:chgData name="fatiha AKDIM" userId="9456ee4f8e5c6162" providerId="LiveId" clId="{5A3D63DF-FF0F-4A20-8FB7-CC671771DF10}" dt="2023-04-17T17:30:45.439" v="4361"/>
          <ac:spMkLst>
            <pc:docMk/>
            <pc:sldMk cId="3352716531" sldId="268"/>
            <ac:spMk id="8" creationId="{43809EFB-8428-0E64-B501-FA905BF55CA3}"/>
          </ac:spMkLst>
        </pc:spChg>
        <pc:spChg chg="mod">
          <ac:chgData name="fatiha AKDIM" userId="9456ee4f8e5c6162" providerId="LiveId" clId="{5A3D63DF-FF0F-4A20-8FB7-CC671771DF10}" dt="2023-04-17T17:30:45.439" v="4361"/>
          <ac:spMkLst>
            <pc:docMk/>
            <pc:sldMk cId="3352716531" sldId="268"/>
            <ac:spMk id="15" creationId="{F3389C8D-94F6-68A7-66BD-4ECAAFB266E7}"/>
          </ac:spMkLst>
        </pc:spChg>
        <pc:spChg chg="mod">
          <ac:chgData name="fatiha AKDIM" userId="9456ee4f8e5c6162" providerId="LiveId" clId="{5A3D63DF-FF0F-4A20-8FB7-CC671771DF10}" dt="2023-04-17T17:30:45.439" v="4361"/>
          <ac:spMkLst>
            <pc:docMk/>
            <pc:sldMk cId="3352716531" sldId="268"/>
            <ac:spMk id="17" creationId="{76B753B4-0292-0037-A697-DB03411279B5}"/>
          </ac:spMkLst>
        </pc:spChg>
        <pc:spChg chg="mod">
          <ac:chgData name="fatiha AKDIM" userId="9456ee4f8e5c6162" providerId="LiveId" clId="{5A3D63DF-FF0F-4A20-8FB7-CC671771DF10}" dt="2023-04-17T17:30:45.439" v="4361"/>
          <ac:spMkLst>
            <pc:docMk/>
            <pc:sldMk cId="3352716531" sldId="268"/>
            <ac:spMk id="18" creationId="{5E25A017-B146-6D6B-0791-C3277BCB14E2}"/>
          </ac:spMkLst>
        </pc:spChg>
        <pc:spChg chg="mod">
          <ac:chgData name="fatiha AKDIM" userId="9456ee4f8e5c6162" providerId="LiveId" clId="{5A3D63DF-FF0F-4A20-8FB7-CC671771DF10}" dt="2023-04-17T17:30:45.439" v="4361"/>
          <ac:spMkLst>
            <pc:docMk/>
            <pc:sldMk cId="3352716531" sldId="268"/>
            <ac:spMk id="20" creationId="{30196D6A-B99E-D9F4-97F9-4C4C612E8098}"/>
          </ac:spMkLst>
        </pc:spChg>
        <pc:spChg chg="mod">
          <ac:chgData name="fatiha AKDIM" userId="9456ee4f8e5c6162" providerId="LiveId" clId="{5A3D63DF-FF0F-4A20-8FB7-CC671771DF10}" dt="2023-04-17T17:30:45.439" v="4361"/>
          <ac:spMkLst>
            <pc:docMk/>
            <pc:sldMk cId="3352716531" sldId="268"/>
            <ac:spMk id="21" creationId="{B74B9FC8-34FF-FBB0-E8FE-25D0D0D270E8}"/>
          </ac:spMkLst>
        </pc:spChg>
        <pc:spChg chg="mod">
          <ac:chgData name="fatiha AKDIM" userId="9456ee4f8e5c6162" providerId="LiveId" clId="{5A3D63DF-FF0F-4A20-8FB7-CC671771DF10}" dt="2023-04-17T17:30:45.439" v="4361"/>
          <ac:spMkLst>
            <pc:docMk/>
            <pc:sldMk cId="3352716531" sldId="268"/>
            <ac:spMk id="22" creationId="{7E0A3F13-A302-001B-FC61-EEBB777587E2}"/>
          </ac:spMkLst>
        </pc:spChg>
        <pc:spChg chg="mod">
          <ac:chgData name="fatiha AKDIM" userId="9456ee4f8e5c6162" providerId="LiveId" clId="{5A3D63DF-FF0F-4A20-8FB7-CC671771DF10}" dt="2023-04-17T17:30:45.439" v="4361"/>
          <ac:spMkLst>
            <pc:docMk/>
            <pc:sldMk cId="3352716531" sldId="268"/>
            <ac:spMk id="24" creationId="{887645A3-83E4-4C86-E122-858983EE493F}"/>
          </ac:spMkLst>
        </pc:spChg>
        <pc:spChg chg="mod">
          <ac:chgData name="fatiha AKDIM" userId="9456ee4f8e5c6162" providerId="LiveId" clId="{5A3D63DF-FF0F-4A20-8FB7-CC671771DF10}" dt="2023-04-17T17:30:45.439" v="4361"/>
          <ac:spMkLst>
            <pc:docMk/>
            <pc:sldMk cId="3352716531" sldId="268"/>
            <ac:spMk id="25" creationId="{CE7A131A-9A9D-FA7A-9420-2708FB12F313}"/>
          </ac:spMkLst>
        </pc:spChg>
        <pc:spChg chg="mod">
          <ac:chgData name="fatiha AKDIM" userId="9456ee4f8e5c6162" providerId="LiveId" clId="{5A3D63DF-FF0F-4A20-8FB7-CC671771DF10}" dt="2023-04-17T17:30:45.439" v="4361"/>
          <ac:spMkLst>
            <pc:docMk/>
            <pc:sldMk cId="3352716531" sldId="268"/>
            <ac:spMk id="26" creationId="{D80C7539-F4C4-1147-2F4F-1AB8AE0DD0BE}"/>
          </ac:spMkLst>
        </pc:spChg>
        <pc:spChg chg="mod">
          <ac:chgData name="fatiha AKDIM" userId="9456ee4f8e5c6162" providerId="LiveId" clId="{5A3D63DF-FF0F-4A20-8FB7-CC671771DF10}" dt="2023-04-17T17:30:45.439" v="4361"/>
          <ac:spMkLst>
            <pc:docMk/>
            <pc:sldMk cId="3352716531" sldId="268"/>
            <ac:spMk id="27" creationId="{31A85DCB-D151-17E8-678C-6864F2801512}"/>
          </ac:spMkLst>
        </pc:spChg>
        <pc:spChg chg="mod">
          <ac:chgData name="fatiha AKDIM" userId="9456ee4f8e5c6162" providerId="LiveId" clId="{5A3D63DF-FF0F-4A20-8FB7-CC671771DF10}" dt="2023-04-17T17:30:45.439" v="4361"/>
          <ac:spMkLst>
            <pc:docMk/>
            <pc:sldMk cId="3352716531" sldId="268"/>
            <ac:spMk id="28" creationId="{A9F4584A-EFB9-6D0E-9B0B-6AB96289EE90}"/>
          </ac:spMkLst>
        </pc:spChg>
        <pc:spChg chg="mod">
          <ac:chgData name="fatiha AKDIM" userId="9456ee4f8e5c6162" providerId="LiveId" clId="{5A3D63DF-FF0F-4A20-8FB7-CC671771DF10}" dt="2023-04-17T17:30:45.439" v="4361"/>
          <ac:spMkLst>
            <pc:docMk/>
            <pc:sldMk cId="3352716531" sldId="268"/>
            <ac:spMk id="29" creationId="{C2283193-1383-31FE-03D5-8C8811C80215}"/>
          </ac:spMkLst>
        </pc:spChg>
        <pc:spChg chg="mod">
          <ac:chgData name="fatiha AKDIM" userId="9456ee4f8e5c6162" providerId="LiveId" clId="{5A3D63DF-FF0F-4A20-8FB7-CC671771DF10}" dt="2023-04-17T17:30:45.439" v="4361"/>
          <ac:spMkLst>
            <pc:docMk/>
            <pc:sldMk cId="3352716531" sldId="268"/>
            <ac:spMk id="30" creationId="{E54449B6-657D-32DE-1DE9-8D21243B8E56}"/>
          </ac:spMkLst>
        </pc:spChg>
        <pc:spChg chg="mod">
          <ac:chgData name="fatiha AKDIM" userId="9456ee4f8e5c6162" providerId="LiveId" clId="{5A3D63DF-FF0F-4A20-8FB7-CC671771DF10}" dt="2023-04-17T17:30:45.439" v="4361"/>
          <ac:spMkLst>
            <pc:docMk/>
            <pc:sldMk cId="3352716531" sldId="268"/>
            <ac:spMk id="46" creationId="{BC3A5161-044D-CAE0-970C-31CEE687BC32}"/>
          </ac:spMkLst>
        </pc:spChg>
        <pc:spChg chg="mod">
          <ac:chgData name="fatiha AKDIM" userId="9456ee4f8e5c6162" providerId="LiveId" clId="{5A3D63DF-FF0F-4A20-8FB7-CC671771DF10}" dt="2023-04-17T17:30:45.439" v="4361"/>
          <ac:spMkLst>
            <pc:docMk/>
            <pc:sldMk cId="3352716531" sldId="268"/>
            <ac:spMk id="47" creationId="{DF5559F7-8FE6-9833-F81C-1B5BF083DE7E}"/>
          </ac:spMkLst>
        </pc:spChg>
        <pc:spChg chg="mod">
          <ac:chgData name="fatiha AKDIM" userId="9456ee4f8e5c6162" providerId="LiveId" clId="{5A3D63DF-FF0F-4A20-8FB7-CC671771DF10}" dt="2023-04-17T17:30:45.439" v="4361"/>
          <ac:spMkLst>
            <pc:docMk/>
            <pc:sldMk cId="3352716531" sldId="268"/>
            <ac:spMk id="48" creationId="{12DEF312-714B-C6C9-ACBA-ED42187EBE8D}"/>
          </ac:spMkLst>
        </pc:spChg>
        <pc:spChg chg="mod">
          <ac:chgData name="fatiha AKDIM" userId="9456ee4f8e5c6162" providerId="LiveId" clId="{5A3D63DF-FF0F-4A20-8FB7-CC671771DF10}" dt="2023-04-17T17:30:45.439" v="4361"/>
          <ac:spMkLst>
            <pc:docMk/>
            <pc:sldMk cId="3352716531" sldId="268"/>
            <ac:spMk id="49" creationId="{AF78CD9A-BCDD-DAEC-B142-117BB2966C83}"/>
          </ac:spMkLst>
        </pc:spChg>
        <pc:spChg chg="mod">
          <ac:chgData name="fatiha AKDIM" userId="9456ee4f8e5c6162" providerId="LiveId" clId="{5A3D63DF-FF0F-4A20-8FB7-CC671771DF10}" dt="2023-04-17T17:30:45.439" v="4361"/>
          <ac:spMkLst>
            <pc:docMk/>
            <pc:sldMk cId="3352716531" sldId="268"/>
            <ac:spMk id="52" creationId="{9CA8B5D5-1A88-93E8-587F-B1E10A1EF6C0}"/>
          </ac:spMkLst>
        </pc:spChg>
        <pc:spChg chg="mod">
          <ac:chgData name="fatiha AKDIM" userId="9456ee4f8e5c6162" providerId="LiveId" clId="{5A3D63DF-FF0F-4A20-8FB7-CC671771DF10}" dt="2023-04-17T17:30:45.439" v="4361"/>
          <ac:spMkLst>
            <pc:docMk/>
            <pc:sldMk cId="3352716531" sldId="268"/>
            <ac:spMk id="53" creationId="{D64330CB-6B2F-BE06-09D4-62AAEEBD656B}"/>
          </ac:spMkLst>
        </pc:spChg>
        <pc:spChg chg="mod">
          <ac:chgData name="fatiha AKDIM" userId="9456ee4f8e5c6162" providerId="LiveId" clId="{5A3D63DF-FF0F-4A20-8FB7-CC671771DF10}" dt="2023-04-17T17:30:45.439" v="4361"/>
          <ac:spMkLst>
            <pc:docMk/>
            <pc:sldMk cId="3352716531" sldId="268"/>
            <ac:spMk id="54" creationId="{3C84D243-4A73-DBE8-5A6E-7B2F747440A0}"/>
          </ac:spMkLst>
        </pc:spChg>
        <pc:spChg chg="mod">
          <ac:chgData name="fatiha AKDIM" userId="9456ee4f8e5c6162" providerId="LiveId" clId="{5A3D63DF-FF0F-4A20-8FB7-CC671771DF10}" dt="2023-04-17T17:30:45.439" v="4361"/>
          <ac:spMkLst>
            <pc:docMk/>
            <pc:sldMk cId="3352716531" sldId="268"/>
            <ac:spMk id="55" creationId="{14B3B71E-CD23-CCB8-FC30-0A70944CA43D}"/>
          </ac:spMkLst>
        </pc:spChg>
        <pc:spChg chg="mod">
          <ac:chgData name="fatiha AKDIM" userId="9456ee4f8e5c6162" providerId="LiveId" clId="{5A3D63DF-FF0F-4A20-8FB7-CC671771DF10}" dt="2023-04-17T17:30:45.439" v="4361"/>
          <ac:spMkLst>
            <pc:docMk/>
            <pc:sldMk cId="3352716531" sldId="268"/>
            <ac:spMk id="56" creationId="{2382B40C-7D6F-01BD-60D1-ACB383ED2DCC}"/>
          </ac:spMkLst>
        </pc:spChg>
        <pc:spChg chg="mod">
          <ac:chgData name="fatiha AKDIM" userId="9456ee4f8e5c6162" providerId="LiveId" clId="{5A3D63DF-FF0F-4A20-8FB7-CC671771DF10}" dt="2023-04-17T17:30:45.439" v="4361"/>
          <ac:spMkLst>
            <pc:docMk/>
            <pc:sldMk cId="3352716531" sldId="268"/>
            <ac:spMk id="57" creationId="{A98AA2D0-DAD0-BC49-8C07-FDDCAD692DD7}"/>
          </ac:spMkLst>
        </pc:spChg>
        <pc:spChg chg="mod">
          <ac:chgData name="fatiha AKDIM" userId="9456ee4f8e5c6162" providerId="LiveId" clId="{5A3D63DF-FF0F-4A20-8FB7-CC671771DF10}" dt="2023-04-17T17:30:45.439" v="4361"/>
          <ac:spMkLst>
            <pc:docMk/>
            <pc:sldMk cId="3352716531" sldId="268"/>
            <ac:spMk id="63" creationId="{A06A5349-F1BB-218C-9595-6FDAB01F3F5D}"/>
          </ac:spMkLst>
        </pc:spChg>
        <pc:spChg chg="mod">
          <ac:chgData name="fatiha AKDIM" userId="9456ee4f8e5c6162" providerId="LiveId" clId="{5A3D63DF-FF0F-4A20-8FB7-CC671771DF10}" dt="2023-04-17T17:30:45.439" v="4361"/>
          <ac:spMkLst>
            <pc:docMk/>
            <pc:sldMk cId="3352716531" sldId="268"/>
            <ac:spMk id="64" creationId="{4CF6EBAD-D1A4-0E1C-81D9-F9B9A905C02D}"/>
          </ac:spMkLst>
        </pc:spChg>
        <pc:spChg chg="mod">
          <ac:chgData name="fatiha AKDIM" userId="9456ee4f8e5c6162" providerId="LiveId" clId="{5A3D63DF-FF0F-4A20-8FB7-CC671771DF10}" dt="2023-04-17T17:30:45.439" v="4361"/>
          <ac:spMkLst>
            <pc:docMk/>
            <pc:sldMk cId="3352716531" sldId="268"/>
            <ac:spMk id="65" creationId="{465C5621-4EE7-2044-8AE6-BE3147AFFA93}"/>
          </ac:spMkLst>
        </pc:spChg>
        <pc:spChg chg="mod">
          <ac:chgData name="fatiha AKDIM" userId="9456ee4f8e5c6162" providerId="LiveId" clId="{5A3D63DF-FF0F-4A20-8FB7-CC671771DF10}" dt="2023-04-17T17:30:45.439" v="4361"/>
          <ac:spMkLst>
            <pc:docMk/>
            <pc:sldMk cId="3352716531" sldId="268"/>
            <ac:spMk id="66" creationId="{3D4A2BC1-009E-583F-813C-D280817CCF1C}"/>
          </ac:spMkLst>
        </pc:spChg>
        <pc:spChg chg="mod">
          <ac:chgData name="fatiha AKDIM" userId="9456ee4f8e5c6162" providerId="LiveId" clId="{5A3D63DF-FF0F-4A20-8FB7-CC671771DF10}" dt="2023-04-17T17:30:45.439" v="4361"/>
          <ac:spMkLst>
            <pc:docMk/>
            <pc:sldMk cId="3352716531" sldId="268"/>
            <ac:spMk id="69" creationId="{E0DD932C-D08A-6FE4-FA53-8B7321F8E0DB}"/>
          </ac:spMkLst>
        </pc:spChg>
        <pc:spChg chg="mod">
          <ac:chgData name="fatiha AKDIM" userId="9456ee4f8e5c6162" providerId="LiveId" clId="{5A3D63DF-FF0F-4A20-8FB7-CC671771DF10}" dt="2023-04-17T17:30:45.439" v="4361"/>
          <ac:spMkLst>
            <pc:docMk/>
            <pc:sldMk cId="3352716531" sldId="268"/>
            <ac:spMk id="70" creationId="{D06282FC-BD60-6B5A-10BB-5877191486E1}"/>
          </ac:spMkLst>
        </pc:spChg>
        <pc:spChg chg="mod">
          <ac:chgData name="fatiha AKDIM" userId="9456ee4f8e5c6162" providerId="LiveId" clId="{5A3D63DF-FF0F-4A20-8FB7-CC671771DF10}" dt="2023-04-17T17:30:45.439" v="4361"/>
          <ac:spMkLst>
            <pc:docMk/>
            <pc:sldMk cId="3352716531" sldId="268"/>
            <ac:spMk id="71" creationId="{88EAA184-9DBC-2CCD-3A93-F0E233F3B011}"/>
          </ac:spMkLst>
        </pc:spChg>
        <pc:spChg chg="mod">
          <ac:chgData name="fatiha AKDIM" userId="9456ee4f8e5c6162" providerId="LiveId" clId="{5A3D63DF-FF0F-4A20-8FB7-CC671771DF10}" dt="2023-04-17T17:30:45.439" v="4361"/>
          <ac:spMkLst>
            <pc:docMk/>
            <pc:sldMk cId="3352716531" sldId="268"/>
            <ac:spMk id="72" creationId="{4E77CCB9-9D62-AB7A-09BF-9CEF156BBBAF}"/>
          </ac:spMkLst>
        </pc:spChg>
        <pc:spChg chg="mod">
          <ac:chgData name="fatiha AKDIM" userId="9456ee4f8e5c6162" providerId="LiveId" clId="{5A3D63DF-FF0F-4A20-8FB7-CC671771DF10}" dt="2023-04-17T17:30:45.439" v="4361"/>
          <ac:spMkLst>
            <pc:docMk/>
            <pc:sldMk cId="3352716531" sldId="268"/>
            <ac:spMk id="73" creationId="{876FC32C-9A51-2E5A-A1EB-2B748D4DC500}"/>
          </ac:spMkLst>
        </pc:spChg>
        <pc:spChg chg="mod">
          <ac:chgData name="fatiha AKDIM" userId="9456ee4f8e5c6162" providerId="LiveId" clId="{5A3D63DF-FF0F-4A20-8FB7-CC671771DF10}" dt="2023-04-17T17:30:45.439" v="4361"/>
          <ac:spMkLst>
            <pc:docMk/>
            <pc:sldMk cId="3352716531" sldId="268"/>
            <ac:spMk id="74" creationId="{EC316A3E-3375-2EA8-D32D-F304711A3A05}"/>
          </ac:spMkLst>
        </pc:spChg>
        <pc:spChg chg="mod">
          <ac:chgData name="fatiha AKDIM" userId="9456ee4f8e5c6162" providerId="LiveId" clId="{5A3D63DF-FF0F-4A20-8FB7-CC671771DF10}" dt="2023-04-17T17:30:45.439" v="4361"/>
          <ac:spMkLst>
            <pc:docMk/>
            <pc:sldMk cId="3352716531" sldId="268"/>
            <ac:spMk id="80" creationId="{BED7B601-FE93-565C-5B93-F4C2E0834003}"/>
          </ac:spMkLst>
        </pc:spChg>
        <pc:spChg chg="mod">
          <ac:chgData name="fatiha AKDIM" userId="9456ee4f8e5c6162" providerId="LiveId" clId="{5A3D63DF-FF0F-4A20-8FB7-CC671771DF10}" dt="2023-04-17T17:30:45.439" v="4361"/>
          <ac:spMkLst>
            <pc:docMk/>
            <pc:sldMk cId="3352716531" sldId="268"/>
            <ac:spMk id="81" creationId="{9B6F51E5-77D9-3AF2-47DE-EBCE88C866CB}"/>
          </ac:spMkLst>
        </pc:spChg>
        <pc:spChg chg="mod">
          <ac:chgData name="fatiha AKDIM" userId="9456ee4f8e5c6162" providerId="LiveId" clId="{5A3D63DF-FF0F-4A20-8FB7-CC671771DF10}" dt="2023-04-17T17:30:45.439" v="4361"/>
          <ac:spMkLst>
            <pc:docMk/>
            <pc:sldMk cId="3352716531" sldId="268"/>
            <ac:spMk id="82" creationId="{280F27B1-1FFD-43B1-B0D8-2076E09C67F6}"/>
          </ac:spMkLst>
        </pc:spChg>
        <pc:spChg chg="mod">
          <ac:chgData name="fatiha AKDIM" userId="9456ee4f8e5c6162" providerId="LiveId" clId="{5A3D63DF-FF0F-4A20-8FB7-CC671771DF10}" dt="2023-04-17T17:30:45.439" v="4361"/>
          <ac:spMkLst>
            <pc:docMk/>
            <pc:sldMk cId="3352716531" sldId="268"/>
            <ac:spMk id="83" creationId="{B5BCE12B-9D77-20FA-7D5A-A8E585D85C11}"/>
          </ac:spMkLst>
        </pc:spChg>
        <pc:spChg chg="mod">
          <ac:chgData name="fatiha AKDIM" userId="9456ee4f8e5c6162" providerId="LiveId" clId="{5A3D63DF-FF0F-4A20-8FB7-CC671771DF10}" dt="2023-04-17T17:30:45.439" v="4361"/>
          <ac:spMkLst>
            <pc:docMk/>
            <pc:sldMk cId="3352716531" sldId="268"/>
            <ac:spMk id="86" creationId="{71E4C847-4A42-AB54-5F7B-D92D3CE425C1}"/>
          </ac:spMkLst>
        </pc:spChg>
        <pc:spChg chg="mod">
          <ac:chgData name="fatiha AKDIM" userId="9456ee4f8e5c6162" providerId="LiveId" clId="{5A3D63DF-FF0F-4A20-8FB7-CC671771DF10}" dt="2023-04-17T17:30:45.439" v="4361"/>
          <ac:spMkLst>
            <pc:docMk/>
            <pc:sldMk cId="3352716531" sldId="268"/>
            <ac:spMk id="87" creationId="{BFA84C67-E6DB-E84D-4D1F-F8B3973C59CB}"/>
          </ac:spMkLst>
        </pc:spChg>
        <pc:spChg chg="mod">
          <ac:chgData name="fatiha AKDIM" userId="9456ee4f8e5c6162" providerId="LiveId" clId="{5A3D63DF-FF0F-4A20-8FB7-CC671771DF10}" dt="2023-04-17T17:30:45.439" v="4361"/>
          <ac:spMkLst>
            <pc:docMk/>
            <pc:sldMk cId="3352716531" sldId="268"/>
            <ac:spMk id="88" creationId="{0E42E3C9-F29C-8E01-8775-EE7077AE2751}"/>
          </ac:spMkLst>
        </pc:spChg>
        <pc:spChg chg="mod">
          <ac:chgData name="fatiha AKDIM" userId="9456ee4f8e5c6162" providerId="LiveId" clId="{5A3D63DF-FF0F-4A20-8FB7-CC671771DF10}" dt="2023-04-17T17:30:45.439" v="4361"/>
          <ac:spMkLst>
            <pc:docMk/>
            <pc:sldMk cId="3352716531" sldId="268"/>
            <ac:spMk id="89" creationId="{91EFD78E-7C67-CC5C-B46C-DEED80F81DC5}"/>
          </ac:spMkLst>
        </pc:spChg>
        <pc:spChg chg="mod">
          <ac:chgData name="fatiha AKDIM" userId="9456ee4f8e5c6162" providerId="LiveId" clId="{5A3D63DF-FF0F-4A20-8FB7-CC671771DF10}" dt="2023-04-17T17:30:45.439" v="4361"/>
          <ac:spMkLst>
            <pc:docMk/>
            <pc:sldMk cId="3352716531" sldId="268"/>
            <ac:spMk id="90" creationId="{41E3A7ED-E7B6-5B7F-CDB5-DB96BAC691D6}"/>
          </ac:spMkLst>
        </pc:spChg>
        <pc:spChg chg="mod">
          <ac:chgData name="fatiha AKDIM" userId="9456ee4f8e5c6162" providerId="LiveId" clId="{5A3D63DF-FF0F-4A20-8FB7-CC671771DF10}" dt="2023-04-17T17:30:45.439" v="4361"/>
          <ac:spMkLst>
            <pc:docMk/>
            <pc:sldMk cId="3352716531" sldId="268"/>
            <ac:spMk id="91" creationId="{40B5C25B-1388-D6FD-69CD-A0397A11D238}"/>
          </ac:spMkLst>
        </pc:spChg>
        <pc:spChg chg="mod">
          <ac:chgData name="fatiha AKDIM" userId="9456ee4f8e5c6162" providerId="LiveId" clId="{5A3D63DF-FF0F-4A20-8FB7-CC671771DF10}" dt="2023-04-17T17:30:45.439" v="4361"/>
          <ac:spMkLst>
            <pc:docMk/>
            <pc:sldMk cId="3352716531" sldId="268"/>
            <ac:spMk id="97" creationId="{5D0209C4-DE70-60FE-C638-191E58C4C170}"/>
          </ac:spMkLst>
        </pc:spChg>
        <pc:spChg chg="mod">
          <ac:chgData name="fatiha AKDIM" userId="9456ee4f8e5c6162" providerId="LiveId" clId="{5A3D63DF-FF0F-4A20-8FB7-CC671771DF10}" dt="2023-04-17T17:30:45.439" v="4361"/>
          <ac:spMkLst>
            <pc:docMk/>
            <pc:sldMk cId="3352716531" sldId="268"/>
            <ac:spMk id="98" creationId="{5D0ADD3D-8BA0-B831-698D-136E1BE4017A}"/>
          </ac:spMkLst>
        </pc:spChg>
        <pc:spChg chg="mod">
          <ac:chgData name="fatiha AKDIM" userId="9456ee4f8e5c6162" providerId="LiveId" clId="{5A3D63DF-FF0F-4A20-8FB7-CC671771DF10}" dt="2023-04-17T17:30:45.439" v="4361"/>
          <ac:spMkLst>
            <pc:docMk/>
            <pc:sldMk cId="3352716531" sldId="268"/>
            <ac:spMk id="99" creationId="{AD1C1E6C-1573-EEDB-207F-C5A2C52ADC2C}"/>
          </ac:spMkLst>
        </pc:spChg>
        <pc:spChg chg="mod">
          <ac:chgData name="fatiha AKDIM" userId="9456ee4f8e5c6162" providerId="LiveId" clId="{5A3D63DF-FF0F-4A20-8FB7-CC671771DF10}" dt="2023-04-17T17:30:45.439" v="4361"/>
          <ac:spMkLst>
            <pc:docMk/>
            <pc:sldMk cId="3352716531" sldId="268"/>
            <ac:spMk id="100" creationId="{FB2FC6AD-1D79-A79C-A8F5-5C110D4DEBE1}"/>
          </ac:spMkLst>
        </pc:spChg>
        <pc:spChg chg="mod">
          <ac:chgData name="fatiha AKDIM" userId="9456ee4f8e5c6162" providerId="LiveId" clId="{5A3D63DF-FF0F-4A20-8FB7-CC671771DF10}" dt="2023-04-17T17:30:45.439" v="4361"/>
          <ac:spMkLst>
            <pc:docMk/>
            <pc:sldMk cId="3352716531" sldId="268"/>
            <ac:spMk id="103" creationId="{F35F6768-22B1-E67D-8833-364D7E2700D2}"/>
          </ac:spMkLst>
        </pc:spChg>
        <pc:spChg chg="mod">
          <ac:chgData name="fatiha AKDIM" userId="9456ee4f8e5c6162" providerId="LiveId" clId="{5A3D63DF-FF0F-4A20-8FB7-CC671771DF10}" dt="2023-04-17T17:30:45.439" v="4361"/>
          <ac:spMkLst>
            <pc:docMk/>
            <pc:sldMk cId="3352716531" sldId="268"/>
            <ac:spMk id="104" creationId="{4C9BBC0D-3D8A-C008-BA0F-28AE043C643E}"/>
          </ac:spMkLst>
        </pc:spChg>
        <pc:spChg chg="mod">
          <ac:chgData name="fatiha AKDIM" userId="9456ee4f8e5c6162" providerId="LiveId" clId="{5A3D63DF-FF0F-4A20-8FB7-CC671771DF10}" dt="2023-04-17T17:30:45.439" v="4361"/>
          <ac:spMkLst>
            <pc:docMk/>
            <pc:sldMk cId="3352716531" sldId="268"/>
            <ac:spMk id="105" creationId="{B7E85884-DDAE-06D4-85ED-EE8F8BBFE2CF}"/>
          </ac:spMkLst>
        </pc:spChg>
        <pc:spChg chg="mod">
          <ac:chgData name="fatiha AKDIM" userId="9456ee4f8e5c6162" providerId="LiveId" clId="{5A3D63DF-FF0F-4A20-8FB7-CC671771DF10}" dt="2023-04-17T17:30:45.439" v="4361"/>
          <ac:spMkLst>
            <pc:docMk/>
            <pc:sldMk cId="3352716531" sldId="268"/>
            <ac:spMk id="106" creationId="{A894FCA1-11E9-492D-62E5-FA9492523A83}"/>
          </ac:spMkLst>
        </pc:spChg>
        <pc:spChg chg="mod">
          <ac:chgData name="fatiha AKDIM" userId="9456ee4f8e5c6162" providerId="LiveId" clId="{5A3D63DF-FF0F-4A20-8FB7-CC671771DF10}" dt="2023-04-17T17:30:45.439" v="4361"/>
          <ac:spMkLst>
            <pc:docMk/>
            <pc:sldMk cId="3352716531" sldId="268"/>
            <ac:spMk id="107" creationId="{6184C727-CD1D-E81A-79C1-8FA6AD179F6D}"/>
          </ac:spMkLst>
        </pc:spChg>
        <pc:spChg chg="mod">
          <ac:chgData name="fatiha AKDIM" userId="9456ee4f8e5c6162" providerId="LiveId" clId="{5A3D63DF-FF0F-4A20-8FB7-CC671771DF10}" dt="2023-04-17T17:30:45.439" v="4361"/>
          <ac:spMkLst>
            <pc:docMk/>
            <pc:sldMk cId="3352716531" sldId="268"/>
            <ac:spMk id="108" creationId="{2C525F10-B9D9-BF32-9F61-61CEB6F5396A}"/>
          </ac:spMkLst>
        </pc:spChg>
        <pc:spChg chg="mod">
          <ac:chgData name="fatiha AKDIM" userId="9456ee4f8e5c6162" providerId="LiveId" clId="{5A3D63DF-FF0F-4A20-8FB7-CC671771DF10}" dt="2023-04-17T17:30:45.439" v="4361"/>
          <ac:spMkLst>
            <pc:docMk/>
            <pc:sldMk cId="3352716531" sldId="268"/>
            <ac:spMk id="114" creationId="{25F9F80F-8A6E-C738-06AA-88699606EA11}"/>
          </ac:spMkLst>
        </pc:spChg>
        <pc:spChg chg="mod">
          <ac:chgData name="fatiha AKDIM" userId="9456ee4f8e5c6162" providerId="LiveId" clId="{5A3D63DF-FF0F-4A20-8FB7-CC671771DF10}" dt="2023-04-17T17:30:45.439" v="4361"/>
          <ac:spMkLst>
            <pc:docMk/>
            <pc:sldMk cId="3352716531" sldId="268"/>
            <ac:spMk id="115" creationId="{D5CABF04-DEDA-B0ED-0F00-38D2DC81DF97}"/>
          </ac:spMkLst>
        </pc:spChg>
        <pc:spChg chg="mod">
          <ac:chgData name="fatiha AKDIM" userId="9456ee4f8e5c6162" providerId="LiveId" clId="{5A3D63DF-FF0F-4A20-8FB7-CC671771DF10}" dt="2023-04-17T17:30:45.439" v="4361"/>
          <ac:spMkLst>
            <pc:docMk/>
            <pc:sldMk cId="3352716531" sldId="268"/>
            <ac:spMk id="116" creationId="{7DEDC8BE-14B4-ED73-B7DE-F8D077450A3E}"/>
          </ac:spMkLst>
        </pc:spChg>
        <pc:spChg chg="mod">
          <ac:chgData name="fatiha AKDIM" userId="9456ee4f8e5c6162" providerId="LiveId" clId="{5A3D63DF-FF0F-4A20-8FB7-CC671771DF10}" dt="2023-04-17T17:30:45.439" v="4361"/>
          <ac:spMkLst>
            <pc:docMk/>
            <pc:sldMk cId="3352716531" sldId="268"/>
            <ac:spMk id="117" creationId="{64C3310D-FB7B-7317-31FA-BFCE886E38EA}"/>
          </ac:spMkLst>
        </pc:spChg>
        <pc:spChg chg="mod">
          <ac:chgData name="fatiha AKDIM" userId="9456ee4f8e5c6162" providerId="LiveId" clId="{5A3D63DF-FF0F-4A20-8FB7-CC671771DF10}" dt="2023-04-17T17:30:45.439" v="4361"/>
          <ac:spMkLst>
            <pc:docMk/>
            <pc:sldMk cId="3352716531" sldId="268"/>
            <ac:spMk id="120" creationId="{78089BA2-A9D5-4D11-8E3F-FC097F8609B2}"/>
          </ac:spMkLst>
        </pc:spChg>
        <pc:spChg chg="mod">
          <ac:chgData name="fatiha AKDIM" userId="9456ee4f8e5c6162" providerId="LiveId" clId="{5A3D63DF-FF0F-4A20-8FB7-CC671771DF10}" dt="2023-04-17T17:30:45.439" v="4361"/>
          <ac:spMkLst>
            <pc:docMk/>
            <pc:sldMk cId="3352716531" sldId="268"/>
            <ac:spMk id="121" creationId="{D57F0861-9224-B7F2-0EF0-2CD5785FB0D0}"/>
          </ac:spMkLst>
        </pc:spChg>
        <pc:spChg chg="mod">
          <ac:chgData name="fatiha AKDIM" userId="9456ee4f8e5c6162" providerId="LiveId" clId="{5A3D63DF-FF0F-4A20-8FB7-CC671771DF10}" dt="2023-04-17T17:30:45.439" v="4361"/>
          <ac:spMkLst>
            <pc:docMk/>
            <pc:sldMk cId="3352716531" sldId="268"/>
            <ac:spMk id="122" creationId="{8564D961-C932-94F3-14F4-CFB3614DE0F2}"/>
          </ac:spMkLst>
        </pc:spChg>
        <pc:spChg chg="mod">
          <ac:chgData name="fatiha AKDIM" userId="9456ee4f8e5c6162" providerId="LiveId" clId="{5A3D63DF-FF0F-4A20-8FB7-CC671771DF10}" dt="2023-04-17T17:30:45.439" v="4361"/>
          <ac:spMkLst>
            <pc:docMk/>
            <pc:sldMk cId="3352716531" sldId="268"/>
            <ac:spMk id="123" creationId="{9850C1DC-6636-0F13-478F-88556C38C63A}"/>
          </ac:spMkLst>
        </pc:spChg>
        <pc:spChg chg="mod">
          <ac:chgData name="fatiha AKDIM" userId="9456ee4f8e5c6162" providerId="LiveId" clId="{5A3D63DF-FF0F-4A20-8FB7-CC671771DF10}" dt="2023-04-17T17:30:45.439" v="4361"/>
          <ac:spMkLst>
            <pc:docMk/>
            <pc:sldMk cId="3352716531" sldId="268"/>
            <ac:spMk id="124" creationId="{5C78DC9F-3C5D-3B35-6BAC-4D7520758B61}"/>
          </ac:spMkLst>
        </pc:spChg>
        <pc:spChg chg="mod">
          <ac:chgData name="fatiha AKDIM" userId="9456ee4f8e5c6162" providerId="LiveId" clId="{5A3D63DF-FF0F-4A20-8FB7-CC671771DF10}" dt="2023-04-17T17:30:45.439" v="4361"/>
          <ac:spMkLst>
            <pc:docMk/>
            <pc:sldMk cId="3352716531" sldId="268"/>
            <ac:spMk id="125" creationId="{759BAEF8-BB76-343C-2CD7-9989327946ED}"/>
          </ac:spMkLst>
        </pc:spChg>
        <pc:spChg chg="mod">
          <ac:chgData name="fatiha AKDIM" userId="9456ee4f8e5c6162" providerId="LiveId" clId="{5A3D63DF-FF0F-4A20-8FB7-CC671771DF10}" dt="2023-04-17T17:30:45.439" v="4361"/>
          <ac:spMkLst>
            <pc:docMk/>
            <pc:sldMk cId="3352716531" sldId="268"/>
            <ac:spMk id="136" creationId="{E0E8DC3F-88A8-8ADB-E9A2-9360597B674A}"/>
          </ac:spMkLst>
        </pc:spChg>
        <pc:spChg chg="mod">
          <ac:chgData name="fatiha AKDIM" userId="9456ee4f8e5c6162" providerId="LiveId" clId="{5A3D63DF-FF0F-4A20-8FB7-CC671771DF10}" dt="2023-04-17T17:30:45.439" v="4361"/>
          <ac:spMkLst>
            <pc:docMk/>
            <pc:sldMk cId="3352716531" sldId="268"/>
            <ac:spMk id="137" creationId="{6B267D5E-F364-D316-D29A-230783589E8E}"/>
          </ac:spMkLst>
        </pc:spChg>
        <pc:spChg chg="mod">
          <ac:chgData name="fatiha AKDIM" userId="9456ee4f8e5c6162" providerId="LiveId" clId="{5A3D63DF-FF0F-4A20-8FB7-CC671771DF10}" dt="2023-04-17T17:30:45.439" v="4361"/>
          <ac:spMkLst>
            <pc:docMk/>
            <pc:sldMk cId="3352716531" sldId="268"/>
            <ac:spMk id="138" creationId="{61D20A8E-B42C-24B8-792A-C1D76A49D49E}"/>
          </ac:spMkLst>
        </pc:spChg>
        <pc:spChg chg="mod">
          <ac:chgData name="fatiha AKDIM" userId="9456ee4f8e5c6162" providerId="LiveId" clId="{5A3D63DF-FF0F-4A20-8FB7-CC671771DF10}" dt="2023-04-17T17:30:45.439" v="4361"/>
          <ac:spMkLst>
            <pc:docMk/>
            <pc:sldMk cId="3352716531" sldId="268"/>
            <ac:spMk id="139" creationId="{A86384E3-EB56-AAB4-8C2F-BB66095D76AA}"/>
          </ac:spMkLst>
        </pc:spChg>
        <pc:spChg chg="mod">
          <ac:chgData name="fatiha AKDIM" userId="9456ee4f8e5c6162" providerId="LiveId" clId="{5A3D63DF-FF0F-4A20-8FB7-CC671771DF10}" dt="2023-04-17T17:30:45.439" v="4361"/>
          <ac:spMkLst>
            <pc:docMk/>
            <pc:sldMk cId="3352716531" sldId="268"/>
            <ac:spMk id="142" creationId="{77FA4FC1-6C7B-F660-A60D-0A278AC6456D}"/>
          </ac:spMkLst>
        </pc:spChg>
        <pc:spChg chg="mod">
          <ac:chgData name="fatiha AKDIM" userId="9456ee4f8e5c6162" providerId="LiveId" clId="{5A3D63DF-FF0F-4A20-8FB7-CC671771DF10}" dt="2023-04-17T17:30:45.439" v="4361"/>
          <ac:spMkLst>
            <pc:docMk/>
            <pc:sldMk cId="3352716531" sldId="268"/>
            <ac:spMk id="143" creationId="{AB96EAA6-FD92-A9E9-DB9F-8A2C0394BC81}"/>
          </ac:spMkLst>
        </pc:spChg>
        <pc:spChg chg="mod">
          <ac:chgData name="fatiha AKDIM" userId="9456ee4f8e5c6162" providerId="LiveId" clId="{5A3D63DF-FF0F-4A20-8FB7-CC671771DF10}" dt="2023-04-17T17:30:45.439" v="4361"/>
          <ac:spMkLst>
            <pc:docMk/>
            <pc:sldMk cId="3352716531" sldId="268"/>
            <ac:spMk id="144" creationId="{EB957022-61DF-C275-2A39-94EA7505C43A}"/>
          </ac:spMkLst>
        </pc:spChg>
        <pc:spChg chg="mod">
          <ac:chgData name="fatiha AKDIM" userId="9456ee4f8e5c6162" providerId="LiveId" clId="{5A3D63DF-FF0F-4A20-8FB7-CC671771DF10}" dt="2023-04-17T17:30:45.439" v="4361"/>
          <ac:spMkLst>
            <pc:docMk/>
            <pc:sldMk cId="3352716531" sldId="268"/>
            <ac:spMk id="145" creationId="{B5FC0F18-2E92-1D54-00C1-36002481E85F}"/>
          </ac:spMkLst>
        </pc:spChg>
        <pc:spChg chg="mod">
          <ac:chgData name="fatiha AKDIM" userId="9456ee4f8e5c6162" providerId="LiveId" clId="{5A3D63DF-FF0F-4A20-8FB7-CC671771DF10}" dt="2023-04-17T17:30:45.439" v="4361"/>
          <ac:spMkLst>
            <pc:docMk/>
            <pc:sldMk cId="3352716531" sldId="268"/>
            <ac:spMk id="146" creationId="{2EE55B98-15A3-BCB6-B87D-14D2720326BE}"/>
          </ac:spMkLst>
        </pc:spChg>
        <pc:spChg chg="mod">
          <ac:chgData name="fatiha AKDIM" userId="9456ee4f8e5c6162" providerId="LiveId" clId="{5A3D63DF-FF0F-4A20-8FB7-CC671771DF10}" dt="2023-04-17T17:30:45.439" v="4361"/>
          <ac:spMkLst>
            <pc:docMk/>
            <pc:sldMk cId="3352716531" sldId="268"/>
            <ac:spMk id="147" creationId="{8CE1BA9F-15C5-3F7D-9242-403D954C9AF1}"/>
          </ac:spMkLst>
        </pc:spChg>
        <pc:spChg chg="mod">
          <ac:chgData name="fatiha AKDIM" userId="9456ee4f8e5c6162" providerId="LiveId" clId="{5A3D63DF-FF0F-4A20-8FB7-CC671771DF10}" dt="2023-04-17T17:30:45.439" v="4361"/>
          <ac:spMkLst>
            <pc:docMk/>
            <pc:sldMk cId="3352716531" sldId="268"/>
            <ac:spMk id="153" creationId="{FA63F380-DBD5-233B-8275-2A6F19B8F8B9}"/>
          </ac:spMkLst>
        </pc:spChg>
        <pc:spChg chg="mod">
          <ac:chgData name="fatiha AKDIM" userId="9456ee4f8e5c6162" providerId="LiveId" clId="{5A3D63DF-FF0F-4A20-8FB7-CC671771DF10}" dt="2023-04-17T17:30:45.439" v="4361"/>
          <ac:spMkLst>
            <pc:docMk/>
            <pc:sldMk cId="3352716531" sldId="268"/>
            <ac:spMk id="154" creationId="{5F6A75E7-E019-5613-5B29-63EE57F96A7F}"/>
          </ac:spMkLst>
        </pc:spChg>
        <pc:spChg chg="mod">
          <ac:chgData name="fatiha AKDIM" userId="9456ee4f8e5c6162" providerId="LiveId" clId="{5A3D63DF-FF0F-4A20-8FB7-CC671771DF10}" dt="2023-04-17T17:30:45.439" v="4361"/>
          <ac:spMkLst>
            <pc:docMk/>
            <pc:sldMk cId="3352716531" sldId="268"/>
            <ac:spMk id="155" creationId="{D85EDD31-BDE5-CCC8-CE14-AC3601479186}"/>
          </ac:spMkLst>
        </pc:spChg>
        <pc:spChg chg="mod">
          <ac:chgData name="fatiha AKDIM" userId="9456ee4f8e5c6162" providerId="LiveId" clId="{5A3D63DF-FF0F-4A20-8FB7-CC671771DF10}" dt="2023-04-17T17:30:45.439" v="4361"/>
          <ac:spMkLst>
            <pc:docMk/>
            <pc:sldMk cId="3352716531" sldId="268"/>
            <ac:spMk id="156" creationId="{DC0EE1F5-7854-13FE-D59A-3BBCDF453580}"/>
          </ac:spMkLst>
        </pc:spChg>
        <pc:spChg chg="mod">
          <ac:chgData name="fatiha AKDIM" userId="9456ee4f8e5c6162" providerId="LiveId" clId="{5A3D63DF-FF0F-4A20-8FB7-CC671771DF10}" dt="2023-04-17T17:30:45.439" v="4361"/>
          <ac:spMkLst>
            <pc:docMk/>
            <pc:sldMk cId="3352716531" sldId="268"/>
            <ac:spMk id="159" creationId="{D1197870-3B9E-89D8-C0C7-E8DA52231A1A}"/>
          </ac:spMkLst>
        </pc:spChg>
        <pc:spChg chg="mod">
          <ac:chgData name="fatiha AKDIM" userId="9456ee4f8e5c6162" providerId="LiveId" clId="{5A3D63DF-FF0F-4A20-8FB7-CC671771DF10}" dt="2023-04-17T17:30:45.439" v="4361"/>
          <ac:spMkLst>
            <pc:docMk/>
            <pc:sldMk cId="3352716531" sldId="268"/>
            <ac:spMk id="160" creationId="{088C4398-5D6C-FADA-65F3-A5D7F222D85F}"/>
          </ac:spMkLst>
        </pc:spChg>
        <pc:spChg chg="mod">
          <ac:chgData name="fatiha AKDIM" userId="9456ee4f8e5c6162" providerId="LiveId" clId="{5A3D63DF-FF0F-4A20-8FB7-CC671771DF10}" dt="2023-04-17T17:30:45.439" v="4361"/>
          <ac:spMkLst>
            <pc:docMk/>
            <pc:sldMk cId="3352716531" sldId="268"/>
            <ac:spMk id="161" creationId="{8A691134-7B17-2011-3C9E-499266DDC7A6}"/>
          </ac:spMkLst>
        </pc:spChg>
        <pc:spChg chg="mod">
          <ac:chgData name="fatiha AKDIM" userId="9456ee4f8e5c6162" providerId="LiveId" clId="{5A3D63DF-FF0F-4A20-8FB7-CC671771DF10}" dt="2023-04-17T17:30:45.439" v="4361"/>
          <ac:spMkLst>
            <pc:docMk/>
            <pc:sldMk cId="3352716531" sldId="268"/>
            <ac:spMk id="162" creationId="{39E5E69A-2A09-0BE7-9C92-DE85328D363E}"/>
          </ac:spMkLst>
        </pc:spChg>
        <pc:spChg chg="mod">
          <ac:chgData name="fatiha AKDIM" userId="9456ee4f8e5c6162" providerId="LiveId" clId="{5A3D63DF-FF0F-4A20-8FB7-CC671771DF10}" dt="2023-04-17T17:30:45.439" v="4361"/>
          <ac:spMkLst>
            <pc:docMk/>
            <pc:sldMk cId="3352716531" sldId="268"/>
            <ac:spMk id="163" creationId="{6EBCCD59-C61A-6525-63E9-464437FD4454}"/>
          </ac:spMkLst>
        </pc:spChg>
        <pc:spChg chg="mod">
          <ac:chgData name="fatiha AKDIM" userId="9456ee4f8e5c6162" providerId="LiveId" clId="{5A3D63DF-FF0F-4A20-8FB7-CC671771DF10}" dt="2023-04-17T17:30:45.439" v="4361"/>
          <ac:spMkLst>
            <pc:docMk/>
            <pc:sldMk cId="3352716531" sldId="268"/>
            <ac:spMk id="164" creationId="{FB3F5BC3-AACB-DCD8-A9D2-CA536C8A1648}"/>
          </ac:spMkLst>
        </pc:spChg>
        <pc:spChg chg="mod">
          <ac:chgData name="fatiha AKDIM" userId="9456ee4f8e5c6162" providerId="LiveId" clId="{5A3D63DF-FF0F-4A20-8FB7-CC671771DF10}" dt="2023-04-17T17:30:45.439" v="4361"/>
          <ac:spMkLst>
            <pc:docMk/>
            <pc:sldMk cId="3352716531" sldId="268"/>
            <ac:spMk id="170" creationId="{78EC3E1E-63D0-BBB1-D875-156D0956B420}"/>
          </ac:spMkLst>
        </pc:spChg>
        <pc:spChg chg="mod">
          <ac:chgData name="fatiha AKDIM" userId="9456ee4f8e5c6162" providerId="LiveId" clId="{5A3D63DF-FF0F-4A20-8FB7-CC671771DF10}" dt="2023-04-17T17:30:45.439" v="4361"/>
          <ac:spMkLst>
            <pc:docMk/>
            <pc:sldMk cId="3352716531" sldId="268"/>
            <ac:spMk id="171" creationId="{77FF6303-16A8-5D61-4F5B-6C3B8F88010C}"/>
          </ac:spMkLst>
        </pc:spChg>
        <pc:spChg chg="mod">
          <ac:chgData name="fatiha AKDIM" userId="9456ee4f8e5c6162" providerId="LiveId" clId="{5A3D63DF-FF0F-4A20-8FB7-CC671771DF10}" dt="2023-04-17T17:30:45.439" v="4361"/>
          <ac:spMkLst>
            <pc:docMk/>
            <pc:sldMk cId="3352716531" sldId="268"/>
            <ac:spMk id="172" creationId="{AB6AB74B-DA3D-43F1-9BC2-71DC92038234}"/>
          </ac:spMkLst>
        </pc:spChg>
        <pc:spChg chg="mod">
          <ac:chgData name="fatiha AKDIM" userId="9456ee4f8e5c6162" providerId="LiveId" clId="{5A3D63DF-FF0F-4A20-8FB7-CC671771DF10}" dt="2023-04-17T17:30:45.439" v="4361"/>
          <ac:spMkLst>
            <pc:docMk/>
            <pc:sldMk cId="3352716531" sldId="268"/>
            <ac:spMk id="173" creationId="{9BCD9C51-D1CD-1244-1475-D7E257B948C1}"/>
          </ac:spMkLst>
        </pc:spChg>
        <pc:spChg chg="mod">
          <ac:chgData name="fatiha AKDIM" userId="9456ee4f8e5c6162" providerId="LiveId" clId="{5A3D63DF-FF0F-4A20-8FB7-CC671771DF10}" dt="2023-04-17T17:30:45.439" v="4361"/>
          <ac:spMkLst>
            <pc:docMk/>
            <pc:sldMk cId="3352716531" sldId="268"/>
            <ac:spMk id="176" creationId="{E8A5744B-A841-6C8F-F85A-81A22450B0E7}"/>
          </ac:spMkLst>
        </pc:spChg>
        <pc:spChg chg="mod">
          <ac:chgData name="fatiha AKDIM" userId="9456ee4f8e5c6162" providerId="LiveId" clId="{5A3D63DF-FF0F-4A20-8FB7-CC671771DF10}" dt="2023-04-17T17:30:45.439" v="4361"/>
          <ac:spMkLst>
            <pc:docMk/>
            <pc:sldMk cId="3352716531" sldId="268"/>
            <ac:spMk id="177" creationId="{9090C553-9460-6F32-F4E7-3C0AC403B449}"/>
          </ac:spMkLst>
        </pc:spChg>
        <pc:spChg chg="mod">
          <ac:chgData name="fatiha AKDIM" userId="9456ee4f8e5c6162" providerId="LiveId" clId="{5A3D63DF-FF0F-4A20-8FB7-CC671771DF10}" dt="2023-04-17T17:30:45.439" v="4361"/>
          <ac:spMkLst>
            <pc:docMk/>
            <pc:sldMk cId="3352716531" sldId="268"/>
            <ac:spMk id="178" creationId="{22D31844-3D3C-8FF2-FF14-B43EA2B1EB00}"/>
          </ac:spMkLst>
        </pc:spChg>
        <pc:spChg chg="mod">
          <ac:chgData name="fatiha AKDIM" userId="9456ee4f8e5c6162" providerId="LiveId" clId="{5A3D63DF-FF0F-4A20-8FB7-CC671771DF10}" dt="2023-04-17T17:30:45.439" v="4361"/>
          <ac:spMkLst>
            <pc:docMk/>
            <pc:sldMk cId="3352716531" sldId="268"/>
            <ac:spMk id="179" creationId="{6D545717-9F49-C247-403A-015B4C0D6F80}"/>
          </ac:spMkLst>
        </pc:spChg>
        <pc:spChg chg="mod">
          <ac:chgData name="fatiha AKDIM" userId="9456ee4f8e5c6162" providerId="LiveId" clId="{5A3D63DF-FF0F-4A20-8FB7-CC671771DF10}" dt="2023-04-17T17:30:45.439" v="4361"/>
          <ac:spMkLst>
            <pc:docMk/>
            <pc:sldMk cId="3352716531" sldId="268"/>
            <ac:spMk id="180" creationId="{E716A657-2B14-9E8F-F46A-2CF05AE0B1E7}"/>
          </ac:spMkLst>
        </pc:spChg>
        <pc:spChg chg="mod">
          <ac:chgData name="fatiha AKDIM" userId="9456ee4f8e5c6162" providerId="LiveId" clId="{5A3D63DF-FF0F-4A20-8FB7-CC671771DF10}" dt="2023-04-17T17:30:45.439" v="4361"/>
          <ac:spMkLst>
            <pc:docMk/>
            <pc:sldMk cId="3352716531" sldId="268"/>
            <ac:spMk id="181" creationId="{A2937A62-3BAC-8F2F-7CE3-E0B61396360F}"/>
          </ac:spMkLst>
        </pc:spChg>
        <pc:spChg chg="mod">
          <ac:chgData name="fatiha AKDIM" userId="9456ee4f8e5c6162" providerId="LiveId" clId="{5A3D63DF-FF0F-4A20-8FB7-CC671771DF10}" dt="2023-04-17T17:30:45.439" v="4361"/>
          <ac:spMkLst>
            <pc:docMk/>
            <pc:sldMk cId="3352716531" sldId="268"/>
            <ac:spMk id="187" creationId="{D7ACD63D-8D97-C691-85E3-513C43CFD8AA}"/>
          </ac:spMkLst>
        </pc:spChg>
        <pc:spChg chg="mod">
          <ac:chgData name="fatiha AKDIM" userId="9456ee4f8e5c6162" providerId="LiveId" clId="{5A3D63DF-FF0F-4A20-8FB7-CC671771DF10}" dt="2023-04-17T17:30:45.439" v="4361"/>
          <ac:spMkLst>
            <pc:docMk/>
            <pc:sldMk cId="3352716531" sldId="268"/>
            <ac:spMk id="188" creationId="{8F0768E6-6B56-043D-59BE-4523190522BC}"/>
          </ac:spMkLst>
        </pc:spChg>
        <pc:spChg chg="mod">
          <ac:chgData name="fatiha AKDIM" userId="9456ee4f8e5c6162" providerId="LiveId" clId="{5A3D63DF-FF0F-4A20-8FB7-CC671771DF10}" dt="2023-04-17T17:30:45.439" v="4361"/>
          <ac:spMkLst>
            <pc:docMk/>
            <pc:sldMk cId="3352716531" sldId="268"/>
            <ac:spMk id="189" creationId="{9420AF60-2A83-035A-3413-6F365AAD89A4}"/>
          </ac:spMkLst>
        </pc:spChg>
        <pc:spChg chg="mod">
          <ac:chgData name="fatiha AKDIM" userId="9456ee4f8e5c6162" providerId="LiveId" clId="{5A3D63DF-FF0F-4A20-8FB7-CC671771DF10}" dt="2023-04-17T17:30:45.439" v="4361"/>
          <ac:spMkLst>
            <pc:docMk/>
            <pc:sldMk cId="3352716531" sldId="268"/>
            <ac:spMk id="190" creationId="{CAACD87F-618E-6389-6845-0FF8501C2145}"/>
          </ac:spMkLst>
        </pc:spChg>
        <pc:spChg chg="mod">
          <ac:chgData name="fatiha AKDIM" userId="9456ee4f8e5c6162" providerId="LiveId" clId="{5A3D63DF-FF0F-4A20-8FB7-CC671771DF10}" dt="2023-04-17T17:30:45.439" v="4361"/>
          <ac:spMkLst>
            <pc:docMk/>
            <pc:sldMk cId="3352716531" sldId="268"/>
            <ac:spMk id="193" creationId="{201219B7-9E18-FEFA-23D3-0AE69E71C70F}"/>
          </ac:spMkLst>
        </pc:spChg>
        <pc:spChg chg="mod">
          <ac:chgData name="fatiha AKDIM" userId="9456ee4f8e5c6162" providerId="LiveId" clId="{5A3D63DF-FF0F-4A20-8FB7-CC671771DF10}" dt="2023-04-17T17:30:45.439" v="4361"/>
          <ac:spMkLst>
            <pc:docMk/>
            <pc:sldMk cId="3352716531" sldId="268"/>
            <ac:spMk id="194" creationId="{D915F8B8-4BDE-AB11-FFAB-D9620A0F5C98}"/>
          </ac:spMkLst>
        </pc:spChg>
        <pc:spChg chg="mod">
          <ac:chgData name="fatiha AKDIM" userId="9456ee4f8e5c6162" providerId="LiveId" clId="{5A3D63DF-FF0F-4A20-8FB7-CC671771DF10}" dt="2023-04-17T17:30:45.439" v="4361"/>
          <ac:spMkLst>
            <pc:docMk/>
            <pc:sldMk cId="3352716531" sldId="268"/>
            <ac:spMk id="195" creationId="{A0C0C242-D2A5-0DBD-7582-24E568806A47}"/>
          </ac:spMkLst>
        </pc:spChg>
        <pc:spChg chg="mod">
          <ac:chgData name="fatiha AKDIM" userId="9456ee4f8e5c6162" providerId="LiveId" clId="{5A3D63DF-FF0F-4A20-8FB7-CC671771DF10}" dt="2023-04-17T17:30:45.439" v="4361"/>
          <ac:spMkLst>
            <pc:docMk/>
            <pc:sldMk cId="3352716531" sldId="268"/>
            <ac:spMk id="196" creationId="{09A28E65-6977-74CE-FF3C-82443BF95AFE}"/>
          </ac:spMkLst>
        </pc:spChg>
        <pc:spChg chg="mod">
          <ac:chgData name="fatiha AKDIM" userId="9456ee4f8e5c6162" providerId="LiveId" clId="{5A3D63DF-FF0F-4A20-8FB7-CC671771DF10}" dt="2023-04-17T17:30:45.439" v="4361"/>
          <ac:spMkLst>
            <pc:docMk/>
            <pc:sldMk cId="3352716531" sldId="268"/>
            <ac:spMk id="197" creationId="{F8245913-99D3-66FC-F2D3-1E761C587130}"/>
          </ac:spMkLst>
        </pc:spChg>
        <pc:spChg chg="mod">
          <ac:chgData name="fatiha AKDIM" userId="9456ee4f8e5c6162" providerId="LiveId" clId="{5A3D63DF-FF0F-4A20-8FB7-CC671771DF10}" dt="2023-04-17T17:30:45.439" v="4361"/>
          <ac:spMkLst>
            <pc:docMk/>
            <pc:sldMk cId="3352716531" sldId="268"/>
            <ac:spMk id="198" creationId="{616FCB97-A7EC-CCA9-8D78-9E08D59C37C9}"/>
          </ac:spMkLst>
        </pc:spChg>
        <pc:spChg chg="mod">
          <ac:chgData name="fatiha AKDIM" userId="9456ee4f8e5c6162" providerId="LiveId" clId="{5A3D63DF-FF0F-4A20-8FB7-CC671771DF10}" dt="2023-04-17T17:30:45.439" v="4361"/>
          <ac:spMkLst>
            <pc:docMk/>
            <pc:sldMk cId="3352716531" sldId="268"/>
            <ac:spMk id="204" creationId="{FC2E4903-2881-DF7B-9E99-6A802520A444}"/>
          </ac:spMkLst>
        </pc:spChg>
        <pc:spChg chg="mod">
          <ac:chgData name="fatiha AKDIM" userId="9456ee4f8e5c6162" providerId="LiveId" clId="{5A3D63DF-FF0F-4A20-8FB7-CC671771DF10}" dt="2023-04-17T17:30:45.439" v="4361"/>
          <ac:spMkLst>
            <pc:docMk/>
            <pc:sldMk cId="3352716531" sldId="268"/>
            <ac:spMk id="205" creationId="{CAEE98F7-A5C5-6FA3-873C-3C943F05B35B}"/>
          </ac:spMkLst>
        </pc:spChg>
        <pc:spChg chg="mod">
          <ac:chgData name="fatiha AKDIM" userId="9456ee4f8e5c6162" providerId="LiveId" clId="{5A3D63DF-FF0F-4A20-8FB7-CC671771DF10}" dt="2023-04-17T17:30:45.439" v="4361"/>
          <ac:spMkLst>
            <pc:docMk/>
            <pc:sldMk cId="3352716531" sldId="268"/>
            <ac:spMk id="206" creationId="{A185B98C-BC7A-4782-A47A-C05BC23985D6}"/>
          </ac:spMkLst>
        </pc:spChg>
        <pc:spChg chg="mod">
          <ac:chgData name="fatiha AKDIM" userId="9456ee4f8e5c6162" providerId="LiveId" clId="{5A3D63DF-FF0F-4A20-8FB7-CC671771DF10}" dt="2023-04-17T17:30:45.439" v="4361"/>
          <ac:spMkLst>
            <pc:docMk/>
            <pc:sldMk cId="3352716531" sldId="268"/>
            <ac:spMk id="207" creationId="{E307E589-D759-648D-CAEF-0012A5734013}"/>
          </ac:spMkLst>
        </pc:spChg>
        <pc:spChg chg="mod">
          <ac:chgData name="fatiha AKDIM" userId="9456ee4f8e5c6162" providerId="LiveId" clId="{5A3D63DF-FF0F-4A20-8FB7-CC671771DF10}" dt="2023-04-17T17:30:45.439" v="4361"/>
          <ac:spMkLst>
            <pc:docMk/>
            <pc:sldMk cId="3352716531" sldId="268"/>
            <ac:spMk id="210" creationId="{8291DCE6-7B61-EB1B-E506-F7036B59E2E5}"/>
          </ac:spMkLst>
        </pc:spChg>
        <pc:spChg chg="mod">
          <ac:chgData name="fatiha AKDIM" userId="9456ee4f8e5c6162" providerId="LiveId" clId="{5A3D63DF-FF0F-4A20-8FB7-CC671771DF10}" dt="2023-04-17T17:30:45.439" v="4361"/>
          <ac:spMkLst>
            <pc:docMk/>
            <pc:sldMk cId="3352716531" sldId="268"/>
            <ac:spMk id="211" creationId="{3BB67984-4364-6652-4E93-0D3E6E56875B}"/>
          </ac:spMkLst>
        </pc:spChg>
        <pc:spChg chg="mod">
          <ac:chgData name="fatiha AKDIM" userId="9456ee4f8e5c6162" providerId="LiveId" clId="{5A3D63DF-FF0F-4A20-8FB7-CC671771DF10}" dt="2023-04-17T17:30:45.439" v="4361"/>
          <ac:spMkLst>
            <pc:docMk/>
            <pc:sldMk cId="3352716531" sldId="268"/>
            <ac:spMk id="212" creationId="{955D1151-CB61-1BE7-EF9D-E3D963604391}"/>
          </ac:spMkLst>
        </pc:spChg>
        <pc:spChg chg="mod">
          <ac:chgData name="fatiha AKDIM" userId="9456ee4f8e5c6162" providerId="LiveId" clId="{5A3D63DF-FF0F-4A20-8FB7-CC671771DF10}" dt="2023-04-17T17:30:45.439" v="4361"/>
          <ac:spMkLst>
            <pc:docMk/>
            <pc:sldMk cId="3352716531" sldId="268"/>
            <ac:spMk id="213" creationId="{4BB8EA92-1D7B-880D-7F67-CB9BECF00E7C}"/>
          </ac:spMkLst>
        </pc:spChg>
        <pc:spChg chg="mod">
          <ac:chgData name="fatiha AKDIM" userId="9456ee4f8e5c6162" providerId="LiveId" clId="{5A3D63DF-FF0F-4A20-8FB7-CC671771DF10}" dt="2023-04-17T17:30:45.439" v="4361"/>
          <ac:spMkLst>
            <pc:docMk/>
            <pc:sldMk cId="3352716531" sldId="268"/>
            <ac:spMk id="214" creationId="{5166C70F-1F34-95A3-D63C-9C7A40919D63}"/>
          </ac:spMkLst>
        </pc:spChg>
        <pc:spChg chg="mod">
          <ac:chgData name="fatiha AKDIM" userId="9456ee4f8e5c6162" providerId="LiveId" clId="{5A3D63DF-FF0F-4A20-8FB7-CC671771DF10}" dt="2023-04-17T17:30:45.439" v="4361"/>
          <ac:spMkLst>
            <pc:docMk/>
            <pc:sldMk cId="3352716531" sldId="268"/>
            <ac:spMk id="215" creationId="{BAE2B967-DDAB-1D96-D74F-BFE2DF97533E}"/>
          </ac:spMkLst>
        </pc:spChg>
        <pc:spChg chg="mod">
          <ac:chgData name="fatiha AKDIM" userId="9456ee4f8e5c6162" providerId="LiveId" clId="{5A3D63DF-FF0F-4A20-8FB7-CC671771DF10}" dt="2023-04-17T17:30:45.439" v="4361"/>
          <ac:spMkLst>
            <pc:docMk/>
            <pc:sldMk cId="3352716531" sldId="268"/>
            <ac:spMk id="221" creationId="{641D82D6-98AB-01B9-0CD9-FBCBDBFF8694}"/>
          </ac:spMkLst>
        </pc:spChg>
        <pc:spChg chg="mod">
          <ac:chgData name="fatiha AKDIM" userId="9456ee4f8e5c6162" providerId="LiveId" clId="{5A3D63DF-FF0F-4A20-8FB7-CC671771DF10}" dt="2023-04-17T17:30:45.439" v="4361"/>
          <ac:spMkLst>
            <pc:docMk/>
            <pc:sldMk cId="3352716531" sldId="268"/>
            <ac:spMk id="222" creationId="{C4F23B31-E91E-1032-B97B-4EE5D73ECFE3}"/>
          </ac:spMkLst>
        </pc:spChg>
        <pc:spChg chg="mod">
          <ac:chgData name="fatiha AKDIM" userId="9456ee4f8e5c6162" providerId="LiveId" clId="{5A3D63DF-FF0F-4A20-8FB7-CC671771DF10}" dt="2023-04-17T17:30:45.439" v="4361"/>
          <ac:spMkLst>
            <pc:docMk/>
            <pc:sldMk cId="3352716531" sldId="268"/>
            <ac:spMk id="223" creationId="{B46F9442-047C-648F-9D12-461F97750CB6}"/>
          </ac:spMkLst>
        </pc:spChg>
        <pc:spChg chg="mod">
          <ac:chgData name="fatiha AKDIM" userId="9456ee4f8e5c6162" providerId="LiveId" clId="{5A3D63DF-FF0F-4A20-8FB7-CC671771DF10}" dt="2023-04-17T17:30:45.439" v="4361"/>
          <ac:spMkLst>
            <pc:docMk/>
            <pc:sldMk cId="3352716531" sldId="268"/>
            <ac:spMk id="224" creationId="{3413975D-44C7-A3AE-8C76-067EFA3F46D6}"/>
          </ac:spMkLst>
        </pc:spChg>
        <pc:spChg chg="mod">
          <ac:chgData name="fatiha AKDIM" userId="9456ee4f8e5c6162" providerId="LiveId" clId="{5A3D63DF-FF0F-4A20-8FB7-CC671771DF10}" dt="2023-04-17T17:30:45.439" v="4361"/>
          <ac:spMkLst>
            <pc:docMk/>
            <pc:sldMk cId="3352716531" sldId="268"/>
            <ac:spMk id="227" creationId="{F7692D92-4505-5C1C-954E-E7BFB0A8FB46}"/>
          </ac:spMkLst>
        </pc:spChg>
        <pc:spChg chg="mod">
          <ac:chgData name="fatiha AKDIM" userId="9456ee4f8e5c6162" providerId="LiveId" clId="{5A3D63DF-FF0F-4A20-8FB7-CC671771DF10}" dt="2023-04-17T17:30:45.439" v="4361"/>
          <ac:spMkLst>
            <pc:docMk/>
            <pc:sldMk cId="3352716531" sldId="268"/>
            <ac:spMk id="228" creationId="{DC584894-9867-AEE3-9B13-3A8BBD377819}"/>
          </ac:spMkLst>
        </pc:spChg>
        <pc:spChg chg="mod">
          <ac:chgData name="fatiha AKDIM" userId="9456ee4f8e5c6162" providerId="LiveId" clId="{5A3D63DF-FF0F-4A20-8FB7-CC671771DF10}" dt="2023-04-17T17:30:45.439" v="4361"/>
          <ac:spMkLst>
            <pc:docMk/>
            <pc:sldMk cId="3352716531" sldId="268"/>
            <ac:spMk id="229" creationId="{A612F833-F8CD-235E-CD9D-14D44717D116}"/>
          </ac:spMkLst>
        </pc:spChg>
        <pc:spChg chg="mod">
          <ac:chgData name="fatiha AKDIM" userId="9456ee4f8e5c6162" providerId="LiveId" clId="{5A3D63DF-FF0F-4A20-8FB7-CC671771DF10}" dt="2023-04-17T17:30:45.439" v="4361"/>
          <ac:spMkLst>
            <pc:docMk/>
            <pc:sldMk cId="3352716531" sldId="268"/>
            <ac:spMk id="230" creationId="{1D7615D5-8FF6-15D4-06E5-3C021822F54A}"/>
          </ac:spMkLst>
        </pc:spChg>
        <pc:spChg chg="mod">
          <ac:chgData name="fatiha AKDIM" userId="9456ee4f8e5c6162" providerId="LiveId" clId="{5A3D63DF-FF0F-4A20-8FB7-CC671771DF10}" dt="2023-04-17T17:30:45.439" v="4361"/>
          <ac:spMkLst>
            <pc:docMk/>
            <pc:sldMk cId="3352716531" sldId="268"/>
            <ac:spMk id="231" creationId="{E7B86F34-C0F4-6270-4A32-799FF3864496}"/>
          </ac:spMkLst>
        </pc:spChg>
        <pc:spChg chg="mod">
          <ac:chgData name="fatiha AKDIM" userId="9456ee4f8e5c6162" providerId="LiveId" clId="{5A3D63DF-FF0F-4A20-8FB7-CC671771DF10}" dt="2023-04-17T17:30:45.439" v="4361"/>
          <ac:spMkLst>
            <pc:docMk/>
            <pc:sldMk cId="3352716531" sldId="268"/>
            <ac:spMk id="232" creationId="{498F20AE-1BBE-0D7A-A877-F407EBB8D3FB}"/>
          </ac:spMkLst>
        </pc:spChg>
        <pc:spChg chg="mod">
          <ac:chgData name="fatiha AKDIM" userId="9456ee4f8e5c6162" providerId="LiveId" clId="{5A3D63DF-FF0F-4A20-8FB7-CC671771DF10}" dt="2023-04-17T17:30:45.439" v="4361"/>
          <ac:spMkLst>
            <pc:docMk/>
            <pc:sldMk cId="3352716531" sldId="268"/>
            <ac:spMk id="238" creationId="{0080122D-E85F-5AF4-2D83-F89789E9AC4E}"/>
          </ac:spMkLst>
        </pc:spChg>
        <pc:spChg chg="mod">
          <ac:chgData name="fatiha AKDIM" userId="9456ee4f8e5c6162" providerId="LiveId" clId="{5A3D63DF-FF0F-4A20-8FB7-CC671771DF10}" dt="2023-04-17T17:30:45.439" v="4361"/>
          <ac:spMkLst>
            <pc:docMk/>
            <pc:sldMk cId="3352716531" sldId="268"/>
            <ac:spMk id="239" creationId="{2ADB2BD4-58F2-71CA-2E44-C64F17DF29EE}"/>
          </ac:spMkLst>
        </pc:spChg>
        <pc:spChg chg="mod">
          <ac:chgData name="fatiha AKDIM" userId="9456ee4f8e5c6162" providerId="LiveId" clId="{5A3D63DF-FF0F-4A20-8FB7-CC671771DF10}" dt="2023-04-17T17:30:45.439" v="4361"/>
          <ac:spMkLst>
            <pc:docMk/>
            <pc:sldMk cId="3352716531" sldId="268"/>
            <ac:spMk id="240" creationId="{28A78909-1E0E-52B2-391E-170D2FEA7BF6}"/>
          </ac:spMkLst>
        </pc:spChg>
        <pc:spChg chg="mod">
          <ac:chgData name="fatiha AKDIM" userId="9456ee4f8e5c6162" providerId="LiveId" clId="{5A3D63DF-FF0F-4A20-8FB7-CC671771DF10}" dt="2023-04-17T17:30:45.439" v="4361"/>
          <ac:spMkLst>
            <pc:docMk/>
            <pc:sldMk cId="3352716531" sldId="268"/>
            <ac:spMk id="241" creationId="{07572DCB-A773-082C-5DFF-FC769CEE5764}"/>
          </ac:spMkLst>
        </pc:spChg>
        <pc:spChg chg="mod">
          <ac:chgData name="fatiha AKDIM" userId="9456ee4f8e5c6162" providerId="LiveId" clId="{5A3D63DF-FF0F-4A20-8FB7-CC671771DF10}" dt="2023-04-17T17:30:45.439" v="4361"/>
          <ac:spMkLst>
            <pc:docMk/>
            <pc:sldMk cId="3352716531" sldId="268"/>
            <ac:spMk id="244" creationId="{6C32B85F-E99D-C339-3F8A-D21E45289CE7}"/>
          </ac:spMkLst>
        </pc:spChg>
        <pc:spChg chg="mod">
          <ac:chgData name="fatiha AKDIM" userId="9456ee4f8e5c6162" providerId="LiveId" clId="{5A3D63DF-FF0F-4A20-8FB7-CC671771DF10}" dt="2023-04-17T17:30:45.439" v="4361"/>
          <ac:spMkLst>
            <pc:docMk/>
            <pc:sldMk cId="3352716531" sldId="268"/>
            <ac:spMk id="245" creationId="{AD75C969-558A-ECAA-810F-5FAB8B27D843}"/>
          </ac:spMkLst>
        </pc:spChg>
        <pc:spChg chg="mod">
          <ac:chgData name="fatiha AKDIM" userId="9456ee4f8e5c6162" providerId="LiveId" clId="{5A3D63DF-FF0F-4A20-8FB7-CC671771DF10}" dt="2023-04-17T17:30:45.439" v="4361"/>
          <ac:spMkLst>
            <pc:docMk/>
            <pc:sldMk cId="3352716531" sldId="268"/>
            <ac:spMk id="246" creationId="{C542FDE4-57C1-6825-3667-C33F94F7763B}"/>
          </ac:spMkLst>
        </pc:spChg>
        <pc:spChg chg="mod">
          <ac:chgData name="fatiha AKDIM" userId="9456ee4f8e5c6162" providerId="LiveId" clId="{5A3D63DF-FF0F-4A20-8FB7-CC671771DF10}" dt="2023-04-17T17:30:45.439" v="4361"/>
          <ac:spMkLst>
            <pc:docMk/>
            <pc:sldMk cId="3352716531" sldId="268"/>
            <ac:spMk id="247" creationId="{85A78F0B-86E0-F4A5-5479-DCE77BD6F918}"/>
          </ac:spMkLst>
        </pc:spChg>
        <pc:spChg chg="mod">
          <ac:chgData name="fatiha AKDIM" userId="9456ee4f8e5c6162" providerId="LiveId" clId="{5A3D63DF-FF0F-4A20-8FB7-CC671771DF10}" dt="2023-04-17T17:30:45.439" v="4361"/>
          <ac:spMkLst>
            <pc:docMk/>
            <pc:sldMk cId="3352716531" sldId="268"/>
            <ac:spMk id="248" creationId="{506151D7-6549-CF47-32DC-AB517CD5AF4C}"/>
          </ac:spMkLst>
        </pc:spChg>
        <pc:spChg chg="mod">
          <ac:chgData name="fatiha AKDIM" userId="9456ee4f8e5c6162" providerId="LiveId" clId="{5A3D63DF-FF0F-4A20-8FB7-CC671771DF10}" dt="2023-04-17T17:30:45.439" v="4361"/>
          <ac:spMkLst>
            <pc:docMk/>
            <pc:sldMk cId="3352716531" sldId="268"/>
            <ac:spMk id="249" creationId="{02398A65-88BE-251E-29D8-1DE2BFE0336B}"/>
          </ac:spMkLst>
        </pc:spChg>
        <pc:spChg chg="mod">
          <ac:chgData name="fatiha AKDIM" userId="9456ee4f8e5c6162" providerId="LiveId" clId="{5A3D63DF-FF0F-4A20-8FB7-CC671771DF10}" dt="2023-04-17T17:30:45.439" v="4361"/>
          <ac:spMkLst>
            <pc:docMk/>
            <pc:sldMk cId="3352716531" sldId="268"/>
            <ac:spMk id="250" creationId="{57C95954-1777-4890-CE7A-A82BA1954E69}"/>
          </ac:spMkLst>
        </pc:spChg>
        <pc:spChg chg="mod">
          <ac:chgData name="fatiha AKDIM" userId="9456ee4f8e5c6162" providerId="LiveId" clId="{5A3D63DF-FF0F-4A20-8FB7-CC671771DF10}" dt="2023-04-17T17:30:45.439" v="4361"/>
          <ac:spMkLst>
            <pc:docMk/>
            <pc:sldMk cId="3352716531" sldId="268"/>
            <ac:spMk id="251" creationId="{E952B323-3B1D-BC4A-5F14-1B240D7AEB37}"/>
          </ac:spMkLst>
        </pc:spChg>
        <pc:spChg chg="mod">
          <ac:chgData name="fatiha AKDIM" userId="9456ee4f8e5c6162" providerId="LiveId" clId="{5A3D63DF-FF0F-4A20-8FB7-CC671771DF10}" dt="2023-04-17T17:30:45.439" v="4361"/>
          <ac:spMkLst>
            <pc:docMk/>
            <pc:sldMk cId="3352716531" sldId="268"/>
            <ac:spMk id="252" creationId="{9466441B-CACE-BA7C-8C27-24F77817C058}"/>
          </ac:spMkLst>
        </pc:spChg>
        <pc:spChg chg="mod">
          <ac:chgData name="fatiha AKDIM" userId="9456ee4f8e5c6162" providerId="LiveId" clId="{5A3D63DF-FF0F-4A20-8FB7-CC671771DF10}" dt="2023-04-17T17:30:45.439" v="4361"/>
          <ac:spMkLst>
            <pc:docMk/>
            <pc:sldMk cId="3352716531" sldId="268"/>
            <ac:spMk id="253" creationId="{2829E604-702A-0F1E-9C83-3DC9AFB32835}"/>
          </ac:spMkLst>
        </pc:spChg>
        <pc:spChg chg="mod">
          <ac:chgData name="fatiha AKDIM" userId="9456ee4f8e5c6162" providerId="LiveId" clId="{5A3D63DF-FF0F-4A20-8FB7-CC671771DF10}" dt="2023-04-17T17:30:45.439" v="4361"/>
          <ac:spMkLst>
            <pc:docMk/>
            <pc:sldMk cId="3352716531" sldId="268"/>
            <ac:spMk id="254" creationId="{04EB6B08-045B-1BDE-67AA-550D6EE2E08D}"/>
          </ac:spMkLst>
        </pc:spChg>
        <pc:spChg chg="mod">
          <ac:chgData name="fatiha AKDIM" userId="9456ee4f8e5c6162" providerId="LiveId" clId="{5A3D63DF-FF0F-4A20-8FB7-CC671771DF10}" dt="2023-04-17T17:30:45.439" v="4361"/>
          <ac:spMkLst>
            <pc:docMk/>
            <pc:sldMk cId="3352716531" sldId="268"/>
            <ac:spMk id="255" creationId="{BCFCCE3E-01E7-79F4-6076-1199EFFE0CF8}"/>
          </ac:spMkLst>
        </pc:spChg>
        <pc:spChg chg="mod">
          <ac:chgData name="fatiha AKDIM" userId="9456ee4f8e5c6162" providerId="LiveId" clId="{5A3D63DF-FF0F-4A20-8FB7-CC671771DF10}" dt="2023-04-17T17:30:45.439" v="4361"/>
          <ac:spMkLst>
            <pc:docMk/>
            <pc:sldMk cId="3352716531" sldId="268"/>
            <ac:spMk id="256" creationId="{DA7AE299-6618-B831-408C-33E4EA8CF747}"/>
          </ac:spMkLst>
        </pc:spChg>
        <pc:spChg chg="mod">
          <ac:chgData name="fatiha AKDIM" userId="9456ee4f8e5c6162" providerId="LiveId" clId="{5A3D63DF-FF0F-4A20-8FB7-CC671771DF10}" dt="2023-04-17T17:30:45.439" v="4361"/>
          <ac:spMkLst>
            <pc:docMk/>
            <pc:sldMk cId="3352716531" sldId="268"/>
            <ac:spMk id="257" creationId="{6B4C155A-32BB-6B6B-2AB5-0F8B5F95ECA8}"/>
          </ac:spMkLst>
        </pc:spChg>
        <pc:spChg chg="mod">
          <ac:chgData name="fatiha AKDIM" userId="9456ee4f8e5c6162" providerId="LiveId" clId="{5A3D63DF-FF0F-4A20-8FB7-CC671771DF10}" dt="2023-04-17T17:30:45.439" v="4361"/>
          <ac:spMkLst>
            <pc:docMk/>
            <pc:sldMk cId="3352716531" sldId="268"/>
            <ac:spMk id="258" creationId="{ED68EBC3-CE76-E201-A944-D394EB810A2C}"/>
          </ac:spMkLst>
        </pc:spChg>
        <pc:spChg chg="mod">
          <ac:chgData name="fatiha AKDIM" userId="9456ee4f8e5c6162" providerId="LiveId" clId="{5A3D63DF-FF0F-4A20-8FB7-CC671771DF10}" dt="2023-04-17T17:30:45.439" v="4361"/>
          <ac:spMkLst>
            <pc:docMk/>
            <pc:sldMk cId="3352716531" sldId="268"/>
            <ac:spMk id="259" creationId="{FA9B12A0-D2A4-80D3-E3BE-706A21BD357B}"/>
          </ac:spMkLst>
        </pc:spChg>
        <pc:spChg chg="mod">
          <ac:chgData name="fatiha AKDIM" userId="9456ee4f8e5c6162" providerId="LiveId" clId="{5A3D63DF-FF0F-4A20-8FB7-CC671771DF10}" dt="2023-04-17T17:30:45.439" v="4361"/>
          <ac:spMkLst>
            <pc:docMk/>
            <pc:sldMk cId="3352716531" sldId="268"/>
            <ac:spMk id="260" creationId="{669BE15D-D9E0-2F35-C5A8-EE903D97B9FF}"/>
          </ac:spMkLst>
        </pc:spChg>
        <pc:spChg chg="mod">
          <ac:chgData name="fatiha AKDIM" userId="9456ee4f8e5c6162" providerId="LiveId" clId="{5A3D63DF-FF0F-4A20-8FB7-CC671771DF10}" dt="2023-04-17T17:30:45.439" v="4361"/>
          <ac:spMkLst>
            <pc:docMk/>
            <pc:sldMk cId="3352716531" sldId="268"/>
            <ac:spMk id="261" creationId="{D124EB61-1768-480D-F472-7222825B794C}"/>
          </ac:spMkLst>
        </pc:spChg>
        <pc:spChg chg="mod">
          <ac:chgData name="fatiha AKDIM" userId="9456ee4f8e5c6162" providerId="LiveId" clId="{5A3D63DF-FF0F-4A20-8FB7-CC671771DF10}" dt="2023-04-17T17:30:45.439" v="4361"/>
          <ac:spMkLst>
            <pc:docMk/>
            <pc:sldMk cId="3352716531" sldId="268"/>
            <ac:spMk id="262" creationId="{563F8C87-6DAD-A0D6-6481-7AFEC231CBF3}"/>
          </ac:spMkLst>
        </pc:spChg>
        <pc:spChg chg="add del">
          <ac:chgData name="fatiha AKDIM" userId="9456ee4f8e5c6162" providerId="LiveId" clId="{5A3D63DF-FF0F-4A20-8FB7-CC671771DF10}" dt="2023-04-17T17:35:41.763" v="4391" actId="11529"/>
          <ac:spMkLst>
            <pc:docMk/>
            <pc:sldMk cId="3352716531" sldId="268"/>
            <ac:spMk id="275" creationId="{C232FD85-5E5A-1645-6881-473CC76D7486}"/>
          </ac:spMkLst>
        </pc:spChg>
        <pc:spChg chg="add mod">
          <ac:chgData name="fatiha AKDIM" userId="9456ee4f8e5c6162" providerId="LiveId" clId="{5A3D63DF-FF0F-4A20-8FB7-CC671771DF10}" dt="2023-04-17T17:36:15.680" v="4398" actId="1076"/>
          <ac:spMkLst>
            <pc:docMk/>
            <pc:sldMk cId="3352716531" sldId="268"/>
            <ac:spMk id="276" creationId="{D635AD83-1839-B084-65AA-7BD94691F952}"/>
          </ac:spMkLst>
        </pc:spChg>
        <pc:spChg chg="add mod">
          <ac:chgData name="fatiha AKDIM" userId="9456ee4f8e5c6162" providerId="LiveId" clId="{5A3D63DF-FF0F-4A20-8FB7-CC671771DF10}" dt="2023-04-17T17:36:40.485" v="4401" actId="208"/>
          <ac:spMkLst>
            <pc:docMk/>
            <pc:sldMk cId="3352716531" sldId="268"/>
            <ac:spMk id="277" creationId="{04C0D755-4DB9-038A-E1D3-63D2D0089075}"/>
          </ac:spMkLst>
        </pc:spChg>
        <pc:spChg chg="add mod">
          <ac:chgData name="fatiha AKDIM" userId="9456ee4f8e5c6162" providerId="LiveId" clId="{5A3D63DF-FF0F-4A20-8FB7-CC671771DF10}" dt="2023-04-17T17:36:55.761" v="4405" actId="1076"/>
          <ac:spMkLst>
            <pc:docMk/>
            <pc:sldMk cId="3352716531" sldId="268"/>
            <ac:spMk id="278" creationId="{74D0347B-5D77-5E00-9C3E-C505AD7A9294}"/>
          </ac:spMkLst>
        </pc:spChg>
        <pc:spChg chg="add mod">
          <ac:chgData name="fatiha AKDIM" userId="9456ee4f8e5c6162" providerId="LiveId" clId="{5A3D63DF-FF0F-4A20-8FB7-CC671771DF10}" dt="2023-04-17T17:37:17.761" v="4409" actId="14100"/>
          <ac:spMkLst>
            <pc:docMk/>
            <pc:sldMk cId="3352716531" sldId="268"/>
            <ac:spMk id="279" creationId="{B89222C8-F352-0CFD-6A3E-F3DB12934A8C}"/>
          </ac:spMkLst>
        </pc:spChg>
        <pc:spChg chg="add mod">
          <ac:chgData name="fatiha AKDIM" userId="9456ee4f8e5c6162" providerId="LiveId" clId="{5A3D63DF-FF0F-4A20-8FB7-CC671771DF10}" dt="2023-04-17T17:37:51.970" v="4412" actId="14100"/>
          <ac:spMkLst>
            <pc:docMk/>
            <pc:sldMk cId="3352716531" sldId="268"/>
            <ac:spMk id="280" creationId="{5B101BD1-49A7-C9EB-6932-C49FE0E5533F}"/>
          </ac:spMkLst>
        </pc:spChg>
        <pc:spChg chg="add mod">
          <ac:chgData name="fatiha AKDIM" userId="9456ee4f8e5c6162" providerId="LiveId" clId="{5A3D63DF-FF0F-4A20-8FB7-CC671771DF10}" dt="2023-04-17T17:38:36.903" v="4418" actId="208"/>
          <ac:spMkLst>
            <pc:docMk/>
            <pc:sldMk cId="3352716531" sldId="268"/>
            <ac:spMk id="283" creationId="{71DB169C-E723-245C-6569-5DB19933EED7}"/>
          </ac:spMkLst>
        </pc:spChg>
        <pc:spChg chg="add mod">
          <ac:chgData name="fatiha AKDIM" userId="9456ee4f8e5c6162" providerId="LiveId" clId="{5A3D63DF-FF0F-4A20-8FB7-CC671771DF10}" dt="2023-04-17T17:39:27.305" v="4424" actId="208"/>
          <ac:spMkLst>
            <pc:docMk/>
            <pc:sldMk cId="3352716531" sldId="268"/>
            <ac:spMk id="284" creationId="{91D3A8FB-091E-77F7-DA9D-051FC9AB9E1D}"/>
          </ac:spMkLst>
        </pc:spChg>
        <pc:spChg chg="add mod">
          <ac:chgData name="fatiha AKDIM" userId="9456ee4f8e5c6162" providerId="LiveId" clId="{5A3D63DF-FF0F-4A20-8FB7-CC671771DF10}" dt="2023-04-17T17:47:28.022" v="4489" actId="1076"/>
          <ac:spMkLst>
            <pc:docMk/>
            <pc:sldMk cId="3352716531" sldId="268"/>
            <ac:spMk id="298" creationId="{37F0CF1E-4271-3AE2-AE27-2E839DF6587D}"/>
          </ac:spMkLst>
        </pc:spChg>
        <pc:spChg chg="add mod">
          <ac:chgData name="fatiha AKDIM" userId="9456ee4f8e5c6162" providerId="LiveId" clId="{5A3D63DF-FF0F-4A20-8FB7-CC671771DF10}" dt="2023-04-29T14:07:53.381" v="11029" actId="1076"/>
          <ac:spMkLst>
            <pc:docMk/>
            <pc:sldMk cId="3352716531" sldId="268"/>
            <ac:spMk id="322" creationId="{0C48B02E-F69C-B5E7-4562-EB90A7A61EF2}"/>
          </ac:spMkLst>
        </pc:spChg>
        <pc:grpChg chg="add mod">
          <ac:chgData name="fatiha AKDIM" userId="9456ee4f8e5c6162" providerId="LiveId" clId="{5A3D63DF-FF0F-4A20-8FB7-CC671771DF10}" dt="2023-04-17T17:56:33.387" v="4523" actId="1076"/>
          <ac:grpSpMkLst>
            <pc:docMk/>
            <pc:sldMk cId="3352716531" sldId="268"/>
            <ac:grpSpMk id="7" creationId="{AAB8E4A7-D9B0-1B68-6F46-1EDD96CDF293}"/>
          </ac:grpSpMkLst>
        </pc:grpChg>
        <pc:grpChg chg="mod">
          <ac:chgData name="fatiha AKDIM" userId="9456ee4f8e5c6162" providerId="LiveId" clId="{5A3D63DF-FF0F-4A20-8FB7-CC671771DF10}" dt="2023-04-17T17:30:45.439" v="4361"/>
          <ac:grpSpMkLst>
            <pc:docMk/>
            <pc:sldMk cId="3352716531" sldId="268"/>
            <ac:grpSpMk id="9" creationId="{E0EDEF82-255A-E90F-FB58-69CAE29E4571}"/>
          </ac:grpSpMkLst>
        </pc:grpChg>
        <pc:grpChg chg="mod">
          <ac:chgData name="fatiha AKDIM" userId="9456ee4f8e5c6162" providerId="LiveId" clId="{5A3D63DF-FF0F-4A20-8FB7-CC671771DF10}" dt="2023-04-17T17:30:45.439" v="4361"/>
          <ac:grpSpMkLst>
            <pc:docMk/>
            <pc:sldMk cId="3352716531" sldId="268"/>
            <ac:grpSpMk id="10" creationId="{CB92C7E3-F729-C968-0D43-0071F154F951}"/>
          </ac:grpSpMkLst>
        </pc:grpChg>
        <pc:grpChg chg="mod">
          <ac:chgData name="fatiha AKDIM" userId="9456ee4f8e5c6162" providerId="LiveId" clId="{5A3D63DF-FF0F-4A20-8FB7-CC671771DF10}" dt="2023-04-17T17:30:45.439" v="4361"/>
          <ac:grpSpMkLst>
            <pc:docMk/>
            <pc:sldMk cId="3352716531" sldId="268"/>
            <ac:grpSpMk id="11" creationId="{A7F3BC2A-B894-6614-5B67-74EF817F848B}"/>
          </ac:grpSpMkLst>
        </pc:grpChg>
        <pc:grpChg chg="mod">
          <ac:chgData name="fatiha AKDIM" userId="9456ee4f8e5c6162" providerId="LiveId" clId="{5A3D63DF-FF0F-4A20-8FB7-CC671771DF10}" dt="2023-04-17T17:30:45.439" v="4361"/>
          <ac:grpSpMkLst>
            <pc:docMk/>
            <pc:sldMk cId="3352716531" sldId="268"/>
            <ac:grpSpMk id="12" creationId="{9FFC9CB9-164A-023D-1886-93C999CF3E83}"/>
          </ac:grpSpMkLst>
        </pc:grpChg>
        <pc:grpChg chg="mod">
          <ac:chgData name="fatiha AKDIM" userId="9456ee4f8e5c6162" providerId="LiveId" clId="{5A3D63DF-FF0F-4A20-8FB7-CC671771DF10}" dt="2023-04-17T17:30:45.439" v="4361"/>
          <ac:grpSpMkLst>
            <pc:docMk/>
            <pc:sldMk cId="3352716531" sldId="268"/>
            <ac:grpSpMk id="13" creationId="{61B943E6-EA67-E120-D3D7-5E0540600EDF}"/>
          </ac:grpSpMkLst>
        </pc:grpChg>
        <pc:grpChg chg="mod">
          <ac:chgData name="fatiha AKDIM" userId="9456ee4f8e5c6162" providerId="LiveId" clId="{5A3D63DF-FF0F-4A20-8FB7-CC671771DF10}" dt="2023-04-17T17:30:45.439" v="4361"/>
          <ac:grpSpMkLst>
            <pc:docMk/>
            <pc:sldMk cId="3352716531" sldId="268"/>
            <ac:grpSpMk id="14" creationId="{A2DB4754-4988-A47A-9DA2-7E933F6A0E14}"/>
          </ac:grpSpMkLst>
        </pc:grpChg>
        <pc:grpChg chg="mod">
          <ac:chgData name="fatiha AKDIM" userId="9456ee4f8e5c6162" providerId="LiveId" clId="{5A3D63DF-FF0F-4A20-8FB7-CC671771DF10}" dt="2023-04-17T17:30:45.439" v="4361"/>
          <ac:grpSpMkLst>
            <pc:docMk/>
            <pc:sldMk cId="3352716531" sldId="268"/>
            <ac:grpSpMk id="16" creationId="{82E3B032-A642-7A82-5413-C35E242D13CF}"/>
          </ac:grpSpMkLst>
        </pc:grpChg>
        <pc:grpChg chg="mod">
          <ac:chgData name="fatiha AKDIM" userId="9456ee4f8e5c6162" providerId="LiveId" clId="{5A3D63DF-FF0F-4A20-8FB7-CC671771DF10}" dt="2023-04-17T17:30:45.439" v="4361"/>
          <ac:grpSpMkLst>
            <pc:docMk/>
            <pc:sldMk cId="3352716531" sldId="268"/>
            <ac:grpSpMk id="19" creationId="{931A10F7-ABF9-28D2-F4FE-624C07F80801}"/>
          </ac:grpSpMkLst>
        </pc:grpChg>
        <pc:grpChg chg="mod">
          <ac:chgData name="fatiha AKDIM" userId="9456ee4f8e5c6162" providerId="LiveId" clId="{5A3D63DF-FF0F-4A20-8FB7-CC671771DF10}" dt="2023-04-17T17:30:45.439" v="4361"/>
          <ac:grpSpMkLst>
            <pc:docMk/>
            <pc:sldMk cId="3352716531" sldId="268"/>
            <ac:grpSpMk id="31" creationId="{01E41766-7F04-83E3-8320-97AB0F48D0EB}"/>
          </ac:grpSpMkLst>
        </pc:grpChg>
        <pc:grpChg chg="mod">
          <ac:chgData name="fatiha AKDIM" userId="9456ee4f8e5c6162" providerId="LiveId" clId="{5A3D63DF-FF0F-4A20-8FB7-CC671771DF10}" dt="2023-04-17T17:30:45.439" v="4361"/>
          <ac:grpSpMkLst>
            <pc:docMk/>
            <pc:sldMk cId="3352716531" sldId="268"/>
            <ac:grpSpMk id="32" creationId="{FCE7DAD2-E95D-8671-E2B6-2F8771E70B3D}"/>
          </ac:grpSpMkLst>
        </pc:grpChg>
        <pc:grpChg chg="mod">
          <ac:chgData name="fatiha AKDIM" userId="9456ee4f8e5c6162" providerId="LiveId" clId="{5A3D63DF-FF0F-4A20-8FB7-CC671771DF10}" dt="2023-04-17T17:30:45.439" v="4361"/>
          <ac:grpSpMkLst>
            <pc:docMk/>
            <pc:sldMk cId="3352716531" sldId="268"/>
            <ac:grpSpMk id="33" creationId="{D0159FCD-4B23-BC2C-1CAA-2B52FD614555}"/>
          </ac:grpSpMkLst>
        </pc:grpChg>
        <pc:grpChg chg="mod">
          <ac:chgData name="fatiha AKDIM" userId="9456ee4f8e5c6162" providerId="LiveId" clId="{5A3D63DF-FF0F-4A20-8FB7-CC671771DF10}" dt="2023-04-17T17:30:45.439" v="4361"/>
          <ac:grpSpMkLst>
            <pc:docMk/>
            <pc:sldMk cId="3352716531" sldId="268"/>
            <ac:grpSpMk id="34" creationId="{17980FED-97BE-5167-F7AD-E024CB869807}"/>
          </ac:grpSpMkLst>
        </pc:grpChg>
        <pc:grpChg chg="mod">
          <ac:chgData name="fatiha AKDIM" userId="9456ee4f8e5c6162" providerId="LiveId" clId="{5A3D63DF-FF0F-4A20-8FB7-CC671771DF10}" dt="2023-04-17T17:30:45.439" v="4361"/>
          <ac:grpSpMkLst>
            <pc:docMk/>
            <pc:sldMk cId="3352716531" sldId="268"/>
            <ac:grpSpMk id="35" creationId="{BA26F8F2-204B-5401-4F77-C0DA083D096A}"/>
          </ac:grpSpMkLst>
        </pc:grpChg>
        <pc:grpChg chg="mod">
          <ac:chgData name="fatiha AKDIM" userId="9456ee4f8e5c6162" providerId="LiveId" clId="{5A3D63DF-FF0F-4A20-8FB7-CC671771DF10}" dt="2023-04-17T17:30:45.439" v="4361"/>
          <ac:grpSpMkLst>
            <pc:docMk/>
            <pc:sldMk cId="3352716531" sldId="268"/>
            <ac:grpSpMk id="36" creationId="{C6455ABE-A1E7-7EB6-A955-0847108F9EEA}"/>
          </ac:grpSpMkLst>
        </pc:grpChg>
        <pc:grpChg chg="mod">
          <ac:chgData name="fatiha AKDIM" userId="9456ee4f8e5c6162" providerId="LiveId" clId="{5A3D63DF-FF0F-4A20-8FB7-CC671771DF10}" dt="2023-04-17T17:30:45.439" v="4361"/>
          <ac:grpSpMkLst>
            <pc:docMk/>
            <pc:sldMk cId="3352716531" sldId="268"/>
            <ac:grpSpMk id="37" creationId="{E86F417C-7EE3-AD9C-B13D-49D72F81DDF1}"/>
          </ac:grpSpMkLst>
        </pc:grpChg>
        <pc:grpChg chg="mod">
          <ac:chgData name="fatiha AKDIM" userId="9456ee4f8e5c6162" providerId="LiveId" clId="{5A3D63DF-FF0F-4A20-8FB7-CC671771DF10}" dt="2023-04-17T17:30:45.439" v="4361"/>
          <ac:grpSpMkLst>
            <pc:docMk/>
            <pc:sldMk cId="3352716531" sldId="268"/>
            <ac:grpSpMk id="38" creationId="{780C5A1C-FA82-D989-219D-53E6652221FB}"/>
          </ac:grpSpMkLst>
        </pc:grpChg>
        <pc:grpChg chg="mod">
          <ac:chgData name="fatiha AKDIM" userId="9456ee4f8e5c6162" providerId="LiveId" clId="{5A3D63DF-FF0F-4A20-8FB7-CC671771DF10}" dt="2023-04-17T17:30:45.439" v="4361"/>
          <ac:grpSpMkLst>
            <pc:docMk/>
            <pc:sldMk cId="3352716531" sldId="268"/>
            <ac:grpSpMk id="39" creationId="{D376DFE8-A67E-A2A0-00D7-7B5CD34728E8}"/>
          </ac:grpSpMkLst>
        </pc:grpChg>
        <pc:grpChg chg="mod">
          <ac:chgData name="fatiha AKDIM" userId="9456ee4f8e5c6162" providerId="LiveId" clId="{5A3D63DF-FF0F-4A20-8FB7-CC671771DF10}" dt="2023-04-17T17:30:45.439" v="4361"/>
          <ac:grpSpMkLst>
            <pc:docMk/>
            <pc:sldMk cId="3352716531" sldId="268"/>
            <ac:grpSpMk id="40" creationId="{7C01EB62-077D-AF6E-547F-F6CFA8325118}"/>
          </ac:grpSpMkLst>
        </pc:grpChg>
        <pc:grpChg chg="mod">
          <ac:chgData name="fatiha AKDIM" userId="9456ee4f8e5c6162" providerId="LiveId" clId="{5A3D63DF-FF0F-4A20-8FB7-CC671771DF10}" dt="2023-04-17T17:30:45.439" v="4361"/>
          <ac:grpSpMkLst>
            <pc:docMk/>
            <pc:sldMk cId="3352716531" sldId="268"/>
            <ac:grpSpMk id="41" creationId="{C8CCBB71-6BBF-385F-BD42-14038BBF921E}"/>
          </ac:grpSpMkLst>
        </pc:grpChg>
        <pc:grpChg chg="mod">
          <ac:chgData name="fatiha AKDIM" userId="9456ee4f8e5c6162" providerId="LiveId" clId="{5A3D63DF-FF0F-4A20-8FB7-CC671771DF10}" dt="2023-04-17T17:30:45.439" v="4361"/>
          <ac:grpSpMkLst>
            <pc:docMk/>
            <pc:sldMk cId="3352716531" sldId="268"/>
            <ac:grpSpMk id="42" creationId="{CC71F82C-41AE-C857-5320-819B2D7E4585}"/>
          </ac:grpSpMkLst>
        </pc:grpChg>
        <pc:grpChg chg="mod">
          <ac:chgData name="fatiha AKDIM" userId="9456ee4f8e5c6162" providerId="LiveId" clId="{5A3D63DF-FF0F-4A20-8FB7-CC671771DF10}" dt="2023-04-17T17:30:45.439" v="4361"/>
          <ac:grpSpMkLst>
            <pc:docMk/>
            <pc:sldMk cId="3352716531" sldId="268"/>
            <ac:grpSpMk id="43" creationId="{15DA59FD-B74A-2A01-9651-D4B6409C3AD2}"/>
          </ac:grpSpMkLst>
        </pc:grpChg>
        <pc:grpChg chg="mod">
          <ac:chgData name="fatiha AKDIM" userId="9456ee4f8e5c6162" providerId="LiveId" clId="{5A3D63DF-FF0F-4A20-8FB7-CC671771DF10}" dt="2023-04-17T17:30:45.439" v="4361"/>
          <ac:grpSpMkLst>
            <pc:docMk/>
            <pc:sldMk cId="3352716531" sldId="268"/>
            <ac:grpSpMk id="44" creationId="{D7ED102C-D88E-F53C-3836-C4776ACC69F2}"/>
          </ac:grpSpMkLst>
        </pc:grpChg>
        <pc:grpChg chg="mod">
          <ac:chgData name="fatiha AKDIM" userId="9456ee4f8e5c6162" providerId="LiveId" clId="{5A3D63DF-FF0F-4A20-8FB7-CC671771DF10}" dt="2023-04-17T17:30:45.439" v="4361"/>
          <ac:grpSpMkLst>
            <pc:docMk/>
            <pc:sldMk cId="3352716531" sldId="268"/>
            <ac:grpSpMk id="45" creationId="{460C2A88-A8C5-06B8-5D67-FBEEEF64BF95}"/>
          </ac:grpSpMkLst>
        </pc:grpChg>
        <pc:grpChg chg="mod">
          <ac:chgData name="fatiha AKDIM" userId="9456ee4f8e5c6162" providerId="LiveId" clId="{5A3D63DF-FF0F-4A20-8FB7-CC671771DF10}" dt="2023-04-17T17:30:45.439" v="4361"/>
          <ac:grpSpMkLst>
            <pc:docMk/>
            <pc:sldMk cId="3352716531" sldId="268"/>
            <ac:grpSpMk id="50" creationId="{961EE524-B990-C735-CD5F-80217FBCA7EF}"/>
          </ac:grpSpMkLst>
        </pc:grpChg>
        <pc:grpChg chg="mod">
          <ac:chgData name="fatiha AKDIM" userId="9456ee4f8e5c6162" providerId="LiveId" clId="{5A3D63DF-FF0F-4A20-8FB7-CC671771DF10}" dt="2023-04-17T17:30:45.439" v="4361"/>
          <ac:grpSpMkLst>
            <pc:docMk/>
            <pc:sldMk cId="3352716531" sldId="268"/>
            <ac:grpSpMk id="51" creationId="{91799AAF-C968-51DE-32F1-D5D8483F61DC}"/>
          </ac:grpSpMkLst>
        </pc:grpChg>
        <pc:grpChg chg="mod">
          <ac:chgData name="fatiha AKDIM" userId="9456ee4f8e5c6162" providerId="LiveId" clId="{5A3D63DF-FF0F-4A20-8FB7-CC671771DF10}" dt="2023-04-17T17:30:45.439" v="4361"/>
          <ac:grpSpMkLst>
            <pc:docMk/>
            <pc:sldMk cId="3352716531" sldId="268"/>
            <ac:grpSpMk id="58" creationId="{D7670523-859A-4FA9-1AF4-6F4B1FDF3365}"/>
          </ac:grpSpMkLst>
        </pc:grpChg>
        <pc:grpChg chg="mod">
          <ac:chgData name="fatiha AKDIM" userId="9456ee4f8e5c6162" providerId="LiveId" clId="{5A3D63DF-FF0F-4A20-8FB7-CC671771DF10}" dt="2023-04-17T17:30:45.439" v="4361"/>
          <ac:grpSpMkLst>
            <pc:docMk/>
            <pc:sldMk cId="3352716531" sldId="268"/>
            <ac:grpSpMk id="59" creationId="{5B3B4404-F3E3-222E-0D5D-F6BBEEEF0481}"/>
          </ac:grpSpMkLst>
        </pc:grpChg>
        <pc:grpChg chg="mod">
          <ac:chgData name="fatiha AKDIM" userId="9456ee4f8e5c6162" providerId="LiveId" clId="{5A3D63DF-FF0F-4A20-8FB7-CC671771DF10}" dt="2023-04-17T17:30:45.439" v="4361"/>
          <ac:grpSpMkLst>
            <pc:docMk/>
            <pc:sldMk cId="3352716531" sldId="268"/>
            <ac:grpSpMk id="60" creationId="{31C8260F-709C-1316-FB6F-0390C31F56E6}"/>
          </ac:grpSpMkLst>
        </pc:grpChg>
        <pc:grpChg chg="mod">
          <ac:chgData name="fatiha AKDIM" userId="9456ee4f8e5c6162" providerId="LiveId" clId="{5A3D63DF-FF0F-4A20-8FB7-CC671771DF10}" dt="2023-04-17T17:30:45.439" v="4361"/>
          <ac:grpSpMkLst>
            <pc:docMk/>
            <pc:sldMk cId="3352716531" sldId="268"/>
            <ac:grpSpMk id="61" creationId="{DD9E826A-C5D4-0D4E-877E-42D9CA8B7F43}"/>
          </ac:grpSpMkLst>
        </pc:grpChg>
        <pc:grpChg chg="mod">
          <ac:chgData name="fatiha AKDIM" userId="9456ee4f8e5c6162" providerId="LiveId" clId="{5A3D63DF-FF0F-4A20-8FB7-CC671771DF10}" dt="2023-04-17T17:30:45.439" v="4361"/>
          <ac:grpSpMkLst>
            <pc:docMk/>
            <pc:sldMk cId="3352716531" sldId="268"/>
            <ac:grpSpMk id="62" creationId="{87FD3FAA-ADB3-69AB-D0F6-4606E7F56C31}"/>
          </ac:grpSpMkLst>
        </pc:grpChg>
        <pc:grpChg chg="mod">
          <ac:chgData name="fatiha AKDIM" userId="9456ee4f8e5c6162" providerId="LiveId" clId="{5A3D63DF-FF0F-4A20-8FB7-CC671771DF10}" dt="2023-04-17T17:30:45.439" v="4361"/>
          <ac:grpSpMkLst>
            <pc:docMk/>
            <pc:sldMk cId="3352716531" sldId="268"/>
            <ac:grpSpMk id="67" creationId="{D9B2426D-0FB2-95FE-5403-411B87EA6E69}"/>
          </ac:grpSpMkLst>
        </pc:grpChg>
        <pc:grpChg chg="mod">
          <ac:chgData name="fatiha AKDIM" userId="9456ee4f8e5c6162" providerId="LiveId" clId="{5A3D63DF-FF0F-4A20-8FB7-CC671771DF10}" dt="2023-04-17T17:30:45.439" v="4361"/>
          <ac:grpSpMkLst>
            <pc:docMk/>
            <pc:sldMk cId="3352716531" sldId="268"/>
            <ac:grpSpMk id="68" creationId="{028139CF-6CCC-C8E6-8244-B9737673C871}"/>
          </ac:grpSpMkLst>
        </pc:grpChg>
        <pc:grpChg chg="mod">
          <ac:chgData name="fatiha AKDIM" userId="9456ee4f8e5c6162" providerId="LiveId" clId="{5A3D63DF-FF0F-4A20-8FB7-CC671771DF10}" dt="2023-04-17T17:30:45.439" v="4361"/>
          <ac:grpSpMkLst>
            <pc:docMk/>
            <pc:sldMk cId="3352716531" sldId="268"/>
            <ac:grpSpMk id="75" creationId="{E9A62493-D8A7-B374-278F-F20740C70E0D}"/>
          </ac:grpSpMkLst>
        </pc:grpChg>
        <pc:grpChg chg="mod">
          <ac:chgData name="fatiha AKDIM" userId="9456ee4f8e5c6162" providerId="LiveId" clId="{5A3D63DF-FF0F-4A20-8FB7-CC671771DF10}" dt="2023-04-17T17:30:45.439" v="4361"/>
          <ac:grpSpMkLst>
            <pc:docMk/>
            <pc:sldMk cId="3352716531" sldId="268"/>
            <ac:grpSpMk id="76" creationId="{CB9C5097-C5CC-50DC-4A90-B08ED88D85EA}"/>
          </ac:grpSpMkLst>
        </pc:grpChg>
        <pc:grpChg chg="mod">
          <ac:chgData name="fatiha AKDIM" userId="9456ee4f8e5c6162" providerId="LiveId" clId="{5A3D63DF-FF0F-4A20-8FB7-CC671771DF10}" dt="2023-04-17T17:30:45.439" v="4361"/>
          <ac:grpSpMkLst>
            <pc:docMk/>
            <pc:sldMk cId="3352716531" sldId="268"/>
            <ac:grpSpMk id="77" creationId="{7A4F2ADC-3FE0-4A63-F74C-EFFFC977CD69}"/>
          </ac:grpSpMkLst>
        </pc:grpChg>
        <pc:grpChg chg="mod">
          <ac:chgData name="fatiha AKDIM" userId="9456ee4f8e5c6162" providerId="LiveId" clId="{5A3D63DF-FF0F-4A20-8FB7-CC671771DF10}" dt="2023-04-17T17:30:45.439" v="4361"/>
          <ac:grpSpMkLst>
            <pc:docMk/>
            <pc:sldMk cId="3352716531" sldId="268"/>
            <ac:grpSpMk id="78" creationId="{D93B50CC-E192-8DD6-BC7E-BE86512BBF1C}"/>
          </ac:grpSpMkLst>
        </pc:grpChg>
        <pc:grpChg chg="mod">
          <ac:chgData name="fatiha AKDIM" userId="9456ee4f8e5c6162" providerId="LiveId" clId="{5A3D63DF-FF0F-4A20-8FB7-CC671771DF10}" dt="2023-04-17T17:30:45.439" v="4361"/>
          <ac:grpSpMkLst>
            <pc:docMk/>
            <pc:sldMk cId="3352716531" sldId="268"/>
            <ac:grpSpMk id="79" creationId="{292D7E17-7765-C35B-A248-A81F73AC44F4}"/>
          </ac:grpSpMkLst>
        </pc:grpChg>
        <pc:grpChg chg="mod">
          <ac:chgData name="fatiha AKDIM" userId="9456ee4f8e5c6162" providerId="LiveId" clId="{5A3D63DF-FF0F-4A20-8FB7-CC671771DF10}" dt="2023-04-17T17:30:45.439" v="4361"/>
          <ac:grpSpMkLst>
            <pc:docMk/>
            <pc:sldMk cId="3352716531" sldId="268"/>
            <ac:grpSpMk id="84" creationId="{1D76952C-4A4B-9EA6-9875-BD657F083DCF}"/>
          </ac:grpSpMkLst>
        </pc:grpChg>
        <pc:grpChg chg="mod">
          <ac:chgData name="fatiha AKDIM" userId="9456ee4f8e5c6162" providerId="LiveId" clId="{5A3D63DF-FF0F-4A20-8FB7-CC671771DF10}" dt="2023-04-17T17:30:45.439" v="4361"/>
          <ac:grpSpMkLst>
            <pc:docMk/>
            <pc:sldMk cId="3352716531" sldId="268"/>
            <ac:grpSpMk id="85" creationId="{E09198DF-9C26-75A0-9809-8C9068AF8AA3}"/>
          </ac:grpSpMkLst>
        </pc:grpChg>
        <pc:grpChg chg="mod">
          <ac:chgData name="fatiha AKDIM" userId="9456ee4f8e5c6162" providerId="LiveId" clId="{5A3D63DF-FF0F-4A20-8FB7-CC671771DF10}" dt="2023-04-17T17:30:45.439" v="4361"/>
          <ac:grpSpMkLst>
            <pc:docMk/>
            <pc:sldMk cId="3352716531" sldId="268"/>
            <ac:grpSpMk id="92" creationId="{D08D4980-519F-A306-A7AA-ACBF4C64D465}"/>
          </ac:grpSpMkLst>
        </pc:grpChg>
        <pc:grpChg chg="mod">
          <ac:chgData name="fatiha AKDIM" userId="9456ee4f8e5c6162" providerId="LiveId" clId="{5A3D63DF-FF0F-4A20-8FB7-CC671771DF10}" dt="2023-04-17T17:30:45.439" v="4361"/>
          <ac:grpSpMkLst>
            <pc:docMk/>
            <pc:sldMk cId="3352716531" sldId="268"/>
            <ac:grpSpMk id="93" creationId="{0EE4D378-8F22-F533-2CAB-9918F0448E4F}"/>
          </ac:grpSpMkLst>
        </pc:grpChg>
        <pc:grpChg chg="mod">
          <ac:chgData name="fatiha AKDIM" userId="9456ee4f8e5c6162" providerId="LiveId" clId="{5A3D63DF-FF0F-4A20-8FB7-CC671771DF10}" dt="2023-04-17T17:30:45.439" v="4361"/>
          <ac:grpSpMkLst>
            <pc:docMk/>
            <pc:sldMk cId="3352716531" sldId="268"/>
            <ac:grpSpMk id="94" creationId="{92EA5AF8-B78F-844C-C5EB-F4598C50B5FE}"/>
          </ac:grpSpMkLst>
        </pc:grpChg>
        <pc:grpChg chg="mod">
          <ac:chgData name="fatiha AKDIM" userId="9456ee4f8e5c6162" providerId="LiveId" clId="{5A3D63DF-FF0F-4A20-8FB7-CC671771DF10}" dt="2023-04-17T17:30:45.439" v="4361"/>
          <ac:grpSpMkLst>
            <pc:docMk/>
            <pc:sldMk cId="3352716531" sldId="268"/>
            <ac:grpSpMk id="95" creationId="{C7A5C662-3D86-9253-BD7A-A3DBE62DE5BE}"/>
          </ac:grpSpMkLst>
        </pc:grpChg>
        <pc:grpChg chg="mod">
          <ac:chgData name="fatiha AKDIM" userId="9456ee4f8e5c6162" providerId="LiveId" clId="{5A3D63DF-FF0F-4A20-8FB7-CC671771DF10}" dt="2023-04-17T17:30:45.439" v="4361"/>
          <ac:grpSpMkLst>
            <pc:docMk/>
            <pc:sldMk cId="3352716531" sldId="268"/>
            <ac:grpSpMk id="96" creationId="{9090B69A-6455-2D03-74AB-C0905F31B156}"/>
          </ac:grpSpMkLst>
        </pc:grpChg>
        <pc:grpChg chg="mod">
          <ac:chgData name="fatiha AKDIM" userId="9456ee4f8e5c6162" providerId="LiveId" clId="{5A3D63DF-FF0F-4A20-8FB7-CC671771DF10}" dt="2023-04-17T17:30:45.439" v="4361"/>
          <ac:grpSpMkLst>
            <pc:docMk/>
            <pc:sldMk cId="3352716531" sldId="268"/>
            <ac:grpSpMk id="101" creationId="{4E22B3FD-23B1-996D-DE8F-82DE9070426A}"/>
          </ac:grpSpMkLst>
        </pc:grpChg>
        <pc:grpChg chg="mod">
          <ac:chgData name="fatiha AKDIM" userId="9456ee4f8e5c6162" providerId="LiveId" clId="{5A3D63DF-FF0F-4A20-8FB7-CC671771DF10}" dt="2023-04-17T17:30:45.439" v="4361"/>
          <ac:grpSpMkLst>
            <pc:docMk/>
            <pc:sldMk cId="3352716531" sldId="268"/>
            <ac:grpSpMk id="102" creationId="{132A817F-B1D0-F9D7-9B80-0594CB9E995F}"/>
          </ac:grpSpMkLst>
        </pc:grpChg>
        <pc:grpChg chg="mod">
          <ac:chgData name="fatiha AKDIM" userId="9456ee4f8e5c6162" providerId="LiveId" clId="{5A3D63DF-FF0F-4A20-8FB7-CC671771DF10}" dt="2023-04-17T17:30:45.439" v="4361"/>
          <ac:grpSpMkLst>
            <pc:docMk/>
            <pc:sldMk cId="3352716531" sldId="268"/>
            <ac:grpSpMk id="109" creationId="{5CE03218-E77F-CE59-4CE3-8DD5F5B10537}"/>
          </ac:grpSpMkLst>
        </pc:grpChg>
        <pc:grpChg chg="mod">
          <ac:chgData name="fatiha AKDIM" userId="9456ee4f8e5c6162" providerId="LiveId" clId="{5A3D63DF-FF0F-4A20-8FB7-CC671771DF10}" dt="2023-04-17T17:30:45.439" v="4361"/>
          <ac:grpSpMkLst>
            <pc:docMk/>
            <pc:sldMk cId="3352716531" sldId="268"/>
            <ac:grpSpMk id="110" creationId="{672F6534-2603-7741-4DC2-4D84384C92FD}"/>
          </ac:grpSpMkLst>
        </pc:grpChg>
        <pc:grpChg chg="mod">
          <ac:chgData name="fatiha AKDIM" userId="9456ee4f8e5c6162" providerId="LiveId" clId="{5A3D63DF-FF0F-4A20-8FB7-CC671771DF10}" dt="2023-04-17T17:30:45.439" v="4361"/>
          <ac:grpSpMkLst>
            <pc:docMk/>
            <pc:sldMk cId="3352716531" sldId="268"/>
            <ac:grpSpMk id="111" creationId="{F25D668E-C886-EF07-0B5B-67817A4824CD}"/>
          </ac:grpSpMkLst>
        </pc:grpChg>
        <pc:grpChg chg="mod">
          <ac:chgData name="fatiha AKDIM" userId="9456ee4f8e5c6162" providerId="LiveId" clId="{5A3D63DF-FF0F-4A20-8FB7-CC671771DF10}" dt="2023-04-17T17:30:45.439" v="4361"/>
          <ac:grpSpMkLst>
            <pc:docMk/>
            <pc:sldMk cId="3352716531" sldId="268"/>
            <ac:grpSpMk id="112" creationId="{51E89BCA-6420-7884-6975-BC75F7F49C2C}"/>
          </ac:grpSpMkLst>
        </pc:grpChg>
        <pc:grpChg chg="mod">
          <ac:chgData name="fatiha AKDIM" userId="9456ee4f8e5c6162" providerId="LiveId" clId="{5A3D63DF-FF0F-4A20-8FB7-CC671771DF10}" dt="2023-04-17T17:30:45.439" v="4361"/>
          <ac:grpSpMkLst>
            <pc:docMk/>
            <pc:sldMk cId="3352716531" sldId="268"/>
            <ac:grpSpMk id="113" creationId="{80B54ECA-FD68-D951-ECDF-1060F277B4D2}"/>
          </ac:grpSpMkLst>
        </pc:grpChg>
        <pc:grpChg chg="mod">
          <ac:chgData name="fatiha AKDIM" userId="9456ee4f8e5c6162" providerId="LiveId" clId="{5A3D63DF-FF0F-4A20-8FB7-CC671771DF10}" dt="2023-04-17T17:30:45.439" v="4361"/>
          <ac:grpSpMkLst>
            <pc:docMk/>
            <pc:sldMk cId="3352716531" sldId="268"/>
            <ac:grpSpMk id="118" creationId="{8677B963-3371-660F-9822-D2E036812B42}"/>
          </ac:grpSpMkLst>
        </pc:grpChg>
        <pc:grpChg chg="mod">
          <ac:chgData name="fatiha AKDIM" userId="9456ee4f8e5c6162" providerId="LiveId" clId="{5A3D63DF-FF0F-4A20-8FB7-CC671771DF10}" dt="2023-04-17T17:30:45.439" v="4361"/>
          <ac:grpSpMkLst>
            <pc:docMk/>
            <pc:sldMk cId="3352716531" sldId="268"/>
            <ac:grpSpMk id="119" creationId="{EFF7FC3A-A477-628D-9D48-CCAC5C00AE0D}"/>
          </ac:grpSpMkLst>
        </pc:grpChg>
        <pc:grpChg chg="mod">
          <ac:chgData name="fatiha AKDIM" userId="9456ee4f8e5c6162" providerId="LiveId" clId="{5A3D63DF-FF0F-4A20-8FB7-CC671771DF10}" dt="2023-04-17T17:30:45.439" v="4361"/>
          <ac:grpSpMkLst>
            <pc:docMk/>
            <pc:sldMk cId="3352716531" sldId="268"/>
            <ac:grpSpMk id="126" creationId="{BE95C2F3-CE0C-3DF9-6AFC-034E562071CA}"/>
          </ac:grpSpMkLst>
        </pc:grpChg>
        <pc:grpChg chg="mod">
          <ac:chgData name="fatiha AKDIM" userId="9456ee4f8e5c6162" providerId="LiveId" clId="{5A3D63DF-FF0F-4A20-8FB7-CC671771DF10}" dt="2023-04-17T17:30:45.439" v="4361"/>
          <ac:grpSpMkLst>
            <pc:docMk/>
            <pc:sldMk cId="3352716531" sldId="268"/>
            <ac:grpSpMk id="127" creationId="{63F65B29-0106-190F-DA33-65F08F092938}"/>
          </ac:grpSpMkLst>
        </pc:grpChg>
        <pc:grpChg chg="mod">
          <ac:chgData name="fatiha AKDIM" userId="9456ee4f8e5c6162" providerId="LiveId" clId="{5A3D63DF-FF0F-4A20-8FB7-CC671771DF10}" dt="2023-04-17T17:30:45.439" v="4361"/>
          <ac:grpSpMkLst>
            <pc:docMk/>
            <pc:sldMk cId="3352716531" sldId="268"/>
            <ac:grpSpMk id="128" creationId="{5E5AFF24-FEBE-D7F3-F710-C5A9B2C6E85B}"/>
          </ac:grpSpMkLst>
        </pc:grpChg>
        <pc:grpChg chg="mod">
          <ac:chgData name="fatiha AKDIM" userId="9456ee4f8e5c6162" providerId="LiveId" clId="{5A3D63DF-FF0F-4A20-8FB7-CC671771DF10}" dt="2023-04-17T17:30:45.439" v="4361"/>
          <ac:grpSpMkLst>
            <pc:docMk/>
            <pc:sldMk cId="3352716531" sldId="268"/>
            <ac:grpSpMk id="129" creationId="{C6CB4B39-10F5-BD0B-3137-1FAFFD8E2BA8}"/>
          </ac:grpSpMkLst>
        </pc:grpChg>
        <pc:grpChg chg="mod">
          <ac:chgData name="fatiha AKDIM" userId="9456ee4f8e5c6162" providerId="LiveId" clId="{5A3D63DF-FF0F-4A20-8FB7-CC671771DF10}" dt="2023-04-17T17:30:45.439" v="4361"/>
          <ac:grpSpMkLst>
            <pc:docMk/>
            <pc:sldMk cId="3352716531" sldId="268"/>
            <ac:grpSpMk id="130" creationId="{E3EC027F-30B0-90ED-394E-6A0603794D63}"/>
          </ac:grpSpMkLst>
        </pc:grpChg>
        <pc:grpChg chg="mod">
          <ac:chgData name="fatiha AKDIM" userId="9456ee4f8e5c6162" providerId="LiveId" clId="{5A3D63DF-FF0F-4A20-8FB7-CC671771DF10}" dt="2023-04-17T17:30:45.439" v="4361"/>
          <ac:grpSpMkLst>
            <pc:docMk/>
            <pc:sldMk cId="3352716531" sldId="268"/>
            <ac:grpSpMk id="131" creationId="{81347E96-1A2E-BAB2-7B4D-5EEB403170B8}"/>
          </ac:grpSpMkLst>
        </pc:grpChg>
        <pc:grpChg chg="mod">
          <ac:chgData name="fatiha AKDIM" userId="9456ee4f8e5c6162" providerId="LiveId" clId="{5A3D63DF-FF0F-4A20-8FB7-CC671771DF10}" dt="2023-04-17T17:30:45.439" v="4361"/>
          <ac:grpSpMkLst>
            <pc:docMk/>
            <pc:sldMk cId="3352716531" sldId="268"/>
            <ac:grpSpMk id="132" creationId="{220E208B-AA3A-26B9-DD79-85C4DD12FABF}"/>
          </ac:grpSpMkLst>
        </pc:grpChg>
        <pc:grpChg chg="mod">
          <ac:chgData name="fatiha AKDIM" userId="9456ee4f8e5c6162" providerId="LiveId" clId="{5A3D63DF-FF0F-4A20-8FB7-CC671771DF10}" dt="2023-04-17T17:30:45.439" v="4361"/>
          <ac:grpSpMkLst>
            <pc:docMk/>
            <pc:sldMk cId="3352716531" sldId="268"/>
            <ac:grpSpMk id="133" creationId="{24D5FA18-28F1-F5C5-EE7C-4D2B35DF3CB1}"/>
          </ac:grpSpMkLst>
        </pc:grpChg>
        <pc:grpChg chg="mod">
          <ac:chgData name="fatiha AKDIM" userId="9456ee4f8e5c6162" providerId="LiveId" clId="{5A3D63DF-FF0F-4A20-8FB7-CC671771DF10}" dt="2023-04-17T17:30:45.439" v="4361"/>
          <ac:grpSpMkLst>
            <pc:docMk/>
            <pc:sldMk cId="3352716531" sldId="268"/>
            <ac:grpSpMk id="134" creationId="{8319CF08-D12F-7A82-4C27-2D513C575227}"/>
          </ac:grpSpMkLst>
        </pc:grpChg>
        <pc:grpChg chg="mod">
          <ac:chgData name="fatiha AKDIM" userId="9456ee4f8e5c6162" providerId="LiveId" clId="{5A3D63DF-FF0F-4A20-8FB7-CC671771DF10}" dt="2023-04-17T17:30:45.439" v="4361"/>
          <ac:grpSpMkLst>
            <pc:docMk/>
            <pc:sldMk cId="3352716531" sldId="268"/>
            <ac:grpSpMk id="135" creationId="{6CF8A012-433D-2B13-CFCA-610005B6D20F}"/>
          </ac:grpSpMkLst>
        </pc:grpChg>
        <pc:grpChg chg="mod">
          <ac:chgData name="fatiha AKDIM" userId="9456ee4f8e5c6162" providerId="LiveId" clId="{5A3D63DF-FF0F-4A20-8FB7-CC671771DF10}" dt="2023-04-17T17:30:45.439" v="4361"/>
          <ac:grpSpMkLst>
            <pc:docMk/>
            <pc:sldMk cId="3352716531" sldId="268"/>
            <ac:grpSpMk id="140" creationId="{96266EE8-DB0C-BD38-0B8C-E0A10F316ABD}"/>
          </ac:grpSpMkLst>
        </pc:grpChg>
        <pc:grpChg chg="mod">
          <ac:chgData name="fatiha AKDIM" userId="9456ee4f8e5c6162" providerId="LiveId" clId="{5A3D63DF-FF0F-4A20-8FB7-CC671771DF10}" dt="2023-04-17T17:30:45.439" v="4361"/>
          <ac:grpSpMkLst>
            <pc:docMk/>
            <pc:sldMk cId="3352716531" sldId="268"/>
            <ac:grpSpMk id="141" creationId="{1FF6EAAC-E364-5EA5-2099-036A592DD5B2}"/>
          </ac:grpSpMkLst>
        </pc:grpChg>
        <pc:grpChg chg="mod">
          <ac:chgData name="fatiha AKDIM" userId="9456ee4f8e5c6162" providerId="LiveId" clId="{5A3D63DF-FF0F-4A20-8FB7-CC671771DF10}" dt="2023-04-17T17:30:45.439" v="4361"/>
          <ac:grpSpMkLst>
            <pc:docMk/>
            <pc:sldMk cId="3352716531" sldId="268"/>
            <ac:grpSpMk id="148" creationId="{DE504180-2101-AB12-5FE3-F33F1696EEFB}"/>
          </ac:grpSpMkLst>
        </pc:grpChg>
        <pc:grpChg chg="mod">
          <ac:chgData name="fatiha AKDIM" userId="9456ee4f8e5c6162" providerId="LiveId" clId="{5A3D63DF-FF0F-4A20-8FB7-CC671771DF10}" dt="2023-04-17T17:30:45.439" v="4361"/>
          <ac:grpSpMkLst>
            <pc:docMk/>
            <pc:sldMk cId="3352716531" sldId="268"/>
            <ac:grpSpMk id="149" creationId="{8C9FFE93-ECE1-F197-6767-031A980BEA8D}"/>
          </ac:grpSpMkLst>
        </pc:grpChg>
        <pc:grpChg chg="mod">
          <ac:chgData name="fatiha AKDIM" userId="9456ee4f8e5c6162" providerId="LiveId" clId="{5A3D63DF-FF0F-4A20-8FB7-CC671771DF10}" dt="2023-04-17T17:30:45.439" v="4361"/>
          <ac:grpSpMkLst>
            <pc:docMk/>
            <pc:sldMk cId="3352716531" sldId="268"/>
            <ac:grpSpMk id="150" creationId="{566D0654-3C73-249A-AFB0-32698527A826}"/>
          </ac:grpSpMkLst>
        </pc:grpChg>
        <pc:grpChg chg="mod">
          <ac:chgData name="fatiha AKDIM" userId="9456ee4f8e5c6162" providerId="LiveId" clId="{5A3D63DF-FF0F-4A20-8FB7-CC671771DF10}" dt="2023-04-17T17:30:45.439" v="4361"/>
          <ac:grpSpMkLst>
            <pc:docMk/>
            <pc:sldMk cId="3352716531" sldId="268"/>
            <ac:grpSpMk id="151" creationId="{2517C21A-760F-C4B1-9C75-F749A230F879}"/>
          </ac:grpSpMkLst>
        </pc:grpChg>
        <pc:grpChg chg="mod">
          <ac:chgData name="fatiha AKDIM" userId="9456ee4f8e5c6162" providerId="LiveId" clId="{5A3D63DF-FF0F-4A20-8FB7-CC671771DF10}" dt="2023-04-17T17:30:45.439" v="4361"/>
          <ac:grpSpMkLst>
            <pc:docMk/>
            <pc:sldMk cId="3352716531" sldId="268"/>
            <ac:grpSpMk id="152" creationId="{56E5BE86-F3E8-606F-9204-99E1923B5FC2}"/>
          </ac:grpSpMkLst>
        </pc:grpChg>
        <pc:grpChg chg="mod">
          <ac:chgData name="fatiha AKDIM" userId="9456ee4f8e5c6162" providerId="LiveId" clId="{5A3D63DF-FF0F-4A20-8FB7-CC671771DF10}" dt="2023-04-17T17:30:45.439" v="4361"/>
          <ac:grpSpMkLst>
            <pc:docMk/>
            <pc:sldMk cId="3352716531" sldId="268"/>
            <ac:grpSpMk id="157" creationId="{D55CCC04-1E7A-39EA-AF23-4BAB95B755E7}"/>
          </ac:grpSpMkLst>
        </pc:grpChg>
        <pc:grpChg chg="mod">
          <ac:chgData name="fatiha AKDIM" userId="9456ee4f8e5c6162" providerId="LiveId" clId="{5A3D63DF-FF0F-4A20-8FB7-CC671771DF10}" dt="2023-04-17T17:30:45.439" v="4361"/>
          <ac:grpSpMkLst>
            <pc:docMk/>
            <pc:sldMk cId="3352716531" sldId="268"/>
            <ac:grpSpMk id="158" creationId="{ECE479AC-E024-8F93-7254-2C0B5EAB9B96}"/>
          </ac:grpSpMkLst>
        </pc:grpChg>
        <pc:grpChg chg="mod">
          <ac:chgData name="fatiha AKDIM" userId="9456ee4f8e5c6162" providerId="LiveId" clId="{5A3D63DF-FF0F-4A20-8FB7-CC671771DF10}" dt="2023-04-17T17:30:45.439" v="4361"/>
          <ac:grpSpMkLst>
            <pc:docMk/>
            <pc:sldMk cId="3352716531" sldId="268"/>
            <ac:grpSpMk id="165" creationId="{9E5952E3-53C1-486D-1B40-F0DFC41C8B31}"/>
          </ac:grpSpMkLst>
        </pc:grpChg>
        <pc:grpChg chg="mod">
          <ac:chgData name="fatiha AKDIM" userId="9456ee4f8e5c6162" providerId="LiveId" clId="{5A3D63DF-FF0F-4A20-8FB7-CC671771DF10}" dt="2023-04-17T17:30:45.439" v="4361"/>
          <ac:grpSpMkLst>
            <pc:docMk/>
            <pc:sldMk cId="3352716531" sldId="268"/>
            <ac:grpSpMk id="166" creationId="{34A9416C-1E27-2256-BD02-4E9D3A945392}"/>
          </ac:grpSpMkLst>
        </pc:grpChg>
        <pc:grpChg chg="mod">
          <ac:chgData name="fatiha AKDIM" userId="9456ee4f8e5c6162" providerId="LiveId" clId="{5A3D63DF-FF0F-4A20-8FB7-CC671771DF10}" dt="2023-04-17T17:30:45.439" v="4361"/>
          <ac:grpSpMkLst>
            <pc:docMk/>
            <pc:sldMk cId="3352716531" sldId="268"/>
            <ac:grpSpMk id="167" creationId="{ED692C30-87CE-D1B9-7CAB-E64D1365D6CC}"/>
          </ac:grpSpMkLst>
        </pc:grpChg>
        <pc:grpChg chg="mod">
          <ac:chgData name="fatiha AKDIM" userId="9456ee4f8e5c6162" providerId="LiveId" clId="{5A3D63DF-FF0F-4A20-8FB7-CC671771DF10}" dt="2023-04-17T17:30:45.439" v="4361"/>
          <ac:grpSpMkLst>
            <pc:docMk/>
            <pc:sldMk cId="3352716531" sldId="268"/>
            <ac:grpSpMk id="168" creationId="{9F80F865-FC3D-8DB1-E09F-0713398816B9}"/>
          </ac:grpSpMkLst>
        </pc:grpChg>
        <pc:grpChg chg="mod">
          <ac:chgData name="fatiha AKDIM" userId="9456ee4f8e5c6162" providerId="LiveId" clId="{5A3D63DF-FF0F-4A20-8FB7-CC671771DF10}" dt="2023-04-17T17:30:45.439" v="4361"/>
          <ac:grpSpMkLst>
            <pc:docMk/>
            <pc:sldMk cId="3352716531" sldId="268"/>
            <ac:grpSpMk id="169" creationId="{B81A8152-9F5E-DE56-415F-67067499C460}"/>
          </ac:grpSpMkLst>
        </pc:grpChg>
        <pc:grpChg chg="mod">
          <ac:chgData name="fatiha AKDIM" userId="9456ee4f8e5c6162" providerId="LiveId" clId="{5A3D63DF-FF0F-4A20-8FB7-CC671771DF10}" dt="2023-04-17T17:30:45.439" v="4361"/>
          <ac:grpSpMkLst>
            <pc:docMk/>
            <pc:sldMk cId="3352716531" sldId="268"/>
            <ac:grpSpMk id="174" creationId="{5F94DEC6-0220-5B0D-9D23-0DFCC468D91C}"/>
          </ac:grpSpMkLst>
        </pc:grpChg>
        <pc:grpChg chg="mod">
          <ac:chgData name="fatiha AKDIM" userId="9456ee4f8e5c6162" providerId="LiveId" clId="{5A3D63DF-FF0F-4A20-8FB7-CC671771DF10}" dt="2023-04-17T17:30:45.439" v="4361"/>
          <ac:grpSpMkLst>
            <pc:docMk/>
            <pc:sldMk cId="3352716531" sldId="268"/>
            <ac:grpSpMk id="175" creationId="{5E8F6DD5-1802-5D0D-3C00-B81CE4E77276}"/>
          </ac:grpSpMkLst>
        </pc:grpChg>
        <pc:grpChg chg="mod">
          <ac:chgData name="fatiha AKDIM" userId="9456ee4f8e5c6162" providerId="LiveId" clId="{5A3D63DF-FF0F-4A20-8FB7-CC671771DF10}" dt="2023-04-17T17:30:45.439" v="4361"/>
          <ac:grpSpMkLst>
            <pc:docMk/>
            <pc:sldMk cId="3352716531" sldId="268"/>
            <ac:grpSpMk id="182" creationId="{64A7FC00-1E46-3591-2005-D8137D2F559D}"/>
          </ac:grpSpMkLst>
        </pc:grpChg>
        <pc:grpChg chg="mod">
          <ac:chgData name="fatiha AKDIM" userId="9456ee4f8e5c6162" providerId="LiveId" clId="{5A3D63DF-FF0F-4A20-8FB7-CC671771DF10}" dt="2023-04-17T17:30:45.439" v="4361"/>
          <ac:grpSpMkLst>
            <pc:docMk/>
            <pc:sldMk cId="3352716531" sldId="268"/>
            <ac:grpSpMk id="183" creationId="{DC5C9D15-E627-EA83-5DE4-3264A131C6CA}"/>
          </ac:grpSpMkLst>
        </pc:grpChg>
        <pc:grpChg chg="mod">
          <ac:chgData name="fatiha AKDIM" userId="9456ee4f8e5c6162" providerId="LiveId" clId="{5A3D63DF-FF0F-4A20-8FB7-CC671771DF10}" dt="2023-04-17T17:30:45.439" v="4361"/>
          <ac:grpSpMkLst>
            <pc:docMk/>
            <pc:sldMk cId="3352716531" sldId="268"/>
            <ac:grpSpMk id="184" creationId="{161893FA-E5FD-2CEE-3EB5-26B037B9FC62}"/>
          </ac:grpSpMkLst>
        </pc:grpChg>
        <pc:grpChg chg="mod">
          <ac:chgData name="fatiha AKDIM" userId="9456ee4f8e5c6162" providerId="LiveId" clId="{5A3D63DF-FF0F-4A20-8FB7-CC671771DF10}" dt="2023-04-17T17:30:45.439" v="4361"/>
          <ac:grpSpMkLst>
            <pc:docMk/>
            <pc:sldMk cId="3352716531" sldId="268"/>
            <ac:grpSpMk id="185" creationId="{6B04B595-2775-C150-2F3B-F0B6185250D7}"/>
          </ac:grpSpMkLst>
        </pc:grpChg>
        <pc:grpChg chg="mod">
          <ac:chgData name="fatiha AKDIM" userId="9456ee4f8e5c6162" providerId="LiveId" clId="{5A3D63DF-FF0F-4A20-8FB7-CC671771DF10}" dt="2023-04-17T17:30:45.439" v="4361"/>
          <ac:grpSpMkLst>
            <pc:docMk/>
            <pc:sldMk cId="3352716531" sldId="268"/>
            <ac:grpSpMk id="186" creationId="{6605FD8B-DF40-B8F2-9A1E-53ADF5ABE88C}"/>
          </ac:grpSpMkLst>
        </pc:grpChg>
        <pc:grpChg chg="mod">
          <ac:chgData name="fatiha AKDIM" userId="9456ee4f8e5c6162" providerId="LiveId" clId="{5A3D63DF-FF0F-4A20-8FB7-CC671771DF10}" dt="2023-04-17T17:30:45.439" v="4361"/>
          <ac:grpSpMkLst>
            <pc:docMk/>
            <pc:sldMk cId="3352716531" sldId="268"/>
            <ac:grpSpMk id="191" creationId="{997B7FF9-E5C8-E2F2-20A0-0CCA52AEEC12}"/>
          </ac:grpSpMkLst>
        </pc:grpChg>
        <pc:grpChg chg="mod">
          <ac:chgData name="fatiha AKDIM" userId="9456ee4f8e5c6162" providerId="LiveId" clId="{5A3D63DF-FF0F-4A20-8FB7-CC671771DF10}" dt="2023-04-17T17:30:45.439" v="4361"/>
          <ac:grpSpMkLst>
            <pc:docMk/>
            <pc:sldMk cId="3352716531" sldId="268"/>
            <ac:grpSpMk id="192" creationId="{BF134B4F-557D-C50C-EEE4-97D55CCE2A50}"/>
          </ac:grpSpMkLst>
        </pc:grpChg>
        <pc:grpChg chg="mod">
          <ac:chgData name="fatiha AKDIM" userId="9456ee4f8e5c6162" providerId="LiveId" clId="{5A3D63DF-FF0F-4A20-8FB7-CC671771DF10}" dt="2023-04-17T17:30:45.439" v="4361"/>
          <ac:grpSpMkLst>
            <pc:docMk/>
            <pc:sldMk cId="3352716531" sldId="268"/>
            <ac:grpSpMk id="199" creationId="{844B2AA4-D6E3-4585-D0BA-075519F293BD}"/>
          </ac:grpSpMkLst>
        </pc:grpChg>
        <pc:grpChg chg="mod">
          <ac:chgData name="fatiha AKDIM" userId="9456ee4f8e5c6162" providerId="LiveId" clId="{5A3D63DF-FF0F-4A20-8FB7-CC671771DF10}" dt="2023-04-17T17:30:45.439" v="4361"/>
          <ac:grpSpMkLst>
            <pc:docMk/>
            <pc:sldMk cId="3352716531" sldId="268"/>
            <ac:grpSpMk id="200" creationId="{A3F65762-9903-7A16-0F38-6F59BA99677F}"/>
          </ac:grpSpMkLst>
        </pc:grpChg>
        <pc:grpChg chg="mod">
          <ac:chgData name="fatiha AKDIM" userId="9456ee4f8e5c6162" providerId="LiveId" clId="{5A3D63DF-FF0F-4A20-8FB7-CC671771DF10}" dt="2023-04-17T17:30:45.439" v="4361"/>
          <ac:grpSpMkLst>
            <pc:docMk/>
            <pc:sldMk cId="3352716531" sldId="268"/>
            <ac:grpSpMk id="201" creationId="{47A3BB09-BDED-B957-8130-F9B5D968BF2C}"/>
          </ac:grpSpMkLst>
        </pc:grpChg>
        <pc:grpChg chg="mod">
          <ac:chgData name="fatiha AKDIM" userId="9456ee4f8e5c6162" providerId="LiveId" clId="{5A3D63DF-FF0F-4A20-8FB7-CC671771DF10}" dt="2023-04-17T17:30:45.439" v="4361"/>
          <ac:grpSpMkLst>
            <pc:docMk/>
            <pc:sldMk cId="3352716531" sldId="268"/>
            <ac:grpSpMk id="202" creationId="{2A873B4B-BE7B-327D-BFCD-1DA45376AEDC}"/>
          </ac:grpSpMkLst>
        </pc:grpChg>
        <pc:grpChg chg="mod">
          <ac:chgData name="fatiha AKDIM" userId="9456ee4f8e5c6162" providerId="LiveId" clId="{5A3D63DF-FF0F-4A20-8FB7-CC671771DF10}" dt="2023-04-17T17:30:45.439" v="4361"/>
          <ac:grpSpMkLst>
            <pc:docMk/>
            <pc:sldMk cId="3352716531" sldId="268"/>
            <ac:grpSpMk id="203" creationId="{BE1BBCAF-5CB2-B512-B283-DE40C6E15099}"/>
          </ac:grpSpMkLst>
        </pc:grpChg>
        <pc:grpChg chg="mod">
          <ac:chgData name="fatiha AKDIM" userId="9456ee4f8e5c6162" providerId="LiveId" clId="{5A3D63DF-FF0F-4A20-8FB7-CC671771DF10}" dt="2023-04-17T17:30:45.439" v="4361"/>
          <ac:grpSpMkLst>
            <pc:docMk/>
            <pc:sldMk cId="3352716531" sldId="268"/>
            <ac:grpSpMk id="208" creationId="{A46081FF-3A75-D752-4F8B-C186E4FDB05C}"/>
          </ac:grpSpMkLst>
        </pc:grpChg>
        <pc:grpChg chg="mod">
          <ac:chgData name="fatiha AKDIM" userId="9456ee4f8e5c6162" providerId="LiveId" clId="{5A3D63DF-FF0F-4A20-8FB7-CC671771DF10}" dt="2023-04-17T17:30:45.439" v="4361"/>
          <ac:grpSpMkLst>
            <pc:docMk/>
            <pc:sldMk cId="3352716531" sldId="268"/>
            <ac:grpSpMk id="209" creationId="{F17A4CB3-3D30-8123-25B2-1B1A067AE5E3}"/>
          </ac:grpSpMkLst>
        </pc:grpChg>
        <pc:grpChg chg="mod">
          <ac:chgData name="fatiha AKDIM" userId="9456ee4f8e5c6162" providerId="LiveId" clId="{5A3D63DF-FF0F-4A20-8FB7-CC671771DF10}" dt="2023-04-17T17:30:45.439" v="4361"/>
          <ac:grpSpMkLst>
            <pc:docMk/>
            <pc:sldMk cId="3352716531" sldId="268"/>
            <ac:grpSpMk id="216" creationId="{EBF34F93-5518-5B70-CA83-87A9619C1B54}"/>
          </ac:grpSpMkLst>
        </pc:grpChg>
        <pc:grpChg chg="mod">
          <ac:chgData name="fatiha AKDIM" userId="9456ee4f8e5c6162" providerId="LiveId" clId="{5A3D63DF-FF0F-4A20-8FB7-CC671771DF10}" dt="2023-04-17T17:30:45.439" v="4361"/>
          <ac:grpSpMkLst>
            <pc:docMk/>
            <pc:sldMk cId="3352716531" sldId="268"/>
            <ac:grpSpMk id="217" creationId="{A4F51ACA-66C5-FD97-5847-5F8E195E12DE}"/>
          </ac:grpSpMkLst>
        </pc:grpChg>
        <pc:grpChg chg="mod">
          <ac:chgData name="fatiha AKDIM" userId="9456ee4f8e5c6162" providerId="LiveId" clId="{5A3D63DF-FF0F-4A20-8FB7-CC671771DF10}" dt="2023-04-17T17:30:45.439" v="4361"/>
          <ac:grpSpMkLst>
            <pc:docMk/>
            <pc:sldMk cId="3352716531" sldId="268"/>
            <ac:grpSpMk id="218" creationId="{526561EC-260A-FC21-1653-61FCC77D0C24}"/>
          </ac:grpSpMkLst>
        </pc:grpChg>
        <pc:grpChg chg="mod">
          <ac:chgData name="fatiha AKDIM" userId="9456ee4f8e5c6162" providerId="LiveId" clId="{5A3D63DF-FF0F-4A20-8FB7-CC671771DF10}" dt="2023-04-17T17:30:45.439" v="4361"/>
          <ac:grpSpMkLst>
            <pc:docMk/>
            <pc:sldMk cId="3352716531" sldId="268"/>
            <ac:grpSpMk id="219" creationId="{D0FBEE8B-2565-9CC1-9879-DADEACCB2623}"/>
          </ac:grpSpMkLst>
        </pc:grpChg>
        <pc:grpChg chg="mod">
          <ac:chgData name="fatiha AKDIM" userId="9456ee4f8e5c6162" providerId="LiveId" clId="{5A3D63DF-FF0F-4A20-8FB7-CC671771DF10}" dt="2023-04-17T17:30:45.439" v="4361"/>
          <ac:grpSpMkLst>
            <pc:docMk/>
            <pc:sldMk cId="3352716531" sldId="268"/>
            <ac:grpSpMk id="220" creationId="{6CE13070-91F1-CF1F-3AEC-3162FD75BD6C}"/>
          </ac:grpSpMkLst>
        </pc:grpChg>
        <pc:grpChg chg="mod">
          <ac:chgData name="fatiha AKDIM" userId="9456ee4f8e5c6162" providerId="LiveId" clId="{5A3D63DF-FF0F-4A20-8FB7-CC671771DF10}" dt="2023-04-17T17:30:45.439" v="4361"/>
          <ac:grpSpMkLst>
            <pc:docMk/>
            <pc:sldMk cId="3352716531" sldId="268"/>
            <ac:grpSpMk id="225" creationId="{5A9D578A-8A63-6C15-F6C9-61BDBC818847}"/>
          </ac:grpSpMkLst>
        </pc:grpChg>
        <pc:grpChg chg="mod">
          <ac:chgData name="fatiha AKDIM" userId="9456ee4f8e5c6162" providerId="LiveId" clId="{5A3D63DF-FF0F-4A20-8FB7-CC671771DF10}" dt="2023-04-17T17:30:45.439" v="4361"/>
          <ac:grpSpMkLst>
            <pc:docMk/>
            <pc:sldMk cId="3352716531" sldId="268"/>
            <ac:grpSpMk id="226" creationId="{AF42005B-22A2-4F0A-B461-872F822A15E2}"/>
          </ac:grpSpMkLst>
        </pc:grpChg>
        <pc:grpChg chg="mod">
          <ac:chgData name="fatiha AKDIM" userId="9456ee4f8e5c6162" providerId="LiveId" clId="{5A3D63DF-FF0F-4A20-8FB7-CC671771DF10}" dt="2023-04-17T17:30:45.439" v="4361"/>
          <ac:grpSpMkLst>
            <pc:docMk/>
            <pc:sldMk cId="3352716531" sldId="268"/>
            <ac:grpSpMk id="233" creationId="{E8537F8C-61EB-FDB0-D791-BB7385E12A34}"/>
          </ac:grpSpMkLst>
        </pc:grpChg>
        <pc:grpChg chg="mod">
          <ac:chgData name="fatiha AKDIM" userId="9456ee4f8e5c6162" providerId="LiveId" clId="{5A3D63DF-FF0F-4A20-8FB7-CC671771DF10}" dt="2023-04-17T17:30:45.439" v="4361"/>
          <ac:grpSpMkLst>
            <pc:docMk/>
            <pc:sldMk cId="3352716531" sldId="268"/>
            <ac:grpSpMk id="234" creationId="{E97684C2-7878-28D2-7E58-F66BB30BBC29}"/>
          </ac:grpSpMkLst>
        </pc:grpChg>
        <pc:grpChg chg="mod">
          <ac:chgData name="fatiha AKDIM" userId="9456ee4f8e5c6162" providerId="LiveId" clId="{5A3D63DF-FF0F-4A20-8FB7-CC671771DF10}" dt="2023-04-17T17:30:45.439" v="4361"/>
          <ac:grpSpMkLst>
            <pc:docMk/>
            <pc:sldMk cId="3352716531" sldId="268"/>
            <ac:grpSpMk id="235" creationId="{AB09BCF3-31A3-6BD0-3427-91AF6A3092B7}"/>
          </ac:grpSpMkLst>
        </pc:grpChg>
        <pc:grpChg chg="mod">
          <ac:chgData name="fatiha AKDIM" userId="9456ee4f8e5c6162" providerId="LiveId" clId="{5A3D63DF-FF0F-4A20-8FB7-CC671771DF10}" dt="2023-04-17T17:30:45.439" v="4361"/>
          <ac:grpSpMkLst>
            <pc:docMk/>
            <pc:sldMk cId="3352716531" sldId="268"/>
            <ac:grpSpMk id="236" creationId="{B2007BD1-5BD4-4281-88AF-25C2E2407A12}"/>
          </ac:grpSpMkLst>
        </pc:grpChg>
        <pc:grpChg chg="mod">
          <ac:chgData name="fatiha AKDIM" userId="9456ee4f8e5c6162" providerId="LiveId" clId="{5A3D63DF-FF0F-4A20-8FB7-CC671771DF10}" dt="2023-04-17T17:30:45.439" v="4361"/>
          <ac:grpSpMkLst>
            <pc:docMk/>
            <pc:sldMk cId="3352716531" sldId="268"/>
            <ac:grpSpMk id="237" creationId="{DB94B9F5-30CB-D19D-5AE3-BBAEC5693FF5}"/>
          </ac:grpSpMkLst>
        </pc:grpChg>
        <pc:grpChg chg="mod">
          <ac:chgData name="fatiha AKDIM" userId="9456ee4f8e5c6162" providerId="LiveId" clId="{5A3D63DF-FF0F-4A20-8FB7-CC671771DF10}" dt="2023-04-17T17:30:45.439" v="4361"/>
          <ac:grpSpMkLst>
            <pc:docMk/>
            <pc:sldMk cId="3352716531" sldId="268"/>
            <ac:grpSpMk id="242" creationId="{395601EC-3AA8-4735-CBB5-5C86CBA2194B}"/>
          </ac:grpSpMkLst>
        </pc:grpChg>
        <pc:grpChg chg="mod">
          <ac:chgData name="fatiha AKDIM" userId="9456ee4f8e5c6162" providerId="LiveId" clId="{5A3D63DF-FF0F-4A20-8FB7-CC671771DF10}" dt="2023-04-17T17:30:45.439" v="4361"/>
          <ac:grpSpMkLst>
            <pc:docMk/>
            <pc:sldMk cId="3352716531" sldId="268"/>
            <ac:grpSpMk id="243" creationId="{D2EDB03C-14CB-FBA6-75D8-18BD91F1D688}"/>
          </ac:grpSpMkLst>
        </pc:grpChg>
        <pc:grpChg chg="add del mod">
          <ac:chgData name="fatiha AKDIM" userId="9456ee4f8e5c6162" providerId="LiveId" clId="{5A3D63DF-FF0F-4A20-8FB7-CC671771DF10}" dt="2023-04-17T17:45:41.308" v="4457" actId="478"/>
          <ac:grpSpMkLst>
            <pc:docMk/>
            <pc:sldMk cId="3352716531" sldId="268"/>
            <ac:grpSpMk id="291" creationId="{5E3371D2-93C5-35E8-3A6B-E5F1345233DD}"/>
          </ac:grpSpMkLst>
        </pc:grpChg>
        <pc:grpChg chg="add del mod">
          <ac:chgData name="fatiha AKDIM" userId="9456ee4f8e5c6162" providerId="LiveId" clId="{5A3D63DF-FF0F-4A20-8FB7-CC671771DF10}" dt="2023-04-17T19:22:26.496" v="4587" actId="478"/>
          <ac:grpSpMkLst>
            <pc:docMk/>
            <pc:sldMk cId="3352716531" sldId="268"/>
            <ac:grpSpMk id="306" creationId="{EAB24CBE-F2C5-B039-CE5F-9DBCD990D03F}"/>
          </ac:grpSpMkLst>
        </pc:grpChg>
        <pc:grpChg chg="add mod">
          <ac:chgData name="fatiha AKDIM" userId="9456ee4f8e5c6162" providerId="LiveId" clId="{5A3D63DF-FF0F-4A20-8FB7-CC671771DF10}" dt="2023-04-29T14:08:04.592" v="11036" actId="1076"/>
          <ac:grpSpMkLst>
            <pc:docMk/>
            <pc:sldMk cId="3352716531" sldId="268"/>
            <ac:grpSpMk id="318" creationId="{6C30252C-7421-79A4-796D-56BF63405746}"/>
          </ac:grpSpMkLst>
        </pc:grpChg>
        <pc:grpChg chg="add mod">
          <ac:chgData name="fatiha AKDIM" userId="9456ee4f8e5c6162" providerId="LiveId" clId="{5A3D63DF-FF0F-4A20-8FB7-CC671771DF10}" dt="2023-04-29T14:08:06.664" v="11037" actId="1076"/>
          <ac:grpSpMkLst>
            <pc:docMk/>
            <pc:sldMk cId="3352716531" sldId="268"/>
            <ac:grpSpMk id="321" creationId="{F23540F7-85D6-62C9-78C2-376571589333}"/>
          </ac:grpSpMkLst>
        </pc:grpChg>
        <pc:grpChg chg="add del mod">
          <ac:chgData name="fatiha AKDIM" userId="9456ee4f8e5c6162" providerId="LiveId" clId="{5A3D63DF-FF0F-4A20-8FB7-CC671771DF10}" dt="2023-04-17T19:27:30.283" v="4682" actId="478"/>
          <ac:grpSpMkLst>
            <pc:docMk/>
            <pc:sldMk cId="3352716531" sldId="268"/>
            <ac:grpSpMk id="329" creationId="{652F1031-F788-E0D4-C258-D2D3DA288AA4}"/>
          </ac:grpSpMkLst>
        </pc:grpChg>
        <pc:grpChg chg="add del mod">
          <ac:chgData name="fatiha AKDIM" userId="9456ee4f8e5c6162" providerId="LiveId" clId="{5A3D63DF-FF0F-4A20-8FB7-CC671771DF10}" dt="2023-04-17T19:33:05.824" v="4755" actId="478"/>
          <ac:grpSpMkLst>
            <pc:docMk/>
            <pc:sldMk cId="3352716531" sldId="268"/>
            <ac:grpSpMk id="330" creationId="{0C899C3C-3AC5-CAA6-BDA7-5EA0BDE42C53}"/>
          </ac:grpSpMkLst>
        </pc:grpChg>
        <pc:grpChg chg="add del mod">
          <ac:chgData name="fatiha AKDIM" userId="9456ee4f8e5c6162" providerId="LiveId" clId="{5A3D63DF-FF0F-4A20-8FB7-CC671771DF10}" dt="2023-04-17T19:31:28.557" v="4727" actId="478"/>
          <ac:grpSpMkLst>
            <pc:docMk/>
            <pc:sldMk cId="3352716531" sldId="268"/>
            <ac:grpSpMk id="335" creationId="{41AC17F5-C207-D671-6EEA-93C1505B4C24}"/>
          </ac:grpSpMkLst>
        </pc:grpChg>
        <pc:picChg chg="add del mod">
          <ac:chgData name="fatiha AKDIM" userId="9456ee4f8e5c6162" providerId="LiveId" clId="{5A3D63DF-FF0F-4A20-8FB7-CC671771DF10}" dt="2023-04-17T17:31:20.989" v="4372" actId="478"/>
          <ac:picMkLst>
            <pc:docMk/>
            <pc:sldMk cId="3352716531" sldId="268"/>
            <ac:picMk id="4" creationId="{77888898-6BF3-06BE-3114-EDCDB45E619B}"/>
          </ac:picMkLst>
        </pc:picChg>
        <pc:picChg chg="add del mod">
          <ac:chgData name="fatiha AKDIM" userId="9456ee4f8e5c6162" providerId="LiveId" clId="{5A3D63DF-FF0F-4A20-8FB7-CC671771DF10}" dt="2023-04-17T17:05:45.462" v="3898" actId="478"/>
          <ac:picMkLst>
            <pc:docMk/>
            <pc:sldMk cId="3352716531" sldId="268"/>
            <ac:picMk id="6" creationId="{E1B71F19-57FC-E1E0-DF49-63B416EA6D1D}"/>
          </ac:picMkLst>
        </pc:picChg>
        <pc:picChg chg="mod">
          <ac:chgData name="fatiha AKDIM" userId="9456ee4f8e5c6162" providerId="LiveId" clId="{5A3D63DF-FF0F-4A20-8FB7-CC671771DF10}" dt="2023-04-17T17:30:45.439" v="4361"/>
          <ac:picMkLst>
            <pc:docMk/>
            <pc:sldMk cId="3352716531" sldId="268"/>
            <ac:picMk id="23" creationId="{4A08D20A-9CE0-F0D6-6145-04F0F73188F9}"/>
          </ac:picMkLst>
        </pc:picChg>
        <pc:picChg chg="add del mod">
          <ac:chgData name="fatiha AKDIM" userId="9456ee4f8e5c6162" providerId="LiveId" clId="{5A3D63DF-FF0F-4A20-8FB7-CC671771DF10}" dt="2023-04-17T17:31:46.590" v="4375" actId="478"/>
          <ac:picMkLst>
            <pc:docMk/>
            <pc:sldMk cId="3352716531" sldId="268"/>
            <ac:picMk id="264" creationId="{5E607020-C3AD-2C75-D612-8BB4CFCC4713}"/>
          </ac:picMkLst>
        </pc:picChg>
        <pc:picChg chg="add mod">
          <ac:chgData name="fatiha AKDIM" userId="9456ee4f8e5c6162" providerId="LiveId" clId="{5A3D63DF-FF0F-4A20-8FB7-CC671771DF10}" dt="2023-04-29T14:07:41.068" v="11025" actId="1076"/>
          <ac:picMkLst>
            <pc:docMk/>
            <pc:sldMk cId="3352716531" sldId="268"/>
            <ac:picMk id="266" creationId="{4CD6151F-3F16-0386-BA1D-8C9B9362069A}"/>
          </ac:picMkLst>
        </pc:picChg>
        <pc:picChg chg="add del mod">
          <ac:chgData name="fatiha AKDIM" userId="9456ee4f8e5c6162" providerId="LiveId" clId="{5A3D63DF-FF0F-4A20-8FB7-CC671771DF10}" dt="2023-04-17T17:42:11.131" v="4432" actId="478"/>
          <ac:picMkLst>
            <pc:docMk/>
            <pc:sldMk cId="3352716531" sldId="268"/>
            <ac:picMk id="286" creationId="{AE2A4EBE-CFCF-5AAE-7909-A9D8F320DCBE}"/>
          </ac:picMkLst>
        </pc:picChg>
        <pc:picChg chg="add mod">
          <ac:chgData name="fatiha AKDIM" userId="9456ee4f8e5c6162" providerId="LiveId" clId="{5A3D63DF-FF0F-4A20-8FB7-CC671771DF10}" dt="2023-04-17T17:42:56.395" v="4437" actId="164"/>
          <ac:picMkLst>
            <pc:docMk/>
            <pc:sldMk cId="3352716531" sldId="268"/>
            <ac:picMk id="288" creationId="{FFBB51E9-A627-CA6C-C4B0-5E60C22E2CF8}"/>
          </ac:picMkLst>
        </pc:picChg>
        <pc:picChg chg="add del mod">
          <ac:chgData name="fatiha AKDIM" userId="9456ee4f8e5c6162" providerId="LiveId" clId="{5A3D63DF-FF0F-4A20-8FB7-CC671771DF10}" dt="2023-04-17T17:46:01.271" v="4458" actId="478"/>
          <ac:picMkLst>
            <pc:docMk/>
            <pc:sldMk cId="3352716531" sldId="268"/>
            <ac:picMk id="293" creationId="{6C494A4E-D65F-C15A-4517-F1462DB343C2}"/>
          </ac:picMkLst>
        </pc:picChg>
        <pc:picChg chg="add del mod">
          <ac:chgData name="fatiha AKDIM" userId="9456ee4f8e5c6162" providerId="LiveId" clId="{5A3D63DF-FF0F-4A20-8FB7-CC671771DF10}" dt="2023-04-17T17:46:02.704" v="4459" actId="478"/>
          <ac:picMkLst>
            <pc:docMk/>
            <pc:sldMk cId="3352716531" sldId="268"/>
            <ac:picMk id="295" creationId="{623CA43E-8AA5-105F-16F6-BF74E59A32FC}"/>
          </ac:picMkLst>
        </pc:picChg>
        <pc:picChg chg="add del mod">
          <ac:chgData name="fatiha AKDIM" userId="9456ee4f8e5c6162" providerId="LiveId" clId="{5A3D63DF-FF0F-4A20-8FB7-CC671771DF10}" dt="2023-04-17T19:23:10.214" v="4594" actId="478"/>
          <ac:picMkLst>
            <pc:docMk/>
            <pc:sldMk cId="3352716531" sldId="268"/>
            <ac:picMk id="297" creationId="{52483FAB-94F2-65D8-26D2-F69185C3166B}"/>
          </ac:picMkLst>
        </pc:picChg>
        <pc:picChg chg="add del mod">
          <ac:chgData name="fatiha AKDIM" userId="9456ee4f8e5c6162" providerId="LiveId" clId="{5A3D63DF-FF0F-4A20-8FB7-CC671771DF10}" dt="2023-04-17T19:14:14.795" v="4567" actId="21"/>
          <ac:picMkLst>
            <pc:docMk/>
            <pc:sldMk cId="3352716531" sldId="268"/>
            <ac:picMk id="300" creationId="{FD5E121B-F6F5-5E7D-DD29-D55A58A22383}"/>
          </ac:picMkLst>
        </pc:picChg>
        <pc:picChg chg="add mod">
          <ac:chgData name="fatiha AKDIM" userId="9456ee4f8e5c6162" providerId="LiveId" clId="{5A3D63DF-FF0F-4A20-8FB7-CC671771DF10}" dt="2023-04-17T17:54:13.794" v="4503" actId="164"/>
          <ac:picMkLst>
            <pc:docMk/>
            <pc:sldMk cId="3352716531" sldId="268"/>
            <ac:picMk id="302" creationId="{DA98A054-D34A-363C-28F4-55BB443051E1}"/>
          </ac:picMkLst>
        </pc:picChg>
        <pc:picChg chg="add mod">
          <ac:chgData name="fatiha AKDIM" userId="9456ee4f8e5c6162" providerId="LiveId" clId="{5A3D63DF-FF0F-4A20-8FB7-CC671771DF10}" dt="2023-04-17T19:24:36.712" v="4609" actId="164"/>
          <ac:picMkLst>
            <pc:docMk/>
            <pc:sldMk cId="3352716531" sldId="268"/>
            <ac:picMk id="308" creationId="{EE7A30E2-B108-ADF1-8E50-5C0CFE6CECB6}"/>
          </ac:picMkLst>
        </pc:picChg>
        <pc:picChg chg="add mod">
          <ac:chgData name="fatiha AKDIM" userId="9456ee4f8e5c6162" providerId="LiveId" clId="{5A3D63DF-FF0F-4A20-8FB7-CC671771DF10}" dt="2023-04-17T19:27:05.482" v="4681" actId="164"/>
          <ac:picMkLst>
            <pc:docMk/>
            <pc:sldMk cId="3352716531" sldId="268"/>
            <ac:picMk id="309" creationId="{52637CC2-6038-D350-7617-54DECB7BCE6B}"/>
          </ac:picMkLst>
        </pc:picChg>
        <pc:picChg chg="add mod">
          <ac:chgData name="fatiha AKDIM" userId="9456ee4f8e5c6162" providerId="LiveId" clId="{5A3D63DF-FF0F-4A20-8FB7-CC671771DF10}" dt="2023-04-17T19:24:00.119" v="4604" actId="164"/>
          <ac:picMkLst>
            <pc:docMk/>
            <pc:sldMk cId="3352716531" sldId="268"/>
            <ac:picMk id="311" creationId="{E0358B2C-E219-25C3-1EE2-EBD6D71C815D}"/>
          </ac:picMkLst>
        </pc:picChg>
        <pc:picChg chg="add mod">
          <ac:chgData name="fatiha AKDIM" userId="9456ee4f8e5c6162" providerId="LiveId" clId="{5A3D63DF-FF0F-4A20-8FB7-CC671771DF10}" dt="2023-04-17T19:26:58.918" v="4680" actId="164"/>
          <ac:picMkLst>
            <pc:docMk/>
            <pc:sldMk cId="3352716531" sldId="268"/>
            <ac:picMk id="324" creationId="{253C1A16-DD47-DF89-D6B3-1098E77CD6CD}"/>
          </ac:picMkLst>
        </pc:picChg>
        <pc:picChg chg="add mod">
          <ac:chgData name="fatiha AKDIM" userId="9456ee4f8e5c6162" providerId="LiveId" clId="{5A3D63DF-FF0F-4A20-8FB7-CC671771DF10}" dt="2023-04-17T19:28:06.114" v="4688" actId="164"/>
          <ac:picMkLst>
            <pc:docMk/>
            <pc:sldMk cId="3352716531" sldId="268"/>
            <ac:picMk id="332" creationId="{2BC2B91D-DF27-7E03-2829-BF00E2803596}"/>
          </ac:picMkLst>
        </pc:picChg>
        <pc:picChg chg="add mod">
          <ac:chgData name="fatiha AKDIM" userId="9456ee4f8e5c6162" providerId="LiveId" clId="{5A3D63DF-FF0F-4A20-8FB7-CC671771DF10}" dt="2023-04-29T14:08:07.420" v="11038" actId="1076"/>
          <ac:picMkLst>
            <pc:docMk/>
            <pc:sldMk cId="3352716531" sldId="268"/>
            <ac:picMk id="337" creationId="{95FD608D-54A1-F46E-304D-845D2CF198AD}"/>
          </ac:picMkLst>
        </pc:picChg>
        <pc:picChg chg="add del mod">
          <ac:chgData name="fatiha AKDIM" userId="9456ee4f8e5c6162" providerId="LiveId" clId="{5A3D63DF-FF0F-4A20-8FB7-CC671771DF10}" dt="2023-04-17T19:32:18.808" v="4743" actId="22"/>
          <ac:picMkLst>
            <pc:docMk/>
            <pc:sldMk cId="3352716531" sldId="268"/>
            <ac:picMk id="339" creationId="{99C9EA97-4A31-B6A2-8F10-6CD08F3E8468}"/>
          </ac:picMkLst>
        </pc:picChg>
        <pc:picChg chg="add del mod">
          <ac:chgData name="fatiha AKDIM" userId="9456ee4f8e5c6162" providerId="LiveId" clId="{5A3D63DF-FF0F-4A20-8FB7-CC671771DF10}" dt="2023-04-17T19:32:45.833" v="4753" actId="22"/>
          <ac:picMkLst>
            <pc:docMk/>
            <pc:sldMk cId="3352716531" sldId="268"/>
            <ac:picMk id="341" creationId="{4A18C694-22DD-4F25-7080-838CDBEC3809}"/>
          </ac:picMkLst>
        </pc:picChg>
        <pc:picChg chg="add mod">
          <ac:chgData name="fatiha AKDIM" userId="9456ee4f8e5c6162" providerId="LiveId" clId="{5A3D63DF-FF0F-4A20-8FB7-CC671771DF10}" dt="2023-04-29T14:07:56.771" v="11032" actId="1076"/>
          <ac:picMkLst>
            <pc:docMk/>
            <pc:sldMk cId="3352716531" sldId="268"/>
            <ac:picMk id="343" creationId="{0B5F0ABF-AEAD-E4F3-1487-2F25299BEA89}"/>
          </ac:picMkLst>
        </pc:picChg>
        <pc:cxnChg chg="add mod">
          <ac:chgData name="fatiha AKDIM" userId="9456ee4f8e5c6162" providerId="LiveId" clId="{5A3D63DF-FF0F-4A20-8FB7-CC671771DF10}" dt="2023-04-26T12:18:18.092" v="10579" actId="14100"/>
          <ac:cxnSpMkLst>
            <pc:docMk/>
            <pc:sldMk cId="3352716531" sldId="268"/>
            <ac:cxnSpMk id="5" creationId="{D7880F44-1E61-C8A5-6589-15407A6960F4}"/>
          </ac:cxnSpMkLst>
        </pc:cxnChg>
        <pc:cxnChg chg="add mod">
          <ac:chgData name="fatiha AKDIM" userId="9456ee4f8e5c6162" providerId="LiveId" clId="{5A3D63DF-FF0F-4A20-8FB7-CC671771DF10}" dt="2023-05-01T14:26:08.828" v="15763" actId="14100"/>
          <ac:cxnSpMkLst>
            <pc:docMk/>
            <pc:sldMk cId="3352716531" sldId="268"/>
            <ac:cxnSpMk id="6" creationId="{3D63070B-B089-2F7D-4CED-1D5BC362257B}"/>
          </ac:cxnSpMkLst>
        </pc:cxnChg>
        <pc:cxnChg chg="add mod">
          <ac:chgData name="fatiha AKDIM" userId="9456ee4f8e5c6162" providerId="LiveId" clId="{5A3D63DF-FF0F-4A20-8FB7-CC671771DF10}" dt="2023-04-26T12:20:26.533" v="10588" actId="14100"/>
          <ac:cxnSpMkLst>
            <pc:docMk/>
            <pc:sldMk cId="3352716531" sldId="268"/>
            <ac:cxnSpMk id="268" creationId="{1C253FD8-183B-A97B-76AA-5BD81A911823}"/>
          </ac:cxnSpMkLst>
        </pc:cxnChg>
        <pc:cxnChg chg="add mod">
          <ac:chgData name="fatiha AKDIM" userId="9456ee4f8e5c6162" providerId="LiveId" clId="{5A3D63DF-FF0F-4A20-8FB7-CC671771DF10}" dt="2023-04-26T12:20:38.806" v="10592" actId="14100"/>
          <ac:cxnSpMkLst>
            <pc:docMk/>
            <pc:sldMk cId="3352716531" sldId="268"/>
            <ac:cxnSpMk id="269" creationId="{6D4CF68B-D531-37CB-B87E-04773FD4C273}"/>
          </ac:cxnSpMkLst>
        </pc:cxnChg>
        <pc:cxnChg chg="add mod">
          <ac:chgData name="fatiha AKDIM" userId="9456ee4f8e5c6162" providerId="LiveId" clId="{5A3D63DF-FF0F-4A20-8FB7-CC671771DF10}" dt="2023-04-26T12:18:23.845" v="10580" actId="1076"/>
          <ac:cxnSpMkLst>
            <pc:docMk/>
            <pc:sldMk cId="3352716531" sldId="268"/>
            <ac:cxnSpMk id="271" creationId="{F3E11864-478A-1B05-B2F0-6284F8BF068E}"/>
          </ac:cxnSpMkLst>
        </pc:cxnChg>
        <pc:cxnChg chg="add del mod">
          <ac:chgData name="fatiha AKDIM" userId="9456ee4f8e5c6162" providerId="LiveId" clId="{5A3D63DF-FF0F-4A20-8FB7-CC671771DF10}" dt="2023-04-26T12:17:36.355" v="10575" actId="478"/>
          <ac:cxnSpMkLst>
            <pc:docMk/>
            <pc:sldMk cId="3352716531" sldId="268"/>
            <ac:cxnSpMk id="272" creationId="{4EEDF3F0-FAE8-57F3-9DDE-81E6A9C6579F}"/>
          </ac:cxnSpMkLst>
        </pc:cxnChg>
        <pc:cxnChg chg="add mod">
          <ac:chgData name="fatiha AKDIM" userId="9456ee4f8e5c6162" providerId="LiveId" clId="{5A3D63DF-FF0F-4A20-8FB7-CC671771DF10}" dt="2023-04-26T12:16:58.447" v="10566" actId="1076"/>
          <ac:cxnSpMkLst>
            <pc:docMk/>
            <pc:sldMk cId="3352716531" sldId="268"/>
            <ac:cxnSpMk id="274" creationId="{05A96BF1-E3F3-06E7-98B1-E6995CB1505F}"/>
          </ac:cxnSpMkLst>
        </pc:cxnChg>
        <pc:cxnChg chg="add mod">
          <ac:chgData name="fatiha AKDIM" userId="9456ee4f8e5c6162" providerId="LiveId" clId="{5A3D63DF-FF0F-4A20-8FB7-CC671771DF10}" dt="2023-04-26T12:19:45.861" v="10585" actId="14100"/>
          <ac:cxnSpMkLst>
            <pc:docMk/>
            <pc:sldMk cId="3352716531" sldId="268"/>
            <ac:cxnSpMk id="282" creationId="{3CD5EB7F-0399-39B5-2E41-F80A160793FC}"/>
          </ac:cxnSpMkLst>
        </pc:cxnChg>
        <pc:cxnChg chg="add mod">
          <ac:chgData name="fatiha AKDIM" userId="9456ee4f8e5c6162" providerId="LiveId" clId="{5A3D63DF-FF0F-4A20-8FB7-CC671771DF10}" dt="2023-04-17T17:42:56.395" v="4437" actId="164"/>
          <ac:cxnSpMkLst>
            <pc:docMk/>
            <pc:sldMk cId="3352716531" sldId="268"/>
            <ac:cxnSpMk id="290" creationId="{E74C2E99-F071-368D-71F2-D29128753077}"/>
          </ac:cxnSpMkLst>
        </pc:cxnChg>
        <pc:cxnChg chg="add mod">
          <ac:chgData name="fatiha AKDIM" userId="9456ee4f8e5c6162" providerId="LiveId" clId="{5A3D63DF-FF0F-4A20-8FB7-CC671771DF10}" dt="2023-04-17T17:54:13.794" v="4503" actId="164"/>
          <ac:cxnSpMkLst>
            <pc:docMk/>
            <pc:sldMk cId="3352716531" sldId="268"/>
            <ac:cxnSpMk id="304" creationId="{2CD16059-960D-B2BC-8972-EC358E9E6EC3}"/>
          </ac:cxnSpMkLst>
        </pc:cxnChg>
        <pc:cxnChg chg="add del mod">
          <ac:chgData name="fatiha AKDIM" userId="9456ee4f8e5c6162" providerId="LiveId" clId="{5A3D63DF-FF0F-4A20-8FB7-CC671771DF10}" dt="2023-04-17T19:23:33.425" v="4599" actId="478"/>
          <ac:cxnSpMkLst>
            <pc:docMk/>
            <pc:sldMk cId="3352716531" sldId="268"/>
            <ac:cxnSpMk id="313" creationId="{9E940461-DC39-4504-E7A1-19E8CC6C9DDE}"/>
          </ac:cxnSpMkLst>
        </pc:cxnChg>
        <pc:cxnChg chg="add mod">
          <ac:chgData name="fatiha AKDIM" userId="9456ee4f8e5c6162" providerId="LiveId" clId="{5A3D63DF-FF0F-4A20-8FB7-CC671771DF10}" dt="2023-04-17T19:24:00.119" v="4604" actId="164"/>
          <ac:cxnSpMkLst>
            <pc:docMk/>
            <pc:sldMk cId="3352716531" sldId="268"/>
            <ac:cxnSpMk id="316" creationId="{59558235-ACA8-138B-CD94-44D7AD07E264}"/>
          </ac:cxnSpMkLst>
        </pc:cxnChg>
        <pc:cxnChg chg="add mod">
          <ac:chgData name="fatiha AKDIM" userId="9456ee4f8e5c6162" providerId="LiveId" clId="{5A3D63DF-FF0F-4A20-8FB7-CC671771DF10}" dt="2023-04-17T19:24:36.712" v="4609" actId="164"/>
          <ac:cxnSpMkLst>
            <pc:docMk/>
            <pc:sldMk cId="3352716531" sldId="268"/>
            <ac:cxnSpMk id="320" creationId="{4A27DFB4-9C24-3D39-368F-F9BAC40938F7}"/>
          </ac:cxnSpMkLst>
        </pc:cxnChg>
        <pc:cxnChg chg="add mod">
          <ac:chgData name="fatiha AKDIM" userId="9456ee4f8e5c6162" providerId="LiveId" clId="{5A3D63DF-FF0F-4A20-8FB7-CC671771DF10}" dt="2023-04-17T19:26:58.918" v="4680" actId="164"/>
          <ac:cxnSpMkLst>
            <pc:docMk/>
            <pc:sldMk cId="3352716531" sldId="268"/>
            <ac:cxnSpMk id="326" creationId="{939CC618-D1FC-DDE9-552D-21C60FBA8AE5}"/>
          </ac:cxnSpMkLst>
        </pc:cxnChg>
        <pc:cxnChg chg="add mod">
          <ac:chgData name="fatiha AKDIM" userId="9456ee4f8e5c6162" providerId="LiveId" clId="{5A3D63DF-FF0F-4A20-8FB7-CC671771DF10}" dt="2023-04-17T19:27:05.482" v="4681" actId="164"/>
          <ac:cxnSpMkLst>
            <pc:docMk/>
            <pc:sldMk cId="3352716531" sldId="268"/>
            <ac:cxnSpMk id="328" creationId="{55A03E6D-6B05-7485-1A6A-CCD27D9EB69E}"/>
          </ac:cxnSpMkLst>
        </pc:cxnChg>
        <pc:cxnChg chg="add mod">
          <ac:chgData name="fatiha AKDIM" userId="9456ee4f8e5c6162" providerId="LiveId" clId="{5A3D63DF-FF0F-4A20-8FB7-CC671771DF10}" dt="2023-04-17T19:28:06.114" v="4688" actId="164"/>
          <ac:cxnSpMkLst>
            <pc:docMk/>
            <pc:sldMk cId="3352716531" sldId="268"/>
            <ac:cxnSpMk id="334" creationId="{E73D7E70-AFE1-D08D-816C-26B652C1C740}"/>
          </ac:cxnSpMkLst>
        </pc:cxnChg>
      </pc:sldChg>
      <pc:sldChg chg="addSp delSp modSp new del mod">
        <pc:chgData name="fatiha AKDIM" userId="9456ee4f8e5c6162" providerId="LiveId" clId="{5A3D63DF-FF0F-4A20-8FB7-CC671771DF10}" dt="2023-04-17T17:11:57.075" v="3975" actId="2696"/>
        <pc:sldMkLst>
          <pc:docMk/>
          <pc:sldMk cId="3346285429" sldId="269"/>
        </pc:sldMkLst>
        <pc:spChg chg="del mod topLvl">
          <ac:chgData name="fatiha AKDIM" userId="9456ee4f8e5c6162" providerId="LiveId" clId="{5A3D63DF-FF0F-4A20-8FB7-CC671771DF10}" dt="2023-04-17T17:11:50.448" v="3971" actId="478"/>
          <ac:spMkLst>
            <pc:docMk/>
            <pc:sldMk cId="3346285429" sldId="269"/>
            <ac:spMk id="7" creationId="{0D254784-143D-726E-023C-93A32C8231FD}"/>
          </ac:spMkLst>
        </pc:spChg>
        <pc:spChg chg="add del mod topLvl">
          <ac:chgData name="fatiha AKDIM" userId="9456ee4f8e5c6162" providerId="LiveId" clId="{5A3D63DF-FF0F-4A20-8FB7-CC671771DF10}" dt="2023-04-17T17:11:49.785" v="3970" actId="478"/>
          <ac:spMkLst>
            <pc:docMk/>
            <pc:sldMk cId="3346285429" sldId="269"/>
            <ac:spMk id="8" creationId="{84C276FA-3E15-7C93-D2D7-51F549450E6D}"/>
          </ac:spMkLst>
        </pc:spChg>
        <pc:spChg chg="add del mod topLvl">
          <ac:chgData name="fatiha AKDIM" userId="9456ee4f8e5c6162" providerId="LiveId" clId="{5A3D63DF-FF0F-4A20-8FB7-CC671771DF10}" dt="2023-04-17T17:11:49.192" v="3969" actId="478"/>
          <ac:spMkLst>
            <pc:docMk/>
            <pc:sldMk cId="3346285429" sldId="269"/>
            <ac:spMk id="9" creationId="{38127B09-467C-B369-8E35-454B63CFC427}"/>
          </ac:spMkLst>
        </pc:spChg>
        <pc:spChg chg="mod">
          <ac:chgData name="fatiha AKDIM" userId="9456ee4f8e5c6162" providerId="LiveId" clId="{5A3D63DF-FF0F-4A20-8FB7-CC671771DF10}" dt="2023-04-17T17:07:32.266" v="3905" actId="165"/>
          <ac:spMkLst>
            <pc:docMk/>
            <pc:sldMk cId="3346285429" sldId="269"/>
            <ac:spMk id="11" creationId="{0A641B40-D048-9379-C79F-D60DBC869C03}"/>
          </ac:spMkLst>
        </pc:spChg>
        <pc:spChg chg="mod">
          <ac:chgData name="fatiha AKDIM" userId="9456ee4f8e5c6162" providerId="LiveId" clId="{5A3D63DF-FF0F-4A20-8FB7-CC671771DF10}" dt="2023-04-17T17:07:32.266" v="3905" actId="165"/>
          <ac:spMkLst>
            <pc:docMk/>
            <pc:sldMk cId="3346285429" sldId="269"/>
            <ac:spMk id="12" creationId="{AE2860E1-FF7F-88CC-975C-A5E8048D0B66}"/>
          </ac:spMkLst>
        </pc:spChg>
        <pc:spChg chg="mod">
          <ac:chgData name="fatiha AKDIM" userId="9456ee4f8e5c6162" providerId="LiveId" clId="{5A3D63DF-FF0F-4A20-8FB7-CC671771DF10}" dt="2023-04-17T17:07:32.266" v="3905" actId="165"/>
          <ac:spMkLst>
            <pc:docMk/>
            <pc:sldMk cId="3346285429" sldId="269"/>
            <ac:spMk id="14" creationId="{D918ECB4-12D6-3413-EE4D-0A7A0F990A1D}"/>
          </ac:spMkLst>
        </pc:spChg>
        <pc:spChg chg="mod">
          <ac:chgData name="fatiha AKDIM" userId="9456ee4f8e5c6162" providerId="LiveId" clId="{5A3D63DF-FF0F-4A20-8FB7-CC671771DF10}" dt="2023-04-17T17:07:32.266" v="3905" actId="165"/>
          <ac:spMkLst>
            <pc:docMk/>
            <pc:sldMk cId="3346285429" sldId="269"/>
            <ac:spMk id="15" creationId="{9638B67E-7B5C-CEEC-79D7-8A7C2F1B192C}"/>
          </ac:spMkLst>
        </pc:spChg>
        <pc:spChg chg="add del mod topLvl">
          <ac:chgData name="fatiha AKDIM" userId="9456ee4f8e5c6162" providerId="LiveId" clId="{5A3D63DF-FF0F-4A20-8FB7-CC671771DF10}" dt="2023-04-17T17:11:45.786" v="3968" actId="14100"/>
          <ac:spMkLst>
            <pc:docMk/>
            <pc:sldMk cId="3346285429" sldId="269"/>
            <ac:spMk id="16" creationId="{4F04A859-251F-AF03-09EB-74A8183604C1}"/>
          </ac:spMkLst>
        </pc:spChg>
        <pc:spChg chg="mod">
          <ac:chgData name="fatiha AKDIM" userId="9456ee4f8e5c6162" providerId="LiveId" clId="{5A3D63DF-FF0F-4A20-8FB7-CC671771DF10}" dt="2023-04-17T17:07:32.266" v="3905" actId="165"/>
          <ac:spMkLst>
            <pc:docMk/>
            <pc:sldMk cId="3346285429" sldId="269"/>
            <ac:spMk id="18" creationId="{BAFC4403-3D89-9CEF-8887-B89D22FDD4F8}"/>
          </ac:spMkLst>
        </pc:spChg>
        <pc:spChg chg="mod">
          <ac:chgData name="fatiha AKDIM" userId="9456ee4f8e5c6162" providerId="LiveId" clId="{5A3D63DF-FF0F-4A20-8FB7-CC671771DF10}" dt="2023-04-17T17:07:32.266" v="3905" actId="165"/>
          <ac:spMkLst>
            <pc:docMk/>
            <pc:sldMk cId="3346285429" sldId="269"/>
            <ac:spMk id="19" creationId="{FC7B9661-F8C7-F1F9-8720-F90FE29C1CAC}"/>
          </ac:spMkLst>
        </pc:spChg>
        <pc:spChg chg="mod">
          <ac:chgData name="fatiha AKDIM" userId="9456ee4f8e5c6162" providerId="LiveId" clId="{5A3D63DF-FF0F-4A20-8FB7-CC671771DF10}" dt="2023-04-17T17:07:32.266" v="3905" actId="165"/>
          <ac:spMkLst>
            <pc:docMk/>
            <pc:sldMk cId="3346285429" sldId="269"/>
            <ac:spMk id="20" creationId="{E8A2E030-8560-77E0-6B1E-809B2F5ABD78}"/>
          </ac:spMkLst>
        </pc:spChg>
        <pc:spChg chg="mod">
          <ac:chgData name="fatiha AKDIM" userId="9456ee4f8e5c6162" providerId="LiveId" clId="{5A3D63DF-FF0F-4A20-8FB7-CC671771DF10}" dt="2023-04-17T17:07:32.266" v="3905" actId="165"/>
          <ac:spMkLst>
            <pc:docMk/>
            <pc:sldMk cId="3346285429" sldId="269"/>
            <ac:spMk id="21" creationId="{CBD4D8C8-DC8E-302E-6619-E90784F8D725}"/>
          </ac:spMkLst>
        </pc:spChg>
        <pc:spChg chg="mod">
          <ac:chgData name="fatiha AKDIM" userId="9456ee4f8e5c6162" providerId="LiveId" clId="{5A3D63DF-FF0F-4A20-8FB7-CC671771DF10}" dt="2023-04-17T17:07:32.266" v="3905" actId="165"/>
          <ac:spMkLst>
            <pc:docMk/>
            <pc:sldMk cId="3346285429" sldId="269"/>
            <ac:spMk id="22" creationId="{3555CC06-B9BF-E174-8B3B-AF01A900EBE2}"/>
          </ac:spMkLst>
        </pc:spChg>
        <pc:spChg chg="mod">
          <ac:chgData name="fatiha AKDIM" userId="9456ee4f8e5c6162" providerId="LiveId" clId="{5A3D63DF-FF0F-4A20-8FB7-CC671771DF10}" dt="2023-04-17T17:07:32.266" v="3905" actId="165"/>
          <ac:spMkLst>
            <pc:docMk/>
            <pc:sldMk cId="3346285429" sldId="269"/>
            <ac:spMk id="23" creationId="{9B3D4433-B836-0B37-0E4F-AE870B37424D}"/>
          </ac:spMkLst>
        </pc:spChg>
        <pc:spChg chg="mod">
          <ac:chgData name="fatiha AKDIM" userId="9456ee4f8e5c6162" providerId="LiveId" clId="{5A3D63DF-FF0F-4A20-8FB7-CC671771DF10}" dt="2023-04-17T17:07:32.266" v="3905" actId="165"/>
          <ac:spMkLst>
            <pc:docMk/>
            <pc:sldMk cId="3346285429" sldId="269"/>
            <ac:spMk id="24" creationId="{1BD536A4-963E-9B13-B248-9DF596EB5999}"/>
          </ac:spMkLst>
        </pc:spChg>
        <pc:spChg chg="mod">
          <ac:chgData name="fatiha AKDIM" userId="9456ee4f8e5c6162" providerId="LiveId" clId="{5A3D63DF-FF0F-4A20-8FB7-CC671771DF10}" dt="2023-04-17T17:07:32.266" v="3905" actId="165"/>
          <ac:spMkLst>
            <pc:docMk/>
            <pc:sldMk cId="3346285429" sldId="269"/>
            <ac:spMk id="25" creationId="{38B880F7-1260-9E05-0EEF-4434A65FE32D}"/>
          </ac:spMkLst>
        </pc:spChg>
        <pc:spChg chg="mod">
          <ac:chgData name="fatiha AKDIM" userId="9456ee4f8e5c6162" providerId="LiveId" clId="{5A3D63DF-FF0F-4A20-8FB7-CC671771DF10}" dt="2023-04-17T17:07:32.266" v="3905" actId="165"/>
          <ac:spMkLst>
            <pc:docMk/>
            <pc:sldMk cId="3346285429" sldId="269"/>
            <ac:spMk id="26" creationId="{34B2A2CD-75E6-0FFD-ACCF-128C96F046E9}"/>
          </ac:spMkLst>
        </pc:spChg>
        <pc:spChg chg="mod">
          <ac:chgData name="fatiha AKDIM" userId="9456ee4f8e5c6162" providerId="LiveId" clId="{5A3D63DF-FF0F-4A20-8FB7-CC671771DF10}" dt="2023-04-17T17:07:32.266" v="3905" actId="165"/>
          <ac:spMkLst>
            <pc:docMk/>
            <pc:sldMk cId="3346285429" sldId="269"/>
            <ac:spMk id="27" creationId="{E708BC7D-90DB-7174-29AF-B88D571549D1}"/>
          </ac:spMkLst>
        </pc:spChg>
        <pc:spChg chg="mod">
          <ac:chgData name="fatiha AKDIM" userId="9456ee4f8e5c6162" providerId="LiveId" clId="{5A3D63DF-FF0F-4A20-8FB7-CC671771DF10}" dt="2023-04-17T17:07:32.266" v="3905" actId="165"/>
          <ac:spMkLst>
            <pc:docMk/>
            <pc:sldMk cId="3346285429" sldId="269"/>
            <ac:spMk id="28" creationId="{1DE63341-DBA8-07AD-2EA7-730322189203}"/>
          </ac:spMkLst>
        </pc:spChg>
        <pc:spChg chg="mod">
          <ac:chgData name="fatiha AKDIM" userId="9456ee4f8e5c6162" providerId="LiveId" clId="{5A3D63DF-FF0F-4A20-8FB7-CC671771DF10}" dt="2023-04-17T17:07:32.266" v="3905" actId="165"/>
          <ac:spMkLst>
            <pc:docMk/>
            <pc:sldMk cId="3346285429" sldId="269"/>
            <ac:spMk id="29" creationId="{0D6976AE-9AE7-7AFB-817C-703CC09A6CC9}"/>
          </ac:spMkLst>
        </pc:spChg>
        <pc:spChg chg="mod">
          <ac:chgData name="fatiha AKDIM" userId="9456ee4f8e5c6162" providerId="LiveId" clId="{5A3D63DF-FF0F-4A20-8FB7-CC671771DF10}" dt="2023-04-17T17:07:32.266" v="3905" actId="165"/>
          <ac:spMkLst>
            <pc:docMk/>
            <pc:sldMk cId="3346285429" sldId="269"/>
            <ac:spMk id="30" creationId="{90A023F4-E14E-8679-D1BA-F188D3BBA442}"/>
          </ac:spMkLst>
        </pc:spChg>
        <pc:spChg chg="mod">
          <ac:chgData name="fatiha AKDIM" userId="9456ee4f8e5c6162" providerId="LiveId" clId="{5A3D63DF-FF0F-4A20-8FB7-CC671771DF10}" dt="2023-04-17T17:07:32.266" v="3905" actId="165"/>
          <ac:spMkLst>
            <pc:docMk/>
            <pc:sldMk cId="3346285429" sldId="269"/>
            <ac:spMk id="32" creationId="{F0A9BC3B-EE08-A774-DA2F-FED939AFD412}"/>
          </ac:spMkLst>
        </pc:spChg>
        <pc:spChg chg="mod">
          <ac:chgData name="fatiha AKDIM" userId="9456ee4f8e5c6162" providerId="LiveId" clId="{5A3D63DF-FF0F-4A20-8FB7-CC671771DF10}" dt="2023-04-17T17:07:32.266" v="3905" actId="165"/>
          <ac:spMkLst>
            <pc:docMk/>
            <pc:sldMk cId="3346285429" sldId="269"/>
            <ac:spMk id="33" creationId="{50A5B25A-1AC5-61E0-8709-886F03EC3692}"/>
          </ac:spMkLst>
        </pc:spChg>
        <pc:spChg chg="mod">
          <ac:chgData name="fatiha AKDIM" userId="9456ee4f8e5c6162" providerId="LiveId" clId="{5A3D63DF-FF0F-4A20-8FB7-CC671771DF10}" dt="2023-04-17T17:07:32.266" v="3905" actId="165"/>
          <ac:spMkLst>
            <pc:docMk/>
            <pc:sldMk cId="3346285429" sldId="269"/>
            <ac:spMk id="34" creationId="{D520EDAB-E962-E015-F51E-1D0445A140C7}"/>
          </ac:spMkLst>
        </pc:spChg>
        <pc:spChg chg="mod">
          <ac:chgData name="fatiha AKDIM" userId="9456ee4f8e5c6162" providerId="LiveId" clId="{5A3D63DF-FF0F-4A20-8FB7-CC671771DF10}" dt="2023-04-17T17:07:32.266" v="3905" actId="165"/>
          <ac:spMkLst>
            <pc:docMk/>
            <pc:sldMk cId="3346285429" sldId="269"/>
            <ac:spMk id="35" creationId="{DA59498F-EA15-0B92-38D4-059BFD872AAD}"/>
          </ac:spMkLst>
        </pc:spChg>
        <pc:spChg chg="del mod topLvl">
          <ac:chgData name="fatiha AKDIM" userId="9456ee4f8e5c6162" providerId="LiveId" clId="{5A3D63DF-FF0F-4A20-8FB7-CC671771DF10}" dt="2023-04-17T17:11:53.267" v="3974" actId="478"/>
          <ac:spMkLst>
            <pc:docMk/>
            <pc:sldMk cId="3346285429" sldId="269"/>
            <ac:spMk id="36" creationId="{F6DE4B97-EBE7-3127-6B11-5969AA5B708C}"/>
          </ac:spMkLst>
        </pc:spChg>
        <pc:spChg chg="mod">
          <ac:chgData name="fatiha AKDIM" userId="9456ee4f8e5c6162" providerId="LiveId" clId="{5A3D63DF-FF0F-4A20-8FB7-CC671771DF10}" dt="2023-04-17T17:07:32.266" v="3905" actId="165"/>
          <ac:spMkLst>
            <pc:docMk/>
            <pc:sldMk cId="3346285429" sldId="269"/>
            <ac:spMk id="38" creationId="{422C469F-6523-74C8-4A70-64DBC124B4D1}"/>
          </ac:spMkLst>
        </pc:spChg>
        <pc:spChg chg="mod">
          <ac:chgData name="fatiha AKDIM" userId="9456ee4f8e5c6162" providerId="LiveId" clId="{5A3D63DF-FF0F-4A20-8FB7-CC671771DF10}" dt="2023-04-17T17:07:32.266" v="3905" actId="165"/>
          <ac:spMkLst>
            <pc:docMk/>
            <pc:sldMk cId="3346285429" sldId="269"/>
            <ac:spMk id="39" creationId="{597E86C7-B34F-9BAF-BBD7-79840A4F88FB}"/>
          </ac:spMkLst>
        </pc:spChg>
        <pc:spChg chg="mod">
          <ac:chgData name="fatiha AKDIM" userId="9456ee4f8e5c6162" providerId="LiveId" clId="{5A3D63DF-FF0F-4A20-8FB7-CC671771DF10}" dt="2023-04-17T17:07:32.266" v="3905" actId="165"/>
          <ac:spMkLst>
            <pc:docMk/>
            <pc:sldMk cId="3346285429" sldId="269"/>
            <ac:spMk id="40" creationId="{99DD2659-1335-59E7-C1BE-7BFA6F15E4C2}"/>
          </ac:spMkLst>
        </pc:spChg>
        <pc:spChg chg="mod">
          <ac:chgData name="fatiha AKDIM" userId="9456ee4f8e5c6162" providerId="LiveId" clId="{5A3D63DF-FF0F-4A20-8FB7-CC671771DF10}" dt="2023-04-17T17:07:32.266" v="3905" actId="165"/>
          <ac:spMkLst>
            <pc:docMk/>
            <pc:sldMk cId="3346285429" sldId="269"/>
            <ac:spMk id="41" creationId="{1E05D864-EB0E-2C2B-7525-226F5BEADC67}"/>
          </ac:spMkLst>
        </pc:spChg>
        <pc:spChg chg="mod">
          <ac:chgData name="fatiha AKDIM" userId="9456ee4f8e5c6162" providerId="LiveId" clId="{5A3D63DF-FF0F-4A20-8FB7-CC671771DF10}" dt="2023-04-17T17:07:32.266" v="3905" actId="165"/>
          <ac:spMkLst>
            <pc:docMk/>
            <pc:sldMk cId="3346285429" sldId="269"/>
            <ac:spMk id="43" creationId="{47BCE3F3-D3A0-16F8-0C9F-1D6CE1787FCE}"/>
          </ac:spMkLst>
        </pc:spChg>
        <pc:spChg chg="mod">
          <ac:chgData name="fatiha AKDIM" userId="9456ee4f8e5c6162" providerId="LiveId" clId="{5A3D63DF-FF0F-4A20-8FB7-CC671771DF10}" dt="2023-04-17T17:07:32.266" v="3905" actId="165"/>
          <ac:spMkLst>
            <pc:docMk/>
            <pc:sldMk cId="3346285429" sldId="269"/>
            <ac:spMk id="44" creationId="{0343A758-DBA3-160B-3782-A773D139FBE7}"/>
          </ac:spMkLst>
        </pc:spChg>
        <pc:spChg chg="mod">
          <ac:chgData name="fatiha AKDIM" userId="9456ee4f8e5c6162" providerId="LiveId" clId="{5A3D63DF-FF0F-4A20-8FB7-CC671771DF10}" dt="2023-04-17T17:07:32.266" v="3905" actId="165"/>
          <ac:spMkLst>
            <pc:docMk/>
            <pc:sldMk cId="3346285429" sldId="269"/>
            <ac:spMk id="45" creationId="{1CCE3705-81EC-1C18-D3B6-6A79E142CC78}"/>
          </ac:spMkLst>
        </pc:spChg>
        <pc:spChg chg="mod">
          <ac:chgData name="fatiha AKDIM" userId="9456ee4f8e5c6162" providerId="LiveId" clId="{5A3D63DF-FF0F-4A20-8FB7-CC671771DF10}" dt="2023-04-17T17:07:32.266" v="3905" actId="165"/>
          <ac:spMkLst>
            <pc:docMk/>
            <pc:sldMk cId="3346285429" sldId="269"/>
            <ac:spMk id="46" creationId="{AC64B459-CD70-3914-0585-E323631D0AD6}"/>
          </ac:spMkLst>
        </pc:spChg>
        <pc:spChg chg="mod">
          <ac:chgData name="fatiha AKDIM" userId="9456ee4f8e5c6162" providerId="LiveId" clId="{5A3D63DF-FF0F-4A20-8FB7-CC671771DF10}" dt="2023-04-17T17:07:32.266" v="3905" actId="165"/>
          <ac:spMkLst>
            <pc:docMk/>
            <pc:sldMk cId="3346285429" sldId="269"/>
            <ac:spMk id="48" creationId="{78B3D9DA-A80B-C1FC-495A-B8756B4FFCCF}"/>
          </ac:spMkLst>
        </pc:spChg>
        <pc:spChg chg="mod">
          <ac:chgData name="fatiha AKDIM" userId="9456ee4f8e5c6162" providerId="LiveId" clId="{5A3D63DF-FF0F-4A20-8FB7-CC671771DF10}" dt="2023-04-17T17:07:32.266" v="3905" actId="165"/>
          <ac:spMkLst>
            <pc:docMk/>
            <pc:sldMk cId="3346285429" sldId="269"/>
            <ac:spMk id="52" creationId="{98DE31B0-3F26-F947-7F09-24644188C04A}"/>
          </ac:spMkLst>
        </pc:spChg>
        <pc:spChg chg="mod">
          <ac:chgData name="fatiha AKDIM" userId="9456ee4f8e5c6162" providerId="LiveId" clId="{5A3D63DF-FF0F-4A20-8FB7-CC671771DF10}" dt="2023-04-17T17:07:32.266" v="3905" actId="165"/>
          <ac:spMkLst>
            <pc:docMk/>
            <pc:sldMk cId="3346285429" sldId="269"/>
            <ac:spMk id="53" creationId="{49398FF8-E4EB-D3E6-E463-7F3358A811B8}"/>
          </ac:spMkLst>
        </pc:spChg>
        <pc:spChg chg="mod">
          <ac:chgData name="fatiha AKDIM" userId="9456ee4f8e5c6162" providerId="LiveId" clId="{5A3D63DF-FF0F-4A20-8FB7-CC671771DF10}" dt="2023-04-17T17:07:32.266" v="3905" actId="165"/>
          <ac:spMkLst>
            <pc:docMk/>
            <pc:sldMk cId="3346285429" sldId="269"/>
            <ac:spMk id="56" creationId="{FAB9CA97-9F86-9985-8AC6-868275E80AEB}"/>
          </ac:spMkLst>
        </pc:spChg>
        <pc:spChg chg="mod">
          <ac:chgData name="fatiha AKDIM" userId="9456ee4f8e5c6162" providerId="LiveId" clId="{5A3D63DF-FF0F-4A20-8FB7-CC671771DF10}" dt="2023-04-17T17:07:32.266" v="3905" actId="165"/>
          <ac:spMkLst>
            <pc:docMk/>
            <pc:sldMk cId="3346285429" sldId="269"/>
            <ac:spMk id="57" creationId="{0B55CE19-5F1E-16B2-7653-181F03A37C0B}"/>
          </ac:spMkLst>
        </pc:spChg>
        <pc:spChg chg="mod">
          <ac:chgData name="fatiha AKDIM" userId="9456ee4f8e5c6162" providerId="LiveId" clId="{5A3D63DF-FF0F-4A20-8FB7-CC671771DF10}" dt="2023-04-17T17:07:32.266" v="3905" actId="165"/>
          <ac:spMkLst>
            <pc:docMk/>
            <pc:sldMk cId="3346285429" sldId="269"/>
            <ac:spMk id="59" creationId="{5640A107-9439-87E4-FA58-A92A0228A0B4}"/>
          </ac:spMkLst>
        </pc:spChg>
        <pc:spChg chg="mod">
          <ac:chgData name="fatiha AKDIM" userId="9456ee4f8e5c6162" providerId="LiveId" clId="{5A3D63DF-FF0F-4A20-8FB7-CC671771DF10}" dt="2023-04-17T17:07:32.266" v="3905" actId="165"/>
          <ac:spMkLst>
            <pc:docMk/>
            <pc:sldMk cId="3346285429" sldId="269"/>
            <ac:spMk id="60" creationId="{B2CE169D-7CE7-1595-1133-F2D8ECB6DAB7}"/>
          </ac:spMkLst>
        </pc:spChg>
        <pc:spChg chg="mod">
          <ac:chgData name="fatiha AKDIM" userId="9456ee4f8e5c6162" providerId="LiveId" clId="{5A3D63DF-FF0F-4A20-8FB7-CC671771DF10}" dt="2023-04-17T17:07:32.266" v="3905" actId="165"/>
          <ac:spMkLst>
            <pc:docMk/>
            <pc:sldMk cId="3346285429" sldId="269"/>
            <ac:spMk id="63" creationId="{25B84F1C-9943-6509-2E04-62EE799F1E0F}"/>
          </ac:spMkLst>
        </pc:spChg>
        <pc:spChg chg="mod">
          <ac:chgData name="fatiha AKDIM" userId="9456ee4f8e5c6162" providerId="LiveId" clId="{5A3D63DF-FF0F-4A20-8FB7-CC671771DF10}" dt="2023-04-17T17:07:32.266" v="3905" actId="165"/>
          <ac:spMkLst>
            <pc:docMk/>
            <pc:sldMk cId="3346285429" sldId="269"/>
            <ac:spMk id="64" creationId="{3DC89F46-4812-1B4C-A606-382AD920027A}"/>
          </ac:spMkLst>
        </pc:spChg>
        <pc:spChg chg="mod">
          <ac:chgData name="fatiha AKDIM" userId="9456ee4f8e5c6162" providerId="LiveId" clId="{5A3D63DF-FF0F-4A20-8FB7-CC671771DF10}" dt="2023-04-17T17:07:32.266" v="3905" actId="165"/>
          <ac:spMkLst>
            <pc:docMk/>
            <pc:sldMk cId="3346285429" sldId="269"/>
            <ac:spMk id="66" creationId="{C50C8A23-8565-CD34-236B-5A23BBB4175D}"/>
          </ac:spMkLst>
        </pc:spChg>
        <pc:spChg chg="mod">
          <ac:chgData name="fatiha AKDIM" userId="9456ee4f8e5c6162" providerId="LiveId" clId="{5A3D63DF-FF0F-4A20-8FB7-CC671771DF10}" dt="2023-04-17T17:07:32.266" v="3905" actId="165"/>
          <ac:spMkLst>
            <pc:docMk/>
            <pc:sldMk cId="3346285429" sldId="269"/>
            <ac:spMk id="67" creationId="{1F060034-9ED7-16AD-D7F4-158BB8E66C02}"/>
          </ac:spMkLst>
        </pc:spChg>
        <pc:spChg chg="mod">
          <ac:chgData name="fatiha AKDIM" userId="9456ee4f8e5c6162" providerId="LiveId" clId="{5A3D63DF-FF0F-4A20-8FB7-CC671771DF10}" dt="2023-04-17T17:07:32.266" v="3905" actId="165"/>
          <ac:spMkLst>
            <pc:docMk/>
            <pc:sldMk cId="3346285429" sldId="269"/>
            <ac:spMk id="70" creationId="{D5F23879-C66A-3965-DC3F-AE862E90597B}"/>
          </ac:spMkLst>
        </pc:spChg>
        <pc:spChg chg="mod">
          <ac:chgData name="fatiha AKDIM" userId="9456ee4f8e5c6162" providerId="LiveId" clId="{5A3D63DF-FF0F-4A20-8FB7-CC671771DF10}" dt="2023-04-17T17:07:32.266" v="3905" actId="165"/>
          <ac:spMkLst>
            <pc:docMk/>
            <pc:sldMk cId="3346285429" sldId="269"/>
            <ac:spMk id="71" creationId="{6486F6E0-2375-18F8-9AF1-16A0DC381D71}"/>
          </ac:spMkLst>
        </pc:spChg>
        <pc:spChg chg="mod">
          <ac:chgData name="fatiha AKDIM" userId="9456ee4f8e5c6162" providerId="LiveId" clId="{5A3D63DF-FF0F-4A20-8FB7-CC671771DF10}" dt="2023-04-17T17:07:32.266" v="3905" actId="165"/>
          <ac:spMkLst>
            <pc:docMk/>
            <pc:sldMk cId="3346285429" sldId="269"/>
            <ac:spMk id="74" creationId="{026DA130-04C4-3CED-7637-297E0785AD30}"/>
          </ac:spMkLst>
        </pc:spChg>
        <pc:spChg chg="mod">
          <ac:chgData name="fatiha AKDIM" userId="9456ee4f8e5c6162" providerId="LiveId" clId="{5A3D63DF-FF0F-4A20-8FB7-CC671771DF10}" dt="2023-04-17T17:07:32.266" v="3905" actId="165"/>
          <ac:spMkLst>
            <pc:docMk/>
            <pc:sldMk cId="3346285429" sldId="269"/>
            <ac:spMk id="75" creationId="{43523B57-58A1-1980-CBBC-A8750ADA7D84}"/>
          </ac:spMkLst>
        </pc:spChg>
        <pc:spChg chg="mod">
          <ac:chgData name="fatiha AKDIM" userId="9456ee4f8e5c6162" providerId="LiveId" clId="{5A3D63DF-FF0F-4A20-8FB7-CC671771DF10}" dt="2023-04-17T17:07:32.266" v="3905" actId="165"/>
          <ac:spMkLst>
            <pc:docMk/>
            <pc:sldMk cId="3346285429" sldId="269"/>
            <ac:spMk id="77" creationId="{A1ED5901-8700-4473-A832-F623FAD60431}"/>
          </ac:spMkLst>
        </pc:spChg>
        <pc:spChg chg="mod">
          <ac:chgData name="fatiha AKDIM" userId="9456ee4f8e5c6162" providerId="LiveId" clId="{5A3D63DF-FF0F-4A20-8FB7-CC671771DF10}" dt="2023-04-17T17:07:32.266" v="3905" actId="165"/>
          <ac:spMkLst>
            <pc:docMk/>
            <pc:sldMk cId="3346285429" sldId="269"/>
            <ac:spMk id="78" creationId="{D2A1567F-16C9-7150-4C99-90A5B01DE6B6}"/>
          </ac:spMkLst>
        </pc:spChg>
        <pc:spChg chg="mod">
          <ac:chgData name="fatiha AKDIM" userId="9456ee4f8e5c6162" providerId="LiveId" clId="{5A3D63DF-FF0F-4A20-8FB7-CC671771DF10}" dt="2023-04-17T17:07:32.266" v="3905" actId="165"/>
          <ac:spMkLst>
            <pc:docMk/>
            <pc:sldMk cId="3346285429" sldId="269"/>
            <ac:spMk id="81" creationId="{794B416C-4019-40E5-EAAD-544EC9CB574D}"/>
          </ac:spMkLst>
        </pc:spChg>
        <pc:spChg chg="mod">
          <ac:chgData name="fatiha AKDIM" userId="9456ee4f8e5c6162" providerId="LiveId" clId="{5A3D63DF-FF0F-4A20-8FB7-CC671771DF10}" dt="2023-04-17T17:07:32.266" v="3905" actId="165"/>
          <ac:spMkLst>
            <pc:docMk/>
            <pc:sldMk cId="3346285429" sldId="269"/>
            <ac:spMk id="82" creationId="{A659D9D3-902E-5554-B24D-5493D8573666}"/>
          </ac:spMkLst>
        </pc:spChg>
        <pc:spChg chg="mod">
          <ac:chgData name="fatiha AKDIM" userId="9456ee4f8e5c6162" providerId="LiveId" clId="{5A3D63DF-FF0F-4A20-8FB7-CC671771DF10}" dt="2023-04-17T17:07:32.266" v="3905" actId="165"/>
          <ac:spMkLst>
            <pc:docMk/>
            <pc:sldMk cId="3346285429" sldId="269"/>
            <ac:spMk id="84" creationId="{529ACFF5-078C-C566-9FA7-FBB15186155A}"/>
          </ac:spMkLst>
        </pc:spChg>
        <pc:spChg chg="mod">
          <ac:chgData name="fatiha AKDIM" userId="9456ee4f8e5c6162" providerId="LiveId" clId="{5A3D63DF-FF0F-4A20-8FB7-CC671771DF10}" dt="2023-04-17T17:07:32.266" v="3905" actId="165"/>
          <ac:spMkLst>
            <pc:docMk/>
            <pc:sldMk cId="3346285429" sldId="269"/>
            <ac:spMk id="85" creationId="{B5E743AE-BDB8-B2B3-038C-050023E7AB32}"/>
          </ac:spMkLst>
        </pc:spChg>
        <pc:spChg chg="mod">
          <ac:chgData name="fatiha AKDIM" userId="9456ee4f8e5c6162" providerId="LiveId" clId="{5A3D63DF-FF0F-4A20-8FB7-CC671771DF10}" dt="2023-04-17T17:07:32.266" v="3905" actId="165"/>
          <ac:spMkLst>
            <pc:docMk/>
            <pc:sldMk cId="3346285429" sldId="269"/>
            <ac:spMk id="89" creationId="{41B62AE8-5342-D219-F093-5E1B95422962}"/>
          </ac:spMkLst>
        </pc:spChg>
        <pc:spChg chg="mod">
          <ac:chgData name="fatiha AKDIM" userId="9456ee4f8e5c6162" providerId="LiveId" clId="{5A3D63DF-FF0F-4A20-8FB7-CC671771DF10}" dt="2023-04-17T17:07:32.266" v="3905" actId="165"/>
          <ac:spMkLst>
            <pc:docMk/>
            <pc:sldMk cId="3346285429" sldId="269"/>
            <ac:spMk id="90" creationId="{643A081C-E102-4E15-CEEC-9B068C61E3C1}"/>
          </ac:spMkLst>
        </pc:spChg>
        <pc:spChg chg="mod">
          <ac:chgData name="fatiha AKDIM" userId="9456ee4f8e5c6162" providerId="LiveId" clId="{5A3D63DF-FF0F-4A20-8FB7-CC671771DF10}" dt="2023-04-17T17:07:32.266" v="3905" actId="165"/>
          <ac:spMkLst>
            <pc:docMk/>
            <pc:sldMk cId="3346285429" sldId="269"/>
            <ac:spMk id="93" creationId="{29A29E88-4FE9-4B6B-52EA-C87FC90DBF79}"/>
          </ac:spMkLst>
        </pc:spChg>
        <pc:spChg chg="mod">
          <ac:chgData name="fatiha AKDIM" userId="9456ee4f8e5c6162" providerId="LiveId" clId="{5A3D63DF-FF0F-4A20-8FB7-CC671771DF10}" dt="2023-04-17T17:07:32.266" v="3905" actId="165"/>
          <ac:spMkLst>
            <pc:docMk/>
            <pc:sldMk cId="3346285429" sldId="269"/>
            <ac:spMk id="94" creationId="{62E29D3D-E467-D5AF-60BA-0D3E7C5B0B0C}"/>
          </ac:spMkLst>
        </pc:spChg>
        <pc:spChg chg="mod">
          <ac:chgData name="fatiha AKDIM" userId="9456ee4f8e5c6162" providerId="LiveId" clId="{5A3D63DF-FF0F-4A20-8FB7-CC671771DF10}" dt="2023-04-17T17:07:32.266" v="3905" actId="165"/>
          <ac:spMkLst>
            <pc:docMk/>
            <pc:sldMk cId="3346285429" sldId="269"/>
            <ac:spMk id="96" creationId="{FEB6E753-1AC0-C9B4-9837-37CA55698072}"/>
          </ac:spMkLst>
        </pc:spChg>
        <pc:spChg chg="mod">
          <ac:chgData name="fatiha AKDIM" userId="9456ee4f8e5c6162" providerId="LiveId" clId="{5A3D63DF-FF0F-4A20-8FB7-CC671771DF10}" dt="2023-04-17T17:07:32.266" v="3905" actId="165"/>
          <ac:spMkLst>
            <pc:docMk/>
            <pc:sldMk cId="3346285429" sldId="269"/>
            <ac:spMk id="97" creationId="{BE52E7FE-2035-F8E0-2392-9E076C557D01}"/>
          </ac:spMkLst>
        </pc:spChg>
        <pc:spChg chg="mod">
          <ac:chgData name="fatiha AKDIM" userId="9456ee4f8e5c6162" providerId="LiveId" clId="{5A3D63DF-FF0F-4A20-8FB7-CC671771DF10}" dt="2023-04-17T17:07:32.266" v="3905" actId="165"/>
          <ac:spMkLst>
            <pc:docMk/>
            <pc:sldMk cId="3346285429" sldId="269"/>
            <ac:spMk id="100" creationId="{1E1184F0-6E07-2EEB-4BB1-D568736ECCEC}"/>
          </ac:spMkLst>
        </pc:spChg>
        <pc:spChg chg="mod">
          <ac:chgData name="fatiha AKDIM" userId="9456ee4f8e5c6162" providerId="LiveId" clId="{5A3D63DF-FF0F-4A20-8FB7-CC671771DF10}" dt="2023-04-17T17:07:32.266" v="3905" actId="165"/>
          <ac:spMkLst>
            <pc:docMk/>
            <pc:sldMk cId="3346285429" sldId="269"/>
            <ac:spMk id="101" creationId="{F15FC46E-2EC7-ED5E-C421-4E464E42AACB}"/>
          </ac:spMkLst>
        </pc:spChg>
        <pc:spChg chg="mod">
          <ac:chgData name="fatiha AKDIM" userId="9456ee4f8e5c6162" providerId="LiveId" clId="{5A3D63DF-FF0F-4A20-8FB7-CC671771DF10}" dt="2023-04-17T17:07:32.266" v="3905" actId="165"/>
          <ac:spMkLst>
            <pc:docMk/>
            <pc:sldMk cId="3346285429" sldId="269"/>
            <ac:spMk id="103" creationId="{B7C8DB67-811E-FE4D-D98B-85CFFC0D9044}"/>
          </ac:spMkLst>
        </pc:spChg>
        <pc:spChg chg="mod">
          <ac:chgData name="fatiha AKDIM" userId="9456ee4f8e5c6162" providerId="LiveId" clId="{5A3D63DF-FF0F-4A20-8FB7-CC671771DF10}" dt="2023-04-17T17:07:32.266" v="3905" actId="165"/>
          <ac:spMkLst>
            <pc:docMk/>
            <pc:sldMk cId="3346285429" sldId="269"/>
            <ac:spMk id="104" creationId="{29C49DB7-AC28-F323-5286-1B1108D1830F}"/>
          </ac:spMkLst>
        </pc:spChg>
        <pc:spChg chg="mod">
          <ac:chgData name="fatiha AKDIM" userId="9456ee4f8e5c6162" providerId="LiveId" clId="{5A3D63DF-FF0F-4A20-8FB7-CC671771DF10}" dt="2023-04-17T17:07:32.266" v="3905" actId="165"/>
          <ac:spMkLst>
            <pc:docMk/>
            <pc:sldMk cId="3346285429" sldId="269"/>
            <ac:spMk id="107" creationId="{9FC51363-B090-F6B5-711A-D2CA3EEAA111}"/>
          </ac:spMkLst>
        </pc:spChg>
        <pc:spChg chg="mod">
          <ac:chgData name="fatiha AKDIM" userId="9456ee4f8e5c6162" providerId="LiveId" clId="{5A3D63DF-FF0F-4A20-8FB7-CC671771DF10}" dt="2023-04-17T17:07:32.266" v="3905" actId="165"/>
          <ac:spMkLst>
            <pc:docMk/>
            <pc:sldMk cId="3346285429" sldId="269"/>
            <ac:spMk id="108" creationId="{485372EB-9E05-5BCC-A496-569E73C2DEBF}"/>
          </ac:spMkLst>
        </pc:spChg>
        <pc:spChg chg="mod">
          <ac:chgData name="fatiha AKDIM" userId="9456ee4f8e5c6162" providerId="LiveId" clId="{5A3D63DF-FF0F-4A20-8FB7-CC671771DF10}" dt="2023-04-17T17:07:32.266" v="3905" actId="165"/>
          <ac:spMkLst>
            <pc:docMk/>
            <pc:sldMk cId="3346285429" sldId="269"/>
            <ac:spMk id="111" creationId="{A0FAA6FE-D12E-92CC-7871-EAA4DA4E690E}"/>
          </ac:spMkLst>
        </pc:spChg>
        <pc:spChg chg="mod">
          <ac:chgData name="fatiha AKDIM" userId="9456ee4f8e5c6162" providerId="LiveId" clId="{5A3D63DF-FF0F-4A20-8FB7-CC671771DF10}" dt="2023-04-17T17:07:32.266" v="3905" actId="165"/>
          <ac:spMkLst>
            <pc:docMk/>
            <pc:sldMk cId="3346285429" sldId="269"/>
            <ac:spMk id="112" creationId="{8DE5B3BD-0485-F672-F261-F26200EB57A3}"/>
          </ac:spMkLst>
        </pc:spChg>
        <pc:spChg chg="mod">
          <ac:chgData name="fatiha AKDIM" userId="9456ee4f8e5c6162" providerId="LiveId" clId="{5A3D63DF-FF0F-4A20-8FB7-CC671771DF10}" dt="2023-04-17T17:07:32.266" v="3905" actId="165"/>
          <ac:spMkLst>
            <pc:docMk/>
            <pc:sldMk cId="3346285429" sldId="269"/>
            <ac:spMk id="114" creationId="{F477F70A-5299-6A4E-74E0-767224071526}"/>
          </ac:spMkLst>
        </pc:spChg>
        <pc:spChg chg="mod">
          <ac:chgData name="fatiha AKDIM" userId="9456ee4f8e5c6162" providerId="LiveId" clId="{5A3D63DF-FF0F-4A20-8FB7-CC671771DF10}" dt="2023-04-17T17:07:32.266" v="3905" actId="165"/>
          <ac:spMkLst>
            <pc:docMk/>
            <pc:sldMk cId="3346285429" sldId="269"/>
            <ac:spMk id="115" creationId="{28694327-0FDD-342F-767F-4CAC745D9660}"/>
          </ac:spMkLst>
        </pc:spChg>
        <pc:spChg chg="mod">
          <ac:chgData name="fatiha AKDIM" userId="9456ee4f8e5c6162" providerId="LiveId" clId="{5A3D63DF-FF0F-4A20-8FB7-CC671771DF10}" dt="2023-04-17T17:07:32.266" v="3905" actId="165"/>
          <ac:spMkLst>
            <pc:docMk/>
            <pc:sldMk cId="3346285429" sldId="269"/>
            <ac:spMk id="118" creationId="{E4AD8B41-47CF-D666-FE34-66A12525201E}"/>
          </ac:spMkLst>
        </pc:spChg>
        <pc:spChg chg="mod">
          <ac:chgData name="fatiha AKDIM" userId="9456ee4f8e5c6162" providerId="LiveId" clId="{5A3D63DF-FF0F-4A20-8FB7-CC671771DF10}" dt="2023-04-17T17:07:32.266" v="3905" actId="165"/>
          <ac:spMkLst>
            <pc:docMk/>
            <pc:sldMk cId="3346285429" sldId="269"/>
            <ac:spMk id="119" creationId="{44CA21C3-C50A-362D-6CD1-A6364315280D}"/>
          </ac:spMkLst>
        </pc:spChg>
        <pc:spChg chg="mod">
          <ac:chgData name="fatiha AKDIM" userId="9456ee4f8e5c6162" providerId="LiveId" clId="{5A3D63DF-FF0F-4A20-8FB7-CC671771DF10}" dt="2023-04-17T17:07:32.266" v="3905" actId="165"/>
          <ac:spMkLst>
            <pc:docMk/>
            <pc:sldMk cId="3346285429" sldId="269"/>
            <ac:spMk id="121" creationId="{C62753C4-923B-2727-8D56-9DDD003AB9A8}"/>
          </ac:spMkLst>
        </pc:spChg>
        <pc:spChg chg="mod">
          <ac:chgData name="fatiha AKDIM" userId="9456ee4f8e5c6162" providerId="LiveId" clId="{5A3D63DF-FF0F-4A20-8FB7-CC671771DF10}" dt="2023-04-17T17:07:32.266" v="3905" actId="165"/>
          <ac:spMkLst>
            <pc:docMk/>
            <pc:sldMk cId="3346285429" sldId="269"/>
            <ac:spMk id="122" creationId="{C66A72E5-DC15-42AF-CD4C-4D3478D4089A}"/>
          </ac:spMkLst>
        </pc:spChg>
        <pc:spChg chg="mod">
          <ac:chgData name="fatiha AKDIM" userId="9456ee4f8e5c6162" providerId="LiveId" clId="{5A3D63DF-FF0F-4A20-8FB7-CC671771DF10}" dt="2023-04-17T17:07:32.266" v="3905" actId="165"/>
          <ac:spMkLst>
            <pc:docMk/>
            <pc:sldMk cId="3346285429" sldId="269"/>
            <ac:spMk id="125" creationId="{2A39993F-34CB-7461-4B03-12BA3F171676}"/>
          </ac:spMkLst>
        </pc:spChg>
        <pc:spChg chg="mod">
          <ac:chgData name="fatiha AKDIM" userId="9456ee4f8e5c6162" providerId="LiveId" clId="{5A3D63DF-FF0F-4A20-8FB7-CC671771DF10}" dt="2023-04-17T17:07:32.266" v="3905" actId="165"/>
          <ac:spMkLst>
            <pc:docMk/>
            <pc:sldMk cId="3346285429" sldId="269"/>
            <ac:spMk id="126" creationId="{28DA5DA4-C2A5-A8A2-181B-6E9F200887D6}"/>
          </ac:spMkLst>
        </pc:spChg>
        <pc:spChg chg="mod">
          <ac:chgData name="fatiha AKDIM" userId="9456ee4f8e5c6162" providerId="LiveId" clId="{5A3D63DF-FF0F-4A20-8FB7-CC671771DF10}" dt="2023-04-17T17:07:32.266" v="3905" actId="165"/>
          <ac:spMkLst>
            <pc:docMk/>
            <pc:sldMk cId="3346285429" sldId="269"/>
            <ac:spMk id="129" creationId="{3C537722-319A-4EAF-B273-12C27FF05D2B}"/>
          </ac:spMkLst>
        </pc:spChg>
        <pc:spChg chg="mod">
          <ac:chgData name="fatiha AKDIM" userId="9456ee4f8e5c6162" providerId="LiveId" clId="{5A3D63DF-FF0F-4A20-8FB7-CC671771DF10}" dt="2023-04-17T17:07:32.266" v="3905" actId="165"/>
          <ac:spMkLst>
            <pc:docMk/>
            <pc:sldMk cId="3346285429" sldId="269"/>
            <ac:spMk id="130" creationId="{C767A8EE-5B74-6A5B-D23B-AC001A91C091}"/>
          </ac:spMkLst>
        </pc:spChg>
        <pc:spChg chg="mod">
          <ac:chgData name="fatiha AKDIM" userId="9456ee4f8e5c6162" providerId="LiveId" clId="{5A3D63DF-FF0F-4A20-8FB7-CC671771DF10}" dt="2023-04-17T17:07:32.266" v="3905" actId="165"/>
          <ac:spMkLst>
            <pc:docMk/>
            <pc:sldMk cId="3346285429" sldId="269"/>
            <ac:spMk id="132" creationId="{0A68F540-46CD-C42E-6207-939CC354E8DE}"/>
          </ac:spMkLst>
        </pc:spChg>
        <pc:spChg chg="mod">
          <ac:chgData name="fatiha AKDIM" userId="9456ee4f8e5c6162" providerId="LiveId" clId="{5A3D63DF-FF0F-4A20-8FB7-CC671771DF10}" dt="2023-04-17T17:07:32.266" v="3905" actId="165"/>
          <ac:spMkLst>
            <pc:docMk/>
            <pc:sldMk cId="3346285429" sldId="269"/>
            <ac:spMk id="133" creationId="{276B9300-55D1-E1B8-497F-421C18D0C82E}"/>
          </ac:spMkLst>
        </pc:spChg>
        <pc:spChg chg="mod">
          <ac:chgData name="fatiha AKDIM" userId="9456ee4f8e5c6162" providerId="LiveId" clId="{5A3D63DF-FF0F-4A20-8FB7-CC671771DF10}" dt="2023-04-17T17:07:32.266" v="3905" actId="165"/>
          <ac:spMkLst>
            <pc:docMk/>
            <pc:sldMk cId="3346285429" sldId="269"/>
            <ac:spMk id="136" creationId="{FEB5868A-7EE5-8B1D-98AF-1E9B20B9EAF8}"/>
          </ac:spMkLst>
        </pc:spChg>
        <pc:spChg chg="mod">
          <ac:chgData name="fatiha AKDIM" userId="9456ee4f8e5c6162" providerId="LiveId" clId="{5A3D63DF-FF0F-4A20-8FB7-CC671771DF10}" dt="2023-04-17T17:07:32.266" v="3905" actId="165"/>
          <ac:spMkLst>
            <pc:docMk/>
            <pc:sldMk cId="3346285429" sldId="269"/>
            <ac:spMk id="137" creationId="{71E20E03-DE65-CD25-9129-21ACB545D95C}"/>
          </ac:spMkLst>
        </pc:spChg>
        <pc:spChg chg="mod">
          <ac:chgData name="fatiha AKDIM" userId="9456ee4f8e5c6162" providerId="LiveId" clId="{5A3D63DF-FF0F-4A20-8FB7-CC671771DF10}" dt="2023-04-17T17:07:32.266" v="3905" actId="165"/>
          <ac:spMkLst>
            <pc:docMk/>
            <pc:sldMk cId="3346285429" sldId="269"/>
            <ac:spMk id="139" creationId="{E5B6C267-0A80-C4FB-1127-7C98E1BEDDD7}"/>
          </ac:spMkLst>
        </pc:spChg>
        <pc:spChg chg="mod">
          <ac:chgData name="fatiha AKDIM" userId="9456ee4f8e5c6162" providerId="LiveId" clId="{5A3D63DF-FF0F-4A20-8FB7-CC671771DF10}" dt="2023-04-17T17:07:32.266" v="3905" actId="165"/>
          <ac:spMkLst>
            <pc:docMk/>
            <pc:sldMk cId="3346285429" sldId="269"/>
            <ac:spMk id="140" creationId="{1440D569-F838-08D9-E702-86019342253B}"/>
          </ac:spMkLst>
        </pc:spChg>
        <pc:spChg chg="mod">
          <ac:chgData name="fatiha AKDIM" userId="9456ee4f8e5c6162" providerId="LiveId" clId="{5A3D63DF-FF0F-4A20-8FB7-CC671771DF10}" dt="2023-04-17T17:07:32.266" v="3905" actId="165"/>
          <ac:spMkLst>
            <pc:docMk/>
            <pc:sldMk cId="3346285429" sldId="269"/>
            <ac:spMk id="143" creationId="{849B7792-6859-B747-3112-5A71E7A09977}"/>
          </ac:spMkLst>
        </pc:spChg>
        <pc:spChg chg="mod">
          <ac:chgData name="fatiha AKDIM" userId="9456ee4f8e5c6162" providerId="LiveId" clId="{5A3D63DF-FF0F-4A20-8FB7-CC671771DF10}" dt="2023-04-17T17:07:32.266" v="3905" actId="165"/>
          <ac:spMkLst>
            <pc:docMk/>
            <pc:sldMk cId="3346285429" sldId="269"/>
            <ac:spMk id="144" creationId="{BA5C2233-FA4D-5F59-E805-D0AE714B2BA2}"/>
          </ac:spMkLst>
        </pc:spChg>
        <pc:spChg chg="mod">
          <ac:chgData name="fatiha AKDIM" userId="9456ee4f8e5c6162" providerId="LiveId" clId="{5A3D63DF-FF0F-4A20-8FB7-CC671771DF10}" dt="2023-04-17T17:07:32.266" v="3905" actId="165"/>
          <ac:spMkLst>
            <pc:docMk/>
            <pc:sldMk cId="3346285429" sldId="269"/>
            <ac:spMk id="147" creationId="{E38ECCE6-AB50-C79E-ED52-94B19AD911A9}"/>
          </ac:spMkLst>
        </pc:spChg>
        <pc:spChg chg="mod">
          <ac:chgData name="fatiha AKDIM" userId="9456ee4f8e5c6162" providerId="LiveId" clId="{5A3D63DF-FF0F-4A20-8FB7-CC671771DF10}" dt="2023-04-17T17:07:32.266" v="3905" actId="165"/>
          <ac:spMkLst>
            <pc:docMk/>
            <pc:sldMk cId="3346285429" sldId="269"/>
            <ac:spMk id="148" creationId="{EA3D425D-0C9A-4801-EE29-20AA81F38D4E}"/>
          </ac:spMkLst>
        </pc:spChg>
        <pc:spChg chg="mod">
          <ac:chgData name="fatiha AKDIM" userId="9456ee4f8e5c6162" providerId="LiveId" clId="{5A3D63DF-FF0F-4A20-8FB7-CC671771DF10}" dt="2023-04-17T17:07:32.266" v="3905" actId="165"/>
          <ac:spMkLst>
            <pc:docMk/>
            <pc:sldMk cId="3346285429" sldId="269"/>
            <ac:spMk id="150" creationId="{FD07191B-7D52-1A5B-9D96-8A6E8BF17832}"/>
          </ac:spMkLst>
        </pc:spChg>
        <pc:spChg chg="mod">
          <ac:chgData name="fatiha AKDIM" userId="9456ee4f8e5c6162" providerId="LiveId" clId="{5A3D63DF-FF0F-4A20-8FB7-CC671771DF10}" dt="2023-04-17T17:07:32.266" v="3905" actId="165"/>
          <ac:spMkLst>
            <pc:docMk/>
            <pc:sldMk cId="3346285429" sldId="269"/>
            <ac:spMk id="151" creationId="{D95FF55D-B9A6-6077-DFED-63F7C2DD8732}"/>
          </ac:spMkLst>
        </pc:spChg>
        <pc:spChg chg="mod">
          <ac:chgData name="fatiha AKDIM" userId="9456ee4f8e5c6162" providerId="LiveId" clId="{5A3D63DF-FF0F-4A20-8FB7-CC671771DF10}" dt="2023-04-17T17:07:32.266" v="3905" actId="165"/>
          <ac:spMkLst>
            <pc:docMk/>
            <pc:sldMk cId="3346285429" sldId="269"/>
            <ac:spMk id="154" creationId="{814B79F1-DAD2-F15E-C0D7-E71681072582}"/>
          </ac:spMkLst>
        </pc:spChg>
        <pc:spChg chg="mod">
          <ac:chgData name="fatiha AKDIM" userId="9456ee4f8e5c6162" providerId="LiveId" clId="{5A3D63DF-FF0F-4A20-8FB7-CC671771DF10}" dt="2023-04-17T17:07:32.266" v="3905" actId="165"/>
          <ac:spMkLst>
            <pc:docMk/>
            <pc:sldMk cId="3346285429" sldId="269"/>
            <ac:spMk id="155" creationId="{F79A93B2-D80F-E753-B1EF-6FE2E83539A1}"/>
          </ac:spMkLst>
        </pc:spChg>
        <pc:spChg chg="mod">
          <ac:chgData name="fatiha AKDIM" userId="9456ee4f8e5c6162" providerId="LiveId" clId="{5A3D63DF-FF0F-4A20-8FB7-CC671771DF10}" dt="2023-04-17T17:07:32.266" v="3905" actId="165"/>
          <ac:spMkLst>
            <pc:docMk/>
            <pc:sldMk cId="3346285429" sldId="269"/>
            <ac:spMk id="157" creationId="{535A996E-084D-B77E-F939-668838FE654F}"/>
          </ac:spMkLst>
        </pc:spChg>
        <pc:spChg chg="mod">
          <ac:chgData name="fatiha AKDIM" userId="9456ee4f8e5c6162" providerId="LiveId" clId="{5A3D63DF-FF0F-4A20-8FB7-CC671771DF10}" dt="2023-04-17T17:07:32.266" v="3905" actId="165"/>
          <ac:spMkLst>
            <pc:docMk/>
            <pc:sldMk cId="3346285429" sldId="269"/>
            <ac:spMk id="158" creationId="{44B8A11A-0859-FD24-E164-2BDEC0C1FA4A}"/>
          </ac:spMkLst>
        </pc:spChg>
        <pc:spChg chg="mod">
          <ac:chgData name="fatiha AKDIM" userId="9456ee4f8e5c6162" providerId="LiveId" clId="{5A3D63DF-FF0F-4A20-8FB7-CC671771DF10}" dt="2023-04-17T17:07:32.266" v="3905" actId="165"/>
          <ac:spMkLst>
            <pc:docMk/>
            <pc:sldMk cId="3346285429" sldId="269"/>
            <ac:spMk id="161" creationId="{0F3C5EF4-5B88-65CC-FB7B-A9236BA9A7F5}"/>
          </ac:spMkLst>
        </pc:spChg>
        <pc:spChg chg="mod">
          <ac:chgData name="fatiha AKDIM" userId="9456ee4f8e5c6162" providerId="LiveId" clId="{5A3D63DF-FF0F-4A20-8FB7-CC671771DF10}" dt="2023-04-17T17:07:32.266" v="3905" actId="165"/>
          <ac:spMkLst>
            <pc:docMk/>
            <pc:sldMk cId="3346285429" sldId="269"/>
            <ac:spMk id="162" creationId="{50EF2A56-E23C-D9E9-26A2-D53AA2A1136E}"/>
          </ac:spMkLst>
        </pc:spChg>
        <pc:spChg chg="mod">
          <ac:chgData name="fatiha AKDIM" userId="9456ee4f8e5c6162" providerId="LiveId" clId="{5A3D63DF-FF0F-4A20-8FB7-CC671771DF10}" dt="2023-04-17T17:07:32.266" v="3905" actId="165"/>
          <ac:spMkLst>
            <pc:docMk/>
            <pc:sldMk cId="3346285429" sldId="269"/>
            <ac:spMk id="165" creationId="{9EF8B372-3D75-DE3D-948A-58CF736CE1CB}"/>
          </ac:spMkLst>
        </pc:spChg>
        <pc:spChg chg="mod">
          <ac:chgData name="fatiha AKDIM" userId="9456ee4f8e5c6162" providerId="LiveId" clId="{5A3D63DF-FF0F-4A20-8FB7-CC671771DF10}" dt="2023-04-17T17:07:32.266" v="3905" actId="165"/>
          <ac:spMkLst>
            <pc:docMk/>
            <pc:sldMk cId="3346285429" sldId="269"/>
            <ac:spMk id="166" creationId="{7046C0F3-ABE6-4719-97B1-0B7C9CAE6C69}"/>
          </ac:spMkLst>
        </pc:spChg>
        <pc:spChg chg="mod">
          <ac:chgData name="fatiha AKDIM" userId="9456ee4f8e5c6162" providerId="LiveId" clId="{5A3D63DF-FF0F-4A20-8FB7-CC671771DF10}" dt="2023-04-17T17:07:32.266" v="3905" actId="165"/>
          <ac:spMkLst>
            <pc:docMk/>
            <pc:sldMk cId="3346285429" sldId="269"/>
            <ac:spMk id="168" creationId="{1804D98D-242C-BC49-386F-ED902CD68DE3}"/>
          </ac:spMkLst>
        </pc:spChg>
        <pc:spChg chg="mod">
          <ac:chgData name="fatiha AKDIM" userId="9456ee4f8e5c6162" providerId="LiveId" clId="{5A3D63DF-FF0F-4A20-8FB7-CC671771DF10}" dt="2023-04-17T17:07:32.266" v="3905" actId="165"/>
          <ac:spMkLst>
            <pc:docMk/>
            <pc:sldMk cId="3346285429" sldId="269"/>
            <ac:spMk id="169" creationId="{EC50537C-B669-CA2D-4471-D4FC8A9B5D96}"/>
          </ac:spMkLst>
        </pc:spChg>
        <pc:spChg chg="mod">
          <ac:chgData name="fatiha AKDIM" userId="9456ee4f8e5c6162" providerId="LiveId" clId="{5A3D63DF-FF0F-4A20-8FB7-CC671771DF10}" dt="2023-04-17T17:07:32.266" v="3905" actId="165"/>
          <ac:spMkLst>
            <pc:docMk/>
            <pc:sldMk cId="3346285429" sldId="269"/>
            <ac:spMk id="172" creationId="{7B820091-439B-ED8D-870A-B7AC850CB361}"/>
          </ac:spMkLst>
        </pc:spChg>
        <pc:spChg chg="mod">
          <ac:chgData name="fatiha AKDIM" userId="9456ee4f8e5c6162" providerId="LiveId" clId="{5A3D63DF-FF0F-4A20-8FB7-CC671771DF10}" dt="2023-04-17T17:07:32.266" v="3905" actId="165"/>
          <ac:spMkLst>
            <pc:docMk/>
            <pc:sldMk cId="3346285429" sldId="269"/>
            <ac:spMk id="173" creationId="{B43104F2-6E9B-E7A1-8A3E-EF36850E1ED1}"/>
          </ac:spMkLst>
        </pc:spChg>
        <pc:spChg chg="mod">
          <ac:chgData name="fatiha AKDIM" userId="9456ee4f8e5c6162" providerId="LiveId" clId="{5A3D63DF-FF0F-4A20-8FB7-CC671771DF10}" dt="2023-04-17T17:07:32.266" v="3905" actId="165"/>
          <ac:spMkLst>
            <pc:docMk/>
            <pc:sldMk cId="3346285429" sldId="269"/>
            <ac:spMk id="175" creationId="{A9B1A71E-535C-00C6-2D6C-7DD85AF5E1FF}"/>
          </ac:spMkLst>
        </pc:spChg>
        <pc:spChg chg="mod">
          <ac:chgData name="fatiha AKDIM" userId="9456ee4f8e5c6162" providerId="LiveId" clId="{5A3D63DF-FF0F-4A20-8FB7-CC671771DF10}" dt="2023-04-17T17:07:32.266" v="3905" actId="165"/>
          <ac:spMkLst>
            <pc:docMk/>
            <pc:sldMk cId="3346285429" sldId="269"/>
            <ac:spMk id="176" creationId="{C89A06EE-FE19-63EB-A42E-51DB6B940FDF}"/>
          </ac:spMkLst>
        </pc:spChg>
        <pc:spChg chg="mod">
          <ac:chgData name="fatiha AKDIM" userId="9456ee4f8e5c6162" providerId="LiveId" clId="{5A3D63DF-FF0F-4A20-8FB7-CC671771DF10}" dt="2023-04-17T17:07:32.266" v="3905" actId="165"/>
          <ac:spMkLst>
            <pc:docMk/>
            <pc:sldMk cId="3346285429" sldId="269"/>
            <ac:spMk id="180" creationId="{CC684BA3-83F5-0F50-2B60-D33CB58B75F3}"/>
          </ac:spMkLst>
        </pc:spChg>
        <pc:spChg chg="mod">
          <ac:chgData name="fatiha AKDIM" userId="9456ee4f8e5c6162" providerId="LiveId" clId="{5A3D63DF-FF0F-4A20-8FB7-CC671771DF10}" dt="2023-04-17T17:07:32.266" v="3905" actId="165"/>
          <ac:spMkLst>
            <pc:docMk/>
            <pc:sldMk cId="3346285429" sldId="269"/>
            <ac:spMk id="181" creationId="{150C4841-99AB-E5C2-F5D4-ED11C99EBDF5}"/>
          </ac:spMkLst>
        </pc:spChg>
        <pc:spChg chg="mod">
          <ac:chgData name="fatiha AKDIM" userId="9456ee4f8e5c6162" providerId="LiveId" clId="{5A3D63DF-FF0F-4A20-8FB7-CC671771DF10}" dt="2023-04-17T17:07:32.266" v="3905" actId="165"/>
          <ac:spMkLst>
            <pc:docMk/>
            <pc:sldMk cId="3346285429" sldId="269"/>
            <ac:spMk id="184" creationId="{86ED1A6A-32F5-94A9-019E-ED628D53EAEE}"/>
          </ac:spMkLst>
        </pc:spChg>
        <pc:spChg chg="mod">
          <ac:chgData name="fatiha AKDIM" userId="9456ee4f8e5c6162" providerId="LiveId" clId="{5A3D63DF-FF0F-4A20-8FB7-CC671771DF10}" dt="2023-04-17T17:07:32.266" v="3905" actId="165"/>
          <ac:spMkLst>
            <pc:docMk/>
            <pc:sldMk cId="3346285429" sldId="269"/>
            <ac:spMk id="185" creationId="{92FF508F-A0A0-9144-9483-78B1B039AF4A}"/>
          </ac:spMkLst>
        </pc:spChg>
        <pc:spChg chg="mod">
          <ac:chgData name="fatiha AKDIM" userId="9456ee4f8e5c6162" providerId="LiveId" clId="{5A3D63DF-FF0F-4A20-8FB7-CC671771DF10}" dt="2023-04-17T17:07:32.266" v="3905" actId="165"/>
          <ac:spMkLst>
            <pc:docMk/>
            <pc:sldMk cId="3346285429" sldId="269"/>
            <ac:spMk id="187" creationId="{4BE02A3C-836F-100A-E1B8-729897E0B60B}"/>
          </ac:spMkLst>
        </pc:spChg>
        <pc:spChg chg="mod">
          <ac:chgData name="fatiha AKDIM" userId="9456ee4f8e5c6162" providerId="LiveId" clId="{5A3D63DF-FF0F-4A20-8FB7-CC671771DF10}" dt="2023-04-17T17:07:32.266" v="3905" actId="165"/>
          <ac:spMkLst>
            <pc:docMk/>
            <pc:sldMk cId="3346285429" sldId="269"/>
            <ac:spMk id="188" creationId="{673D953E-894C-E04B-A0BE-9DB495DB8CB4}"/>
          </ac:spMkLst>
        </pc:spChg>
        <pc:spChg chg="mod">
          <ac:chgData name="fatiha AKDIM" userId="9456ee4f8e5c6162" providerId="LiveId" clId="{5A3D63DF-FF0F-4A20-8FB7-CC671771DF10}" dt="2023-04-17T17:07:32.266" v="3905" actId="165"/>
          <ac:spMkLst>
            <pc:docMk/>
            <pc:sldMk cId="3346285429" sldId="269"/>
            <ac:spMk id="191" creationId="{FFAE10DB-62A4-3C47-8788-6E6A585EF4F9}"/>
          </ac:spMkLst>
        </pc:spChg>
        <pc:spChg chg="mod">
          <ac:chgData name="fatiha AKDIM" userId="9456ee4f8e5c6162" providerId="LiveId" clId="{5A3D63DF-FF0F-4A20-8FB7-CC671771DF10}" dt="2023-04-17T17:07:32.266" v="3905" actId="165"/>
          <ac:spMkLst>
            <pc:docMk/>
            <pc:sldMk cId="3346285429" sldId="269"/>
            <ac:spMk id="192" creationId="{66CEA47A-6125-692C-F889-716FDEBFFDD5}"/>
          </ac:spMkLst>
        </pc:spChg>
        <pc:spChg chg="mod">
          <ac:chgData name="fatiha AKDIM" userId="9456ee4f8e5c6162" providerId="LiveId" clId="{5A3D63DF-FF0F-4A20-8FB7-CC671771DF10}" dt="2023-04-17T17:07:32.266" v="3905" actId="165"/>
          <ac:spMkLst>
            <pc:docMk/>
            <pc:sldMk cId="3346285429" sldId="269"/>
            <ac:spMk id="194" creationId="{6FEF1DC2-1409-6B94-5527-3DA4FF148714}"/>
          </ac:spMkLst>
        </pc:spChg>
        <pc:spChg chg="mod">
          <ac:chgData name="fatiha AKDIM" userId="9456ee4f8e5c6162" providerId="LiveId" clId="{5A3D63DF-FF0F-4A20-8FB7-CC671771DF10}" dt="2023-04-17T17:07:32.266" v="3905" actId="165"/>
          <ac:spMkLst>
            <pc:docMk/>
            <pc:sldMk cId="3346285429" sldId="269"/>
            <ac:spMk id="195" creationId="{A1571739-BF36-03F4-7C58-C11418B67399}"/>
          </ac:spMkLst>
        </pc:spChg>
        <pc:spChg chg="mod">
          <ac:chgData name="fatiha AKDIM" userId="9456ee4f8e5c6162" providerId="LiveId" clId="{5A3D63DF-FF0F-4A20-8FB7-CC671771DF10}" dt="2023-04-17T17:07:32.266" v="3905" actId="165"/>
          <ac:spMkLst>
            <pc:docMk/>
            <pc:sldMk cId="3346285429" sldId="269"/>
            <ac:spMk id="198" creationId="{697BB2FC-F2C7-1FFB-5967-D1848200BC1E}"/>
          </ac:spMkLst>
        </pc:spChg>
        <pc:spChg chg="mod">
          <ac:chgData name="fatiha AKDIM" userId="9456ee4f8e5c6162" providerId="LiveId" clId="{5A3D63DF-FF0F-4A20-8FB7-CC671771DF10}" dt="2023-04-17T17:07:32.266" v="3905" actId="165"/>
          <ac:spMkLst>
            <pc:docMk/>
            <pc:sldMk cId="3346285429" sldId="269"/>
            <ac:spMk id="199" creationId="{2E5FE11F-63DB-ECDB-DE52-A70146B935FB}"/>
          </ac:spMkLst>
        </pc:spChg>
        <pc:spChg chg="mod">
          <ac:chgData name="fatiha AKDIM" userId="9456ee4f8e5c6162" providerId="LiveId" clId="{5A3D63DF-FF0F-4A20-8FB7-CC671771DF10}" dt="2023-04-17T17:07:32.266" v="3905" actId="165"/>
          <ac:spMkLst>
            <pc:docMk/>
            <pc:sldMk cId="3346285429" sldId="269"/>
            <ac:spMk id="202" creationId="{42BAF624-1336-ADCD-9C2B-BE387AE87916}"/>
          </ac:spMkLst>
        </pc:spChg>
        <pc:spChg chg="mod">
          <ac:chgData name="fatiha AKDIM" userId="9456ee4f8e5c6162" providerId="LiveId" clId="{5A3D63DF-FF0F-4A20-8FB7-CC671771DF10}" dt="2023-04-17T17:07:32.266" v="3905" actId="165"/>
          <ac:spMkLst>
            <pc:docMk/>
            <pc:sldMk cId="3346285429" sldId="269"/>
            <ac:spMk id="203" creationId="{EDEE25C9-3344-B083-FC59-3535AF72BE61}"/>
          </ac:spMkLst>
        </pc:spChg>
        <pc:spChg chg="mod">
          <ac:chgData name="fatiha AKDIM" userId="9456ee4f8e5c6162" providerId="LiveId" clId="{5A3D63DF-FF0F-4A20-8FB7-CC671771DF10}" dt="2023-04-17T17:07:32.266" v="3905" actId="165"/>
          <ac:spMkLst>
            <pc:docMk/>
            <pc:sldMk cId="3346285429" sldId="269"/>
            <ac:spMk id="205" creationId="{1A9C5032-9720-AFBF-E85D-739FF4460895}"/>
          </ac:spMkLst>
        </pc:spChg>
        <pc:spChg chg="mod">
          <ac:chgData name="fatiha AKDIM" userId="9456ee4f8e5c6162" providerId="LiveId" clId="{5A3D63DF-FF0F-4A20-8FB7-CC671771DF10}" dt="2023-04-17T17:07:32.266" v="3905" actId="165"/>
          <ac:spMkLst>
            <pc:docMk/>
            <pc:sldMk cId="3346285429" sldId="269"/>
            <ac:spMk id="206" creationId="{9FE0A3B5-472C-A709-E49A-108F834E3ABF}"/>
          </ac:spMkLst>
        </pc:spChg>
        <pc:spChg chg="mod">
          <ac:chgData name="fatiha AKDIM" userId="9456ee4f8e5c6162" providerId="LiveId" clId="{5A3D63DF-FF0F-4A20-8FB7-CC671771DF10}" dt="2023-04-17T17:07:32.266" v="3905" actId="165"/>
          <ac:spMkLst>
            <pc:docMk/>
            <pc:sldMk cId="3346285429" sldId="269"/>
            <ac:spMk id="209" creationId="{15A2DA58-54B7-AE9D-CC66-3869B5E0B1F0}"/>
          </ac:spMkLst>
        </pc:spChg>
        <pc:spChg chg="mod">
          <ac:chgData name="fatiha AKDIM" userId="9456ee4f8e5c6162" providerId="LiveId" clId="{5A3D63DF-FF0F-4A20-8FB7-CC671771DF10}" dt="2023-04-17T17:07:32.266" v="3905" actId="165"/>
          <ac:spMkLst>
            <pc:docMk/>
            <pc:sldMk cId="3346285429" sldId="269"/>
            <ac:spMk id="210" creationId="{270BE90B-A005-458C-752A-B5E94A217FD2}"/>
          </ac:spMkLst>
        </pc:spChg>
        <pc:spChg chg="mod">
          <ac:chgData name="fatiha AKDIM" userId="9456ee4f8e5c6162" providerId="LiveId" clId="{5A3D63DF-FF0F-4A20-8FB7-CC671771DF10}" dt="2023-04-17T17:07:32.266" v="3905" actId="165"/>
          <ac:spMkLst>
            <pc:docMk/>
            <pc:sldMk cId="3346285429" sldId="269"/>
            <ac:spMk id="212" creationId="{73B67C12-0B23-BCDD-A2AB-F5F6E4696593}"/>
          </ac:spMkLst>
        </pc:spChg>
        <pc:spChg chg="mod">
          <ac:chgData name="fatiha AKDIM" userId="9456ee4f8e5c6162" providerId="LiveId" clId="{5A3D63DF-FF0F-4A20-8FB7-CC671771DF10}" dt="2023-04-17T17:07:32.266" v="3905" actId="165"/>
          <ac:spMkLst>
            <pc:docMk/>
            <pc:sldMk cId="3346285429" sldId="269"/>
            <ac:spMk id="213" creationId="{3E3A5759-03A5-F997-2599-71F043F7EC54}"/>
          </ac:spMkLst>
        </pc:spChg>
        <pc:spChg chg="mod">
          <ac:chgData name="fatiha AKDIM" userId="9456ee4f8e5c6162" providerId="LiveId" clId="{5A3D63DF-FF0F-4A20-8FB7-CC671771DF10}" dt="2023-04-17T17:07:32.266" v="3905" actId="165"/>
          <ac:spMkLst>
            <pc:docMk/>
            <pc:sldMk cId="3346285429" sldId="269"/>
            <ac:spMk id="216" creationId="{83642C15-FCC8-E00E-D509-2A91BF2996CA}"/>
          </ac:spMkLst>
        </pc:spChg>
        <pc:spChg chg="mod">
          <ac:chgData name="fatiha AKDIM" userId="9456ee4f8e5c6162" providerId="LiveId" clId="{5A3D63DF-FF0F-4A20-8FB7-CC671771DF10}" dt="2023-04-17T17:07:32.266" v="3905" actId="165"/>
          <ac:spMkLst>
            <pc:docMk/>
            <pc:sldMk cId="3346285429" sldId="269"/>
            <ac:spMk id="217" creationId="{D558C75E-E096-E3C4-377B-4A07393F1FDF}"/>
          </ac:spMkLst>
        </pc:spChg>
        <pc:spChg chg="mod">
          <ac:chgData name="fatiha AKDIM" userId="9456ee4f8e5c6162" providerId="LiveId" clId="{5A3D63DF-FF0F-4A20-8FB7-CC671771DF10}" dt="2023-04-17T17:07:32.266" v="3905" actId="165"/>
          <ac:spMkLst>
            <pc:docMk/>
            <pc:sldMk cId="3346285429" sldId="269"/>
            <ac:spMk id="220" creationId="{CBF63041-E08D-91F5-DD5B-B1E28C26B82D}"/>
          </ac:spMkLst>
        </pc:spChg>
        <pc:spChg chg="mod">
          <ac:chgData name="fatiha AKDIM" userId="9456ee4f8e5c6162" providerId="LiveId" clId="{5A3D63DF-FF0F-4A20-8FB7-CC671771DF10}" dt="2023-04-17T17:07:32.266" v="3905" actId="165"/>
          <ac:spMkLst>
            <pc:docMk/>
            <pc:sldMk cId="3346285429" sldId="269"/>
            <ac:spMk id="221" creationId="{062200E5-5C3A-CF45-6A7C-B3E4BCA13C8D}"/>
          </ac:spMkLst>
        </pc:spChg>
        <pc:spChg chg="mod">
          <ac:chgData name="fatiha AKDIM" userId="9456ee4f8e5c6162" providerId="LiveId" clId="{5A3D63DF-FF0F-4A20-8FB7-CC671771DF10}" dt="2023-04-17T17:07:32.266" v="3905" actId="165"/>
          <ac:spMkLst>
            <pc:docMk/>
            <pc:sldMk cId="3346285429" sldId="269"/>
            <ac:spMk id="223" creationId="{7EE120E2-0A21-2C05-1158-2F85D32E934D}"/>
          </ac:spMkLst>
        </pc:spChg>
        <pc:spChg chg="mod">
          <ac:chgData name="fatiha AKDIM" userId="9456ee4f8e5c6162" providerId="LiveId" clId="{5A3D63DF-FF0F-4A20-8FB7-CC671771DF10}" dt="2023-04-17T17:07:32.266" v="3905" actId="165"/>
          <ac:spMkLst>
            <pc:docMk/>
            <pc:sldMk cId="3346285429" sldId="269"/>
            <ac:spMk id="224" creationId="{5D2DB601-2F1A-92C6-48B7-F47C695C60E9}"/>
          </ac:spMkLst>
        </pc:spChg>
        <pc:spChg chg="mod">
          <ac:chgData name="fatiha AKDIM" userId="9456ee4f8e5c6162" providerId="LiveId" clId="{5A3D63DF-FF0F-4A20-8FB7-CC671771DF10}" dt="2023-04-17T17:07:32.266" v="3905" actId="165"/>
          <ac:spMkLst>
            <pc:docMk/>
            <pc:sldMk cId="3346285429" sldId="269"/>
            <ac:spMk id="227" creationId="{80E9BE2D-6721-EE19-F018-AEE62C4AADA9}"/>
          </ac:spMkLst>
        </pc:spChg>
        <pc:spChg chg="mod">
          <ac:chgData name="fatiha AKDIM" userId="9456ee4f8e5c6162" providerId="LiveId" clId="{5A3D63DF-FF0F-4A20-8FB7-CC671771DF10}" dt="2023-04-17T17:07:32.266" v="3905" actId="165"/>
          <ac:spMkLst>
            <pc:docMk/>
            <pc:sldMk cId="3346285429" sldId="269"/>
            <ac:spMk id="228" creationId="{C3D7DC4D-01CB-FC29-904A-76229A45B373}"/>
          </ac:spMkLst>
        </pc:spChg>
        <pc:spChg chg="mod">
          <ac:chgData name="fatiha AKDIM" userId="9456ee4f8e5c6162" providerId="LiveId" clId="{5A3D63DF-FF0F-4A20-8FB7-CC671771DF10}" dt="2023-04-17T17:07:32.266" v="3905" actId="165"/>
          <ac:spMkLst>
            <pc:docMk/>
            <pc:sldMk cId="3346285429" sldId="269"/>
            <ac:spMk id="230" creationId="{F2A8B9CB-E733-8F43-757B-88D5B6B68D3B}"/>
          </ac:spMkLst>
        </pc:spChg>
        <pc:spChg chg="mod">
          <ac:chgData name="fatiha AKDIM" userId="9456ee4f8e5c6162" providerId="LiveId" clId="{5A3D63DF-FF0F-4A20-8FB7-CC671771DF10}" dt="2023-04-17T17:07:32.266" v="3905" actId="165"/>
          <ac:spMkLst>
            <pc:docMk/>
            <pc:sldMk cId="3346285429" sldId="269"/>
            <ac:spMk id="231" creationId="{7674EE3A-3CA4-97A5-AFB0-47E73F77213B}"/>
          </ac:spMkLst>
        </pc:spChg>
        <pc:spChg chg="mod">
          <ac:chgData name="fatiha AKDIM" userId="9456ee4f8e5c6162" providerId="LiveId" clId="{5A3D63DF-FF0F-4A20-8FB7-CC671771DF10}" dt="2023-04-17T17:07:32.266" v="3905" actId="165"/>
          <ac:spMkLst>
            <pc:docMk/>
            <pc:sldMk cId="3346285429" sldId="269"/>
            <ac:spMk id="234" creationId="{8B6E429E-2350-115C-C8A5-5A865FEAFE76}"/>
          </ac:spMkLst>
        </pc:spChg>
        <pc:spChg chg="mod">
          <ac:chgData name="fatiha AKDIM" userId="9456ee4f8e5c6162" providerId="LiveId" clId="{5A3D63DF-FF0F-4A20-8FB7-CC671771DF10}" dt="2023-04-17T17:07:32.266" v="3905" actId="165"/>
          <ac:spMkLst>
            <pc:docMk/>
            <pc:sldMk cId="3346285429" sldId="269"/>
            <ac:spMk id="235" creationId="{3B30BCB9-5A94-F3A7-1FD7-BDC77EAA44D5}"/>
          </ac:spMkLst>
        </pc:spChg>
        <pc:spChg chg="mod">
          <ac:chgData name="fatiha AKDIM" userId="9456ee4f8e5c6162" providerId="LiveId" clId="{5A3D63DF-FF0F-4A20-8FB7-CC671771DF10}" dt="2023-04-17T17:07:32.266" v="3905" actId="165"/>
          <ac:spMkLst>
            <pc:docMk/>
            <pc:sldMk cId="3346285429" sldId="269"/>
            <ac:spMk id="238" creationId="{731C39AC-C5B1-56F5-C6E0-54E6B1EB274B}"/>
          </ac:spMkLst>
        </pc:spChg>
        <pc:spChg chg="mod">
          <ac:chgData name="fatiha AKDIM" userId="9456ee4f8e5c6162" providerId="LiveId" clId="{5A3D63DF-FF0F-4A20-8FB7-CC671771DF10}" dt="2023-04-17T17:07:32.266" v="3905" actId="165"/>
          <ac:spMkLst>
            <pc:docMk/>
            <pc:sldMk cId="3346285429" sldId="269"/>
            <ac:spMk id="239" creationId="{F7D43733-3B1C-8F86-3730-93501405BD23}"/>
          </ac:spMkLst>
        </pc:spChg>
        <pc:spChg chg="mod">
          <ac:chgData name="fatiha AKDIM" userId="9456ee4f8e5c6162" providerId="LiveId" clId="{5A3D63DF-FF0F-4A20-8FB7-CC671771DF10}" dt="2023-04-17T17:07:32.266" v="3905" actId="165"/>
          <ac:spMkLst>
            <pc:docMk/>
            <pc:sldMk cId="3346285429" sldId="269"/>
            <ac:spMk id="241" creationId="{5473838A-B35F-C141-FB0D-FF0695160ACA}"/>
          </ac:spMkLst>
        </pc:spChg>
        <pc:spChg chg="mod">
          <ac:chgData name="fatiha AKDIM" userId="9456ee4f8e5c6162" providerId="LiveId" clId="{5A3D63DF-FF0F-4A20-8FB7-CC671771DF10}" dt="2023-04-17T17:07:32.266" v="3905" actId="165"/>
          <ac:spMkLst>
            <pc:docMk/>
            <pc:sldMk cId="3346285429" sldId="269"/>
            <ac:spMk id="242" creationId="{AFCED9D2-B449-5261-BCC8-527C94FA471E}"/>
          </ac:spMkLst>
        </pc:spChg>
        <pc:spChg chg="mod">
          <ac:chgData name="fatiha AKDIM" userId="9456ee4f8e5c6162" providerId="LiveId" clId="{5A3D63DF-FF0F-4A20-8FB7-CC671771DF10}" dt="2023-04-17T17:07:32.266" v="3905" actId="165"/>
          <ac:spMkLst>
            <pc:docMk/>
            <pc:sldMk cId="3346285429" sldId="269"/>
            <ac:spMk id="245" creationId="{B5364EC2-9D58-9C84-00F5-AECD933CF67C}"/>
          </ac:spMkLst>
        </pc:spChg>
        <pc:spChg chg="mod">
          <ac:chgData name="fatiha AKDIM" userId="9456ee4f8e5c6162" providerId="LiveId" clId="{5A3D63DF-FF0F-4A20-8FB7-CC671771DF10}" dt="2023-04-17T17:07:32.266" v="3905" actId="165"/>
          <ac:spMkLst>
            <pc:docMk/>
            <pc:sldMk cId="3346285429" sldId="269"/>
            <ac:spMk id="246" creationId="{26AF6328-BFA1-19FF-D345-93F16A09F1AF}"/>
          </ac:spMkLst>
        </pc:spChg>
        <pc:spChg chg="mod">
          <ac:chgData name="fatiha AKDIM" userId="9456ee4f8e5c6162" providerId="LiveId" clId="{5A3D63DF-FF0F-4A20-8FB7-CC671771DF10}" dt="2023-04-17T17:07:32.266" v="3905" actId="165"/>
          <ac:spMkLst>
            <pc:docMk/>
            <pc:sldMk cId="3346285429" sldId="269"/>
            <ac:spMk id="248" creationId="{C17CD0BA-A582-CD54-5F79-A6911B13C87B}"/>
          </ac:spMkLst>
        </pc:spChg>
        <pc:spChg chg="mod">
          <ac:chgData name="fatiha AKDIM" userId="9456ee4f8e5c6162" providerId="LiveId" clId="{5A3D63DF-FF0F-4A20-8FB7-CC671771DF10}" dt="2023-04-17T17:07:32.266" v="3905" actId="165"/>
          <ac:spMkLst>
            <pc:docMk/>
            <pc:sldMk cId="3346285429" sldId="269"/>
            <ac:spMk id="249" creationId="{C94A44EC-639B-646D-167C-4D2D72A6BDA9}"/>
          </ac:spMkLst>
        </pc:spChg>
        <pc:spChg chg="mod">
          <ac:chgData name="fatiha AKDIM" userId="9456ee4f8e5c6162" providerId="LiveId" clId="{5A3D63DF-FF0F-4A20-8FB7-CC671771DF10}" dt="2023-04-17T17:07:32.266" v="3905" actId="165"/>
          <ac:spMkLst>
            <pc:docMk/>
            <pc:sldMk cId="3346285429" sldId="269"/>
            <ac:spMk id="252" creationId="{3704672B-B85A-09F6-705D-B137FD20FA50}"/>
          </ac:spMkLst>
        </pc:spChg>
        <pc:spChg chg="mod">
          <ac:chgData name="fatiha AKDIM" userId="9456ee4f8e5c6162" providerId="LiveId" clId="{5A3D63DF-FF0F-4A20-8FB7-CC671771DF10}" dt="2023-04-17T17:07:32.266" v="3905" actId="165"/>
          <ac:spMkLst>
            <pc:docMk/>
            <pc:sldMk cId="3346285429" sldId="269"/>
            <ac:spMk id="253" creationId="{97AF85FE-999E-678A-1C03-4A2A8F88B1EC}"/>
          </ac:spMkLst>
        </pc:spChg>
        <pc:spChg chg="mod">
          <ac:chgData name="fatiha AKDIM" userId="9456ee4f8e5c6162" providerId="LiveId" clId="{5A3D63DF-FF0F-4A20-8FB7-CC671771DF10}" dt="2023-04-17T17:07:32.266" v="3905" actId="165"/>
          <ac:spMkLst>
            <pc:docMk/>
            <pc:sldMk cId="3346285429" sldId="269"/>
            <ac:spMk id="256" creationId="{2FCCBA18-25D8-C592-3617-C49A6EEDFB37}"/>
          </ac:spMkLst>
        </pc:spChg>
        <pc:spChg chg="mod">
          <ac:chgData name="fatiha AKDIM" userId="9456ee4f8e5c6162" providerId="LiveId" clId="{5A3D63DF-FF0F-4A20-8FB7-CC671771DF10}" dt="2023-04-17T17:07:32.266" v="3905" actId="165"/>
          <ac:spMkLst>
            <pc:docMk/>
            <pc:sldMk cId="3346285429" sldId="269"/>
            <ac:spMk id="257" creationId="{873597FA-D8CD-B2FE-E0CB-CFBBC34183E6}"/>
          </ac:spMkLst>
        </pc:spChg>
        <pc:spChg chg="mod">
          <ac:chgData name="fatiha AKDIM" userId="9456ee4f8e5c6162" providerId="LiveId" clId="{5A3D63DF-FF0F-4A20-8FB7-CC671771DF10}" dt="2023-04-17T17:07:32.266" v="3905" actId="165"/>
          <ac:spMkLst>
            <pc:docMk/>
            <pc:sldMk cId="3346285429" sldId="269"/>
            <ac:spMk id="259" creationId="{D701F15D-118E-158A-7D50-8878D4ED5001}"/>
          </ac:spMkLst>
        </pc:spChg>
        <pc:spChg chg="mod">
          <ac:chgData name="fatiha AKDIM" userId="9456ee4f8e5c6162" providerId="LiveId" clId="{5A3D63DF-FF0F-4A20-8FB7-CC671771DF10}" dt="2023-04-17T17:07:32.266" v="3905" actId="165"/>
          <ac:spMkLst>
            <pc:docMk/>
            <pc:sldMk cId="3346285429" sldId="269"/>
            <ac:spMk id="260" creationId="{F6887191-3F1B-B901-CB4D-F6B638117A6C}"/>
          </ac:spMkLst>
        </pc:spChg>
        <pc:spChg chg="mod">
          <ac:chgData name="fatiha AKDIM" userId="9456ee4f8e5c6162" providerId="LiveId" clId="{5A3D63DF-FF0F-4A20-8FB7-CC671771DF10}" dt="2023-04-17T17:07:32.266" v="3905" actId="165"/>
          <ac:spMkLst>
            <pc:docMk/>
            <pc:sldMk cId="3346285429" sldId="269"/>
            <ac:spMk id="263" creationId="{801F3F3E-5E9E-D947-6C43-5B7F7E1ADEBD}"/>
          </ac:spMkLst>
        </pc:spChg>
        <pc:spChg chg="mod">
          <ac:chgData name="fatiha AKDIM" userId="9456ee4f8e5c6162" providerId="LiveId" clId="{5A3D63DF-FF0F-4A20-8FB7-CC671771DF10}" dt="2023-04-17T17:07:32.266" v="3905" actId="165"/>
          <ac:spMkLst>
            <pc:docMk/>
            <pc:sldMk cId="3346285429" sldId="269"/>
            <ac:spMk id="264" creationId="{BA3271AE-0F05-10AA-9371-CA150117A15F}"/>
          </ac:spMkLst>
        </pc:spChg>
        <pc:spChg chg="mod">
          <ac:chgData name="fatiha AKDIM" userId="9456ee4f8e5c6162" providerId="LiveId" clId="{5A3D63DF-FF0F-4A20-8FB7-CC671771DF10}" dt="2023-04-17T17:07:32.266" v="3905" actId="165"/>
          <ac:spMkLst>
            <pc:docMk/>
            <pc:sldMk cId="3346285429" sldId="269"/>
            <ac:spMk id="266" creationId="{D2970134-B034-885D-54E4-A79C67CF0B6A}"/>
          </ac:spMkLst>
        </pc:spChg>
        <pc:spChg chg="mod">
          <ac:chgData name="fatiha AKDIM" userId="9456ee4f8e5c6162" providerId="LiveId" clId="{5A3D63DF-FF0F-4A20-8FB7-CC671771DF10}" dt="2023-04-17T17:07:32.266" v="3905" actId="165"/>
          <ac:spMkLst>
            <pc:docMk/>
            <pc:sldMk cId="3346285429" sldId="269"/>
            <ac:spMk id="267" creationId="{586EB74B-56BF-DAFA-10EE-AC0686551B4B}"/>
          </ac:spMkLst>
        </pc:spChg>
        <pc:spChg chg="mod">
          <ac:chgData name="fatiha AKDIM" userId="9456ee4f8e5c6162" providerId="LiveId" clId="{5A3D63DF-FF0F-4A20-8FB7-CC671771DF10}" dt="2023-04-17T17:07:32.266" v="3905" actId="165"/>
          <ac:spMkLst>
            <pc:docMk/>
            <pc:sldMk cId="3346285429" sldId="269"/>
            <ac:spMk id="269" creationId="{B094DBE7-B60B-F385-B347-08A86D114943}"/>
          </ac:spMkLst>
        </pc:spChg>
        <pc:spChg chg="mod">
          <ac:chgData name="fatiha AKDIM" userId="9456ee4f8e5c6162" providerId="LiveId" clId="{5A3D63DF-FF0F-4A20-8FB7-CC671771DF10}" dt="2023-04-17T17:07:32.266" v="3905" actId="165"/>
          <ac:spMkLst>
            <pc:docMk/>
            <pc:sldMk cId="3346285429" sldId="269"/>
            <ac:spMk id="270" creationId="{77412E98-6FAB-068F-F727-0A74F9B54BB0}"/>
          </ac:spMkLst>
        </pc:spChg>
        <pc:spChg chg="mod">
          <ac:chgData name="fatiha AKDIM" userId="9456ee4f8e5c6162" providerId="LiveId" clId="{5A3D63DF-FF0F-4A20-8FB7-CC671771DF10}" dt="2023-04-17T17:07:32.266" v="3905" actId="165"/>
          <ac:spMkLst>
            <pc:docMk/>
            <pc:sldMk cId="3346285429" sldId="269"/>
            <ac:spMk id="271" creationId="{BA3A643F-5F1A-B117-3275-07B4C8E4FBA1}"/>
          </ac:spMkLst>
        </pc:spChg>
        <pc:spChg chg="mod">
          <ac:chgData name="fatiha AKDIM" userId="9456ee4f8e5c6162" providerId="LiveId" clId="{5A3D63DF-FF0F-4A20-8FB7-CC671771DF10}" dt="2023-04-17T17:07:32.266" v="3905" actId="165"/>
          <ac:spMkLst>
            <pc:docMk/>
            <pc:sldMk cId="3346285429" sldId="269"/>
            <ac:spMk id="272" creationId="{5B4E1CFA-3F49-52EB-E259-E7648020BF88}"/>
          </ac:spMkLst>
        </pc:spChg>
        <pc:spChg chg="mod">
          <ac:chgData name="fatiha AKDIM" userId="9456ee4f8e5c6162" providerId="LiveId" clId="{5A3D63DF-FF0F-4A20-8FB7-CC671771DF10}" dt="2023-04-17T17:07:32.266" v="3905" actId="165"/>
          <ac:spMkLst>
            <pc:docMk/>
            <pc:sldMk cId="3346285429" sldId="269"/>
            <ac:spMk id="273" creationId="{6255C4CC-6C11-9159-8D2C-967EA94B8EAA}"/>
          </ac:spMkLst>
        </pc:spChg>
        <pc:spChg chg="mod">
          <ac:chgData name="fatiha AKDIM" userId="9456ee4f8e5c6162" providerId="LiveId" clId="{5A3D63DF-FF0F-4A20-8FB7-CC671771DF10}" dt="2023-04-17T17:07:32.266" v="3905" actId="165"/>
          <ac:spMkLst>
            <pc:docMk/>
            <pc:sldMk cId="3346285429" sldId="269"/>
            <ac:spMk id="275" creationId="{43E493A2-C58D-3B54-A3A4-D9E358EC8487}"/>
          </ac:spMkLst>
        </pc:spChg>
        <pc:spChg chg="mod">
          <ac:chgData name="fatiha AKDIM" userId="9456ee4f8e5c6162" providerId="LiveId" clId="{5A3D63DF-FF0F-4A20-8FB7-CC671771DF10}" dt="2023-04-17T17:07:32.266" v="3905" actId="165"/>
          <ac:spMkLst>
            <pc:docMk/>
            <pc:sldMk cId="3346285429" sldId="269"/>
            <ac:spMk id="276" creationId="{86379CF1-2459-0F27-D0CF-384580567DE6}"/>
          </ac:spMkLst>
        </pc:spChg>
        <pc:spChg chg="mod">
          <ac:chgData name="fatiha AKDIM" userId="9456ee4f8e5c6162" providerId="LiveId" clId="{5A3D63DF-FF0F-4A20-8FB7-CC671771DF10}" dt="2023-04-17T17:07:32.266" v="3905" actId="165"/>
          <ac:spMkLst>
            <pc:docMk/>
            <pc:sldMk cId="3346285429" sldId="269"/>
            <ac:spMk id="278" creationId="{9B59419B-CFD7-910A-2F94-917B679BB596}"/>
          </ac:spMkLst>
        </pc:spChg>
        <pc:spChg chg="mod">
          <ac:chgData name="fatiha AKDIM" userId="9456ee4f8e5c6162" providerId="LiveId" clId="{5A3D63DF-FF0F-4A20-8FB7-CC671771DF10}" dt="2023-04-17T17:07:32.266" v="3905" actId="165"/>
          <ac:spMkLst>
            <pc:docMk/>
            <pc:sldMk cId="3346285429" sldId="269"/>
            <ac:spMk id="279" creationId="{4FB20757-2207-F5B3-5270-58E783A38DE9}"/>
          </ac:spMkLst>
        </pc:spChg>
        <pc:spChg chg="mod">
          <ac:chgData name="fatiha AKDIM" userId="9456ee4f8e5c6162" providerId="LiveId" clId="{5A3D63DF-FF0F-4A20-8FB7-CC671771DF10}" dt="2023-04-17T17:07:32.266" v="3905" actId="165"/>
          <ac:spMkLst>
            <pc:docMk/>
            <pc:sldMk cId="3346285429" sldId="269"/>
            <ac:spMk id="281" creationId="{4EDACE59-F0D5-AC2D-30DD-CE3BD78054DE}"/>
          </ac:spMkLst>
        </pc:spChg>
        <pc:spChg chg="mod">
          <ac:chgData name="fatiha AKDIM" userId="9456ee4f8e5c6162" providerId="LiveId" clId="{5A3D63DF-FF0F-4A20-8FB7-CC671771DF10}" dt="2023-04-17T17:07:32.266" v="3905" actId="165"/>
          <ac:spMkLst>
            <pc:docMk/>
            <pc:sldMk cId="3346285429" sldId="269"/>
            <ac:spMk id="282" creationId="{45A727B1-F396-0CA9-9187-9B917A367B63}"/>
          </ac:spMkLst>
        </pc:spChg>
        <pc:spChg chg="del mod topLvl">
          <ac:chgData name="fatiha AKDIM" userId="9456ee4f8e5c6162" providerId="LiveId" clId="{5A3D63DF-FF0F-4A20-8FB7-CC671771DF10}" dt="2023-04-17T17:09:08.633" v="3918" actId="478"/>
          <ac:spMkLst>
            <pc:docMk/>
            <pc:sldMk cId="3346285429" sldId="269"/>
            <ac:spMk id="283" creationId="{12D15C2F-C2C9-5B0F-109D-A2941868D069}"/>
          </ac:spMkLst>
        </pc:spChg>
        <pc:spChg chg="del mod topLvl">
          <ac:chgData name="fatiha AKDIM" userId="9456ee4f8e5c6162" providerId="LiveId" clId="{5A3D63DF-FF0F-4A20-8FB7-CC671771DF10}" dt="2023-04-17T17:08:59.041" v="3916" actId="478"/>
          <ac:spMkLst>
            <pc:docMk/>
            <pc:sldMk cId="3346285429" sldId="269"/>
            <ac:spMk id="284" creationId="{B0AB4768-1889-388C-EC46-B845CA6B1729}"/>
          </ac:spMkLst>
        </pc:spChg>
        <pc:spChg chg="mod">
          <ac:chgData name="fatiha AKDIM" userId="9456ee4f8e5c6162" providerId="LiveId" clId="{5A3D63DF-FF0F-4A20-8FB7-CC671771DF10}" dt="2023-04-17T17:07:59.142" v="3909"/>
          <ac:spMkLst>
            <pc:docMk/>
            <pc:sldMk cId="3346285429" sldId="269"/>
            <ac:spMk id="286" creationId="{51BD5324-E4EF-5F77-4648-2BC82CF9207C}"/>
          </ac:spMkLst>
        </pc:spChg>
        <pc:spChg chg="mod">
          <ac:chgData name="fatiha AKDIM" userId="9456ee4f8e5c6162" providerId="LiveId" clId="{5A3D63DF-FF0F-4A20-8FB7-CC671771DF10}" dt="2023-04-17T17:07:59.142" v="3909"/>
          <ac:spMkLst>
            <pc:docMk/>
            <pc:sldMk cId="3346285429" sldId="269"/>
            <ac:spMk id="287" creationId="{248CFE7D-DC3D-831E-EB4F-F30EF023EA3B}"/>
          </ac:spMkLst>
        </pc:spChg>
        <pc:grpChg chg="del mod">
          <ac:chgData name="fatiha AKDIM" userId="9456ee4f8e5c6162" providerId="LiveId" clId="{5A3D63DF-FF0F-4A20-8FB7-CC671771DF10}" dt="2023-04-17T17:07:32.266" v="3905" actId="165"/>
          <ac:grpSpMkLst>
            <pc:docMk/>
            <pc:sldMk cId="3346285429" sldId="269"/>
            <ac:grpSpMk id="6" creationId="{82008FC0-DF7C-EE7B-5340-40EC2649AEB7}"/>
          </ac:grpSpMkLst>
        </pc:grpChg>
        <pc:grpChg chg="del mod topLvl">
          <ac:chgData name="fatiha AKDIM" userId="9456ee4f8e5c6162" providerId="LiveId" clId="{5A3D63DF-FF0F-4A20-8FB7-CC671771DF10}" dt="2023-04-17T17:11:51.621" v="3972" actId="478"/>
          <ac:grpSpMkLst>
            <pc:docMk/>
            <pc:sldMk cId="3346285429" sldId="269"/>
            <ac:grpSpMk id="10" creationId="{CB8AFA84-8643-4714-C063-38B47D71A9A1}"/>
          </ac:grpSpMkLst>
        </pc:grpChg>
        <pc:grpChg chg="add del mod topLvl">
          <ac:chgData name="fatiha AKDIM" userId="9456ee4f8e5c6162" providerId="LiveId" clId="{5A3D63DF-FF0F-4A20-8FB7-CC671771DF10}" dt="2023-04-17T17:11:43.063" v="3951" actId="478"/>
          <ac:grpSpMkLst>
            <pc:docMk/>
            <pc:sldMk cId="3346285429" sldId="269"/>
            <ac:grpSpMk id="13" creationId="{A2AC0FC9-1957-9AA3-5535-82A545A4D1DE}"/>
          </ac:grpSpMkLst>
        </pc:grpChg>
        <pc:grpChg chg="mod topLvl">
          <ac:chgData name="fatiha AKDIM" userId="9456ee4f8e5c6162" providerId="LiveId" clId="{5A3D63DF-FF0F-4A20-8FB7-CC671771DF10}" dt="2023-04-17T17:07:32.266" v="3905" actId="165"/>
          <ac:grpSpMkLst>
            <pc:docMk/>
            <pc:sldMk cId="3346285429" sldId="269"/>
            <ac:grpSpMk id="17" creationId="{D30AEBD7-3446-332C-D8B8-C5BC6DB67E7D}"/>
          </ac:grpSpMkLst>
        </pc:grpChg>
        <pc:grpChg chg="del mod topLvl">
          <ac:chgData name="fatiha AKDIM" userId="9456ee4f8e5c6162" providerId="LiveId" clId="{5A3D63DF-FF0F-4A20-8FB7-CC671771DF10}" dt="2023-04-17T17:11:52.657" v="3973" actId="478"/>
          <ac:grpSpMkLst>
            <pc:docMk/>
            <pc:sldMk cId="3346285429" sldId="269"/>
            <ac:grpSpMk id="31" creationId="{A42039F9-C5CF-034E-CD83-C316E508CF8F}"/>
          </ac:grpSpMkLst>
        </pc:grpChg>
        <pc:grpChg chg="mod topLvl">
          <ac:chgData name="fatiha AKDIM" userId="9456ee4f8e5c6162" providerId="LiveId" clId="{5A3D63DF-FF0F-4A20-8FB7-CC671771DF10}" dt="2023-04-17T17:11:42.708" v="3949" actId="1076"/>
          <ac:grpSpMkLst>
            <pc:docMk/>
            <pc:sldMk cId="3346285429" sldId="269"/>
            <ac:grpSpMk id="37" creationId="{4B2B48AF-379C-8329-5787-E32F206AF584}"/>
          </ac:grpSpMkLst>
        </pc:grpChg>
        <pc:grpChg chg="del mod topLvl">
          <ac:chgData name="fatiha AKDIM" userId="9456ee4f8e5c6162" providerId="LiveId" clId="{5A3D63DF-FF0F-4A20-8FB7-CC671771DF10}" dt="2023-04-17T17:07:40.885" v="3907" actId="478"/>
          <ac:grpSpMkLst>
            <pc:docMk/>
            <pc:sldMk cId="3346285429" sldId="269"/>
            <ac:grpSpMk id="42" creationId="{06720FDC-C5CE-8BFA-56A8-39F95C7424B3}"/>
          </ac:grpSpMkLst>
        </pc:grpChg>
        <pc:grpChg chg="mod topLvl">
          <ac:chgData name="fatiha AKDIM" userId="9456ee4f8e5c6162" providerId="LiveId" clId="{5A3D63DF-FF0F-4A20-8FB7-CC671771DF10}" dt="2023-04-17T17:07:32.266" v="3905" actId="165"/>
          <ac:grpSpMkLst>
            <pc:docMk/>
            <pc:sldMk cId="3346285429" sldId="269"/>
            <ac:grpSpMk id="47" creationId="{102C8F65-C8D9-BFA3-4A27-3F554E7FD1D9}"/>
          </ac:grpSpMkLst>
        </pc:grpChg>
        <pc:grpChg chg="mod">
          <ac:chgData name="fatiha AKDIM" userId="9456ee4f8e5c6162" providerId="LiveId" clId="{5A3D63DF-FF0F-4A20-8FB7-CC671771DF10}" dt="2023-04-17T17:07:32.266" v="3905" actId="165"/>
          <ac:grpSpMkLst>
            <pc:docMk/>
            <pc:sldMk cId="3346285429" sldId="269"/>
            <ac:grpSpMk id="49" creationId="{F0DA9CA9-5E81-D58D-6F5B-49D6BDA1C509}"/>
          </ac:grpSpMkLst>
        </pc:grpChg>
        <pc:grpChg chg="mod">
          <ac:chgData name="fatiha AKDIM" userId="9456ee4f8e5c6162" providerId="LiveId" clId="{5A3D63DF-FF0F-4A20-8FB7-CC671771DF10}" dt="2023-04-17T17:07:32.266" v="3905" actId="165"/>
          <ac:grpSpMkLst>
            <pc:docMk/>
            <pc:sldMk cId="3346285429" sldId="269"/>
            <ac:grpSpMk id="50" creationId="{814F4967-8F2D-4A90-A300-2AFF97F266B1}"/>
          </ac:grpSpMkLst>
        </pc:grpChg>
        <pc:grpChg chg="mod">
          <ac:chgData name="fatiha AKDIM" userId="9456ee4f8e5c6162" providerId="LiveId" clId="{5A3D63DF-FF0F-4A20-8FB7-CC671771DF10}" dt="2023-04-17T17:07:32.266" v="3905" actId="165"/>
          <ac:grpSpMkLst>
            <pc:docMk/>
            <pc:sldMk cId="3346285429" sldId="269"/>
            <ac:grpSpMk id="51" creationId="{58402BE4-EE13-DACA-AD0B-11794FAC1669}"/>
          </ac:grpSpMkLst>
        </pc:grpChg>
        <pc:grpChg chg="mod">
          <ac:chgData name="fatiha AKDIM" userId="9456ee4f8e5c6162" providerId="LiveId" clId="{5A3D63DF-FF0F-4A20-8FB7-CC671771DF10}" dt="2023-04-17T17:07:32.266" v="3905" actId="165"/>
          <ac:grpSpMkLst>
            <pc:docMk/>
            <pc:sldMk cId="3346285429" sldId="269"/>
            <ac:grpSpMk id="54" creationId="{4495C189-DBDF-637C-1797-0EAC03C03669}"/>
          </ac:grpSpMkLst>
        </pc:grpChg>
        <pc:grpChg chg="mod">
          <ac:chgData name="fatiha AKDIM" userId="9456ee4f8e5c6162" providerId="LiveId" clId="{5A3D63DF-FF0F-4A20-8FB7-CC671771DF10}" dt="2023-04-17T17:07:32.266" v="3905" actId="165"/>
          <ac:grpSpMkLst>
            <pc:docMk/>
            <pc:sldMk cId="3346285429" sldId="269"/>
            <ac:grpSpMk id="55" creationId="{3BF32038-237E-A01C-F6C8-EE0AF5E4B2F9}"/>
          </ac:grpSpMkLst>
        </pc:grpChg>
        <pc:grpChg chg="mod">
          <ac:chgData name="fatiha AKDIM" userId="9456ee4f8e5c6162" providerId="LiveId" clId="{5A3D63DF-FF0F-4A20-8FB7-CC671771DF10}" dt="2023-04-17T17:07:32.266" v="3905" actId="165"/>
          <ac:grpSpMkLst>
            <pc:docMk/>
            <pc:sldMk cId="3346285429" sldId="269"/>
            <ac:grpSpMk id="58" creationId="{4459A20C-AD3A-25DB-AC2B-C1DD7791AA77}"/>
          </ac:grpSpMkLst>
        </pc:grpChg>
        <pc:grpChg chg="mod">
          <ac:chgData name="fatiha AKDIM" userId="9456ee4f8e5c6162" providerId="LiveId" clId="{5A3D63DF-FF0F-4A20-8FB7-CC671771DF10}" dt="2023-04-17T17:07:32.266" v="3905" actId="165"/>
          <ac:grpSpMkLst>
            <pc:docMk/>
            <pc:sldMk cId="3346285429" sldId="269"/>
            <ac:grpSpMk id="61" creationId="{506C911C-A4C8-C6F3-9C57-793094F7ED1A}"/>
          </ac:grpSpMkLst>
        </pc:grpChg>
        <pc:grpChg chg="mod">
          <ac:chgData name="fatiha AKDIM" userId="9456ee4f8e5c6162" providerId="LiveId" clId="{5A3D63DF-FF0F-4A20-8FB7-CC671771DF10}" dt="2023-04-17T17:07:32.266" v="3905" actId="165"/>
          <ac:grpSpMkLst>
            <pc:docMk/>
            <pc:sldMk cId="3346285429" sldId="269"/>
            <ac:grpSpMk id="62" creationId="{BEAE327B-2436-16DE-EEA4-B2971EEE5769}"/>
          </ac:grpSpMkLst>
        </pc:grpChg>
        <pc:grpChg chg="mod">
          <ac:chgData name="fatiha AKDIM" userId="9456ee4f8e5c6162" providerId="LiveId" clId="{5A3D63DF-FF0F-4A20-8FB7-CC671771DF10}" dt="2023-04-17T17:07:32.266" v="3905" actId="165"/>
          <ac:grpSpMkLst>
            <pc:docMk/>
            <pc:sldMk cId="3346285429" sldId="269"/>
            <ac:grpSpMk id="65" creationId="{44660016-8159-D365-0BBB-CB40FB7BF46F}"/>
          </ac:grpSpMkLst>
        </pc:grpChg>
        <pc:grpChg chg="mod">
          <ac:chgData name="fatiha AKDIM" userId="9456ee4f8e5c6162" providerId="LiveId" clId="{5A3D63DF-FF0F-4A20-8FB7-CC671771DF10}" dt="2023-04-17T17:07:32.266" v="3905" actId="165"/>
          <ac:grpSpMkLst>
            <pc:docMk/>
            <pc:sldMk cId="3346285429" sldId="269"/>
            <ac:grpSpMk id="68" creationId="{749C9390-F8C4-63C2-18B3-03CB627A877D}"/>
          </ac:grpSpMkLst>
        </pc:grpChg>
        <pc:grpChg chg="mod">
          <ac:chgData name="fatiha AKDIM" userId="9456ee4f8e5c6162" providerId="LiveId" clId="{5A3D63DF-FF0F-4A20-8FB7-CC671771DF10}" dt="2023-04-17T17:07:32.266" v="3905" actId="165"/>
          <ac:grpSpMkLst>
            <pc:docMk/>
            <pc:sldMk cId="3346285429" sldId="269"/>
            <ac:grpSpMk id="69" creationId="{8B4CC38B-0D48-3913-4415-DF19ACEE4190}"/>
          </ac:grpSpMkLst>
        </pc:grpChg>
        <pc:grpChg chg="mod">
          <ac:chgData name="fatiha AKDIM" userId="9456ee4f8e5c6162" providerId="LiveId" clId="{5A3D63DF-FF0F-4A20-8FB7-CC671771DF10}" dt="2023-04-17T17:07:32.266" v="3905" actId="165"/>
          <ac:grpSpMkLst>
            <pc:docMk/>
            <pc:sldMk cId="3346285429" sldId="269"/>
            <ac:grpSpMk id="72" creationId="{06C601FC-5E37-2F9E-2A62-61F254DD3E2B}"/>
          </ac:grpSpMkLst>
        </pc:grpChg>
        <pc:grpChg chg="mod">
          <ac:chgData name="fatiha AKDIM" userId="9456ee4f8e5c6162" providerId="LiveId" clId="{5A3D63DF-FF0F-4A20-8FB7-CC671771DF10}" dt="2023-04-17T17:07:32.266" v="3905" actId="165"/>
          <ac:grpSpMkLst>
            <pc:docMk/>
            <pc:sldMk cId="3346285429" sldId="269"/>
            <ac:grpSpMk id="73" creationId="{26AEFCC2-9F90-7380-BC63-EB674FDFFD99}"/>
          </ac:grpSpMkLst>
        </pc:grpChg>
        <pc:grpChg chg="mod">
          <ac:chgData name="fatiha AKDIM" userId="9456ee4f8e5c6162" providerId="LiveId" clId="{5A3D63DF-FF0F-4A20-8FB7-CC671771DF10}" dt="2023-04-17T17:07:32.266" v="3905" actId="165"/>
          <ac:grpSpMkLst>
            <pc:docMk/>
            <pc:sldMk cId="3346285429" sldId="269"/>
            <ac:grpSpMk id="76" creationId="{98E437F8-638F-EDD5-501E-E2A83E0DD7C0}"/>
          </ac:grpSpMkLst>
        </pc:grpChg>
        <pc:grpChg chg="mod">
          <ac:chgData name="fatiha AKDIM" userId="9456ee4f8e5c6162" providerId="LiveId" clId="{5A3D63DF-FF0F-4A20-8FB7-CC671771DF10}" dt="2023-04-17T17:07:32.266" v="3905" actId="165"/>
          <ac:grpSpMkLst>
            <pc:docMk/>
            <pc:sldMk cId="3346285429" sldId="269"/>
            <ac:grpSpMk id="79" creationId="{5C93D92A-1E88-56B5-4A14-884D021B444C}"/>
          </ac:grpSpMkLst>
        </pc:grpChg>
        <pc:grpChg chg="mod">
          <ac:chgData name="fatiha AKDIM" userId="9456ee4f8e5c6162" providerId="LiveId" clId="{5A3D63DF-FF0F-4A20-8FB7-CC671771DF10}" dt="2023-04-17T17:07:32.266" v="3905" actId="165"/>
          <ac:grpSpMkLst>
            <pc:docMk/>
            <pc:sldMk cId="3346285429" sldId="269"/>
            <ac:grpSpMk id="80" creationId="{44183427-77E4-A79E-F868-BCF6DF5C04A4}"/>
          </ac:grpSpMkLst>
        </pc:grpChg>
        <pc:grpChg chg="mod">
          <ac:chgData name="fatiha AKDIM" userId="9456ee4f8e5c6162" providerId="LiveId" clId="{5A3D63DF-FF0F-4A20-8FB7-CC671771DF10}" dt="2023-04-17T17:07:32.266" v="3905" actId="165"/>
          <ac:grpSpMkLst>
            <pc:docMk/>
            <pc:sldMk cId="3346285429" sldId="269"/>
            <ac:grpSpMk id="83" creationId="{CD3D675F-2DED-DBB4-2813-FF7FA750A4A3}"/>
          </ac:grpSpMkLst>
        </pc:grpChg>
        <pc:grpChg chg="mod">
          <ac:chgData name="fatiha AKDIM" userId="9456ee4f8e5c6162" providerId="LiveId" clId="{5A3D63DF-FF0F-4A20-8FB7-CC671771DF10}" dt="2023-04-17T17:07:32.266" v="3905" actId="165"/>
          <ac:grpSpMkLst>
            <pc:docMk/>
            <pc:sldMk cId="3346285429" sldId="269"/>
            <ac:grpSpMk id="86" creationId="{B6C0639A-5DF2-9436-C800-3AD5BCED0721}"/>
          </ac:grpSpMkLst>
        </pc:grpChg>
        <pc:grpChg chg="mod">
          <ac:chgData name="fatiha AKDIM" userId="9456ee4f8e5c6162" providerId="LiveId" clId="{5A3D63DF-FF0F-4A20-8FB7-CC671771DF10}" dt="2023-04-17T17:07:32.266" v="3905" actId="165"/>
          <ac:grpSpMkLst>
            <pc:docMk/>
            <pc:sldMk cId="3346285429" sldId="269"/>
            <ac:grpSpMk id="87" creationId="{86BEB22A-520A-B051-DDF8-AD75486143C0}"/>
          </ac:grpSpMkLst>
        </pc:grpChg>
        <pc:grpChg chg="mod">
          <ac:chgData name="fatiha AKDIM" userId="9456ee4f8e5c6162" providerId="LiveId" clId="{5A3D63DF-FF0F-4A20-8FB7-CC671771DF10}" dt="2023-04-17T17:07:32.266" v="3905" actId="165"/>
          <ac:grpSpMkLst>
            <pc:docMk/>
            <pc:sldMk cId="3346285429" sldId="269"/>
            <ac:grpSpMk id="88" creationId="{B11B874B-2897-7FEC-036E-E61D454EFAF9}"/>
          </ac:grpSpMkLst>
        </pc:grpChg>
        <pc:grpChg chg="mod">
          <ac:chgData name="fatiha AKDIM" userId="9456ee4f8e5c6162" providerId="LiveId" clId="{5A3D63DF-FF0F-4A20-8FB7-CC671771DF10}" dt="2023-04-17T17:07:32.266" v="3905" actId="165"/>
          <ac:grpSpMkLst>
            <pc:docMk/>
            <pc:sldMk cId="3346285429" sldId="269"/>
            <ac:grpSpMk id="91" creationId="{F6484CE3-7F7A-6E49-8B5B-FEC9874CF4A4}"/>
          </ac:grpSpMkLst>
        </pc:grpChg>
        <pc:grpChg chg="mod">
          <ac:chgData name="fatiha AKDIM" userId="9456ee4f8e5c6162" providerId="LiveId" clId="{5A3D63DF-FF0F-4A20-8FB7-CC671771DF10}" dt="2023-04-17T17:07:32.266" v="3905" actId="165"/>
          <ac:grpSpMkLst>
            <pc:docMk/>
            <pc:sldMk cId="3346285429" sldId="269"/>
            <ac:grpSpMk id="92" creationId="{FBAB510D-A5A2-E025-1B29-53EA3B13F3E1}"/>
          </ac:grpSpMkLst>
        </pc:grpChg>
        <pc:grpChg chg="mod">
          <ac:chgData name="fatiha AKDIM" userId="9456ee4f8e5c6162" providerId="LiveId" clId="{5A3D63DF-FF0F-4A20-8FB7-CC671771DF10}" dt="2023-04-17T17:07:32.266" v="3905" actId="165"/>
          <ac:grpSpMkLst>
            <pc:docMk/>
            <pc:sldMk cId="3346285429" sldId="269"/>
            <ac:grpSpMk id="95" creationId="{4D71966F-23B4-1F11-DE9C-D375A5F2E591}"/>
          </ac:grpSpMkLst>
        </pc:grpChg>
        <pc:grpChg chg="mod">
          <ac:chgData name="fatiha AKDIM" userId="9456ee4f8e5c6162" providerId="LiveId" clId="{5A3D63DF-FF0F-4A20-8FB7-CC671771DF10}" dt="2023-04-17T17:07:32.266" v="3905" actId="165"/>
          <ac:grpSpMkLst>
            <pc:docMk/>
            <pc:sldMk cId="3346285429" sldId="269"/>
            <ac:grpSpMk id="98" creationId="{0D529557-024E-6B72-DF97-BA83E0DDF051}"/>
          </ac:grpSpMkLst>
        </pc:grpChg>
        <pc:grpChg chg="mod">
          <ac:chgData name="fatiha AKDIM" userId="9456ee4f8e5c6162" providerId="LiveId" clId="{5A3D63DF-FF0F-4A20-8FB7-CC671771DF10}" dt="2023-04-17T17:07:32.266" v="3905" actId="165"/>
          <ac:grpSpMkLst>
            <pc:docMk/>
            <pc:sldMk cId="3346285429" sldId="269"/>
            <ac:grpSpMk id="99" creationId="{2C303B1D-DC05-FD3A-3CA3-80C06C6994BD}"/>
          </ac:grpSpMkLst>
        </pc:grpChg>
        <pc:grpChg chg="mod">
          <ac:chgData name="fatiha AKDIM" userId="9456ee4f8e5c6162" providerId="LiveId" clId="{5A3D63DF-FF0F-4A20-8FB7-CC671771DF10}" dt="2023-04-17T17:07:32.266" v="3905" actId="165"/>
          <ac:grpSpMkLst>
            <pc:docMk/>
            <pc:sldMk cId="3346285429" sldId="269"/>
            <ac:grpSpMk id="102" creationId="{92A1923B-3467-2043-98E4-696C19A438C6}"/>
          </ac:grpSpMkLst>
        </pc:grpChg>
        <pc:grpChg chg="mod">
          <ac:chgData name="fatiha AKDIM" userId="9456ee4f8e5c6162" providerId="LiveId" clId="{5A3D63DF-FF0F-4A20-8FB7-CC671771DF10}" dt="2023-04-17T17:07:32.266" v="3905" actId="165"/>
          <ac:grpSpMkLst>
            <pc:docMk/>
            <pc:sldMk cId="3346285429" sldId="269"/>
            <ac:grpSpMk id="105" creationId="{EE7E53E6-BD66-46EF-F444-51F85AE5C70A}"/>
          </ac:grpSpMkLst>
        </pc:grpChg>
        <pc:grpChg chg="mod">
          <ac:chgData name="fatiha AKDIM" userId="9456ee4f8e5c6162" providerId="LiveId" clId="{5A3D63DF-FF0F-4A20-8FB7-CC671771DF10}" dt="2023-04-17T17:07:32.266" v="3905" actId="165"/>
          <ac:grpSpMkLst>
            <pc:docMk/>
            <pc:sldMk cId="3346285429" sldId="269"/>
            <ac:grpSpMk id="106" creationId="{7E639ED1-54D5-4025-7C99-FB924D9BDC6B}"/>
          </ac:grpSpMkLst>
        </pc:grpChg>
        <pc:grpChg chg="mod">
          <ac:chgData name="fatiha AKDIM" userId="9456ee4f8e5c6162" providerId="LiveId" clId="{5A3D63DF-FF0F-4A20-8FB7-CC671771DF10}" dt="2023-04-17T17:07:32.266" v="3905" actId="165"/>
          <ac:grpSpMkLst>
            <pc:docMk/>
            <pc:sldMk cId="3346285429" sldId="269"/>
            <ac:grpSpMk id="109" creationId="{47AE4323-B119-0706-CB68-D3301253A862}"/>
          </ac:grpSpMkLst>
        </pc:grpChg>
        <pc:grpChg chg="mod">
          <ac:chgData name="fatiha AKDIM" userId="9456ee4f8e5c6162" providerId="LiveId" clId="{5A3D63DF-FF0F-4A20-8FB7-CC671771DF10}" dt="2023-04-17T17:07:32.266" v="3905" actId="165"/>
          <ac:grpSpMkLst>
            <pc:docMk/>
            <pc:sldMk cId="3346285429" sldId="269"/>
            <ac:grpSpMk id="110" creationId="{34AB3D38-5B0C-A246-3C1C-0C0CE7524E2B}"/>
          </ac:grpSpMkLst>
        </pc:grpChg>
        <pc:grpChg chg="mod">
          <ac:chgData name="fatiha AKDIM" userId="9456ee4f8e5c6162" providerId="LiveId" clId="{5A3D63DF-FF0F-4A20-8FB7-CC671771DF10}" dt="2023-04-17T17:07:32.266" v="3905" actId="165"/>
          <ac:grpSpMkLst>
            <pc:docMk/>
            <pc:sldMk cId="3346285429" sldId="269"/>
            <ac:grpSpMk id="113" creationId="{15AEACA5-57F4-27F9-B6F0-CCA38DB37EB7}"/>
          </ac:grpSpMkLst>
        </pc:grpChg>
        <pc:grpChg chg="mod">
          <ac:chgData name="fatiha AKDIM" userId="9456ee4f8e5c6162" providerId="LiveId" clId="{5A3D63DF-FF0F-4A20-8FB7-CC671771DF10}" dt="2023-04-17T17:07:32.266" v="3905" actId="165"/>
          <ac:grpSpMkLst>
            <pc:docMk/>
            <pc:sldMk cId="3346285429" sldId="269"/>
            <ac:grpSpMk id="116" creationId="{198F4474-5539-5FC5-3692-345446E480C4}"/>
          </ac:grpSpMkLst>
        </pc:grpChg>
        <pc:grpChg chg="mod">
          <ac:chgData name="fatiha AKDIM" userId="9456ee4f8e5c6162" providerId="LiveId" clId="{5A3D63DF-FF0F-4A20-8FB7-CC671771DF10}" dt="2023-04-17T17:07:32.266" v="3905" actId="165"/>
          <ac:grpSpMkLst>
            <pc:docMk/>
            <pc:sldMk cId="3346285429" sldId="269"/>
            <ac:grpSpMk id="117" creationId="{F931D991-91A0-DC93-377B-98750D023F15}"/>
          </ac:grpSpMkLst>
        </pc:grpChg>
        <pc:grpChg chg="mod">
          <ac:chgData name="fatiha AKDIM" userId="9456ee4f8e5c6162" providerId="LiveId" clId="{5A3D63DF-FF0F-4A20-8FB7-CC671771DF10}" dt="2023-04-17T17:07:32.266" v="3905" actId="165"/>
          <ac:grpSpMkLst>
            <pc:docMk/>
            <pc:sldMk cId="3346285429" sldId="269"/>
            <ac:grpSpMk id="120" creationId="{809E2959-F59E-1FE7-4999-A6980EFEBE37}"/>
          </ac:grpSpMkLst>
        </pc:grpChg>
        <pc:grpChg chg="mod">
          <ac:chgData name="fatiha AKDIM" userId="9456ee4f8e5c6162" providerId="LiveId" clId="{5A3D63DF-FF0F-4A20-8FB7-CC671771DF10}" dt="2023-04-17T17:07:32.266" v="3905" actId="165"/>
          <ac:grpSpMkLst>
            <pc:docMk/>
            <pc:sldMk cId="3346285429" sldId="269"/>
            <ac:grpSpMk id="123" creationId="{FB5EC908-B0BF-0F53-1475-8A0F37D84A80}"/>
          </ac:grpSpMkLst>
        </pc:grpChg>
        <pc:grpChg chg="mod">
          <ac:chgData name="fatiha AKDIM" userId="9456ee4f8e5c6162" providerId="LiveId" clId="{5A3D63DF-FF0F-4A20-8FB7-CC671771DF10}" dt="2023-04-17T17:07:32.266" v="3905" actId="165"/>
          <ac:grpSpMkLst>
            <pc:docMk/>
            <pc:sldMk cId="3346285429" sldId="269"/>
            <ac:grpSpMk id="124" creationId="{072D80C5-4E09-AC46-29E3-7C56D086D0A8}"/>
          </ac:grpSpMkLst>
        </pc:grpChg>
        <pc:grpChg chg="mod">
          <ac:chgData name="fatiha AKDIM" userId="9456ee4f8e5c6162" providerId="LiveId" clId="{5A3D63DF-FF0F-4A20-8FB7-CC671771DF10}" dt="2023-04-17T17:07:32.266" v="3905" actId="165"/>
          <ac:grpSpMkLst>
            <pc:docMk/>
            <pc:sldMk cId="3346285429" sldId="269"/>
            <ac:grpSpMk id="127" creationId="{B37E9886-08BD-4530-1181-907D49D3F2C8}"/>
          </ac:grpSpMkLst>
        </pc:grpChg>
        <pc:grpChg chg="mod">
          <ac:chgData name="fatiha AKDIM" userId="9456ee4f8e5c6162" providerId="LiveId" clId="{5A3D63DF-FF0F-4A20-8FB7-CC671771DF10}" dt="2023-04-17T17:07:32.266" v="3905" actId="165"/>
          <ac:grpSpMkLst>
            <pc:docMk/>
            <pc:sldMk cId="3346285429" sldId="269"/>
            <ac:grpSpMk id="128" creationId="{B52A34AD-2295-21D1-D732-0D88F5FC6992}"/>
          </ac:grpSpMkLst>
        </pc:grpChg>
        <pc:grpChg chg="mod">
          <ac:chgData name="fatiha AKDIM" userId="9456ee4f8e5c6162" providerId="LiveId" clId="{5A3D63DF-FF0F-4A20-8FB7-CC671771DF10}" dt="2023-04-17T17:07:32.266" v="3905" actId="165"/>
          <ac:grpSpMkLst>
            <pc:docMk/>
            <pc:sldMk cId="3346285429" sldId="269"/>
            <ac:grpSpMk id="131" creationId="{DCDCBB57-9C56-22E0-39A6-351E643CCA68}"/>
          </ac:grpSpMkLst>
        </pc:grpChg>
        <pc:grpChg chg="mod">
          <ac:chgData name="fatiha AKDIM" userId="9456ee4f8e5c6162" providerId="LiveId" clId="{5A3D63DF-FF0F-4A20-8FB7-CC671771DF10}" dt="2023-04-17T17:07:32.266" v="3905" actId="165"/>
          <ac:grpSpMkLst>
            <pc:docMk/>
            <pc:sldMk cId="3346285429" sldId="269"/>
            <ac:grpSpMk id="134" creationId="{61E24A5A-9DC3-B021-21EA-E4CBDFE14DB7}"/>
          </ac:grpSpMkLst>
        </pc:grpChg>
        <pc:grpChg chg="mod">
          <ac:chgData name="fatiha AKDIM" userId="9456ee4f8e5c6162" providerId="LiveId" clId="{5A3D63DF-FF0F-4A20-8FB7-CC671771DF10}" dt="2023-04-17T17:07:32.266" v="3905" actId="165"/>
          <ac:grpSpMkLst>
            <pc:docMk/>
            <pc:sldMk cId="3346285429" sldId="269"/>
            <ac:grpSpMk id="135" creationId="{2828ABDF-B17A-4E1A-D3B7-351D1763BF04}"/>
          </ac:grpSpMkLst>
        </pc:grpChg>
        <pc:grpChg chg="mod">
          <ac:chgData name="fatiha AKDIM" userId="9456ee4f8e5c6162" providerId="LiveId" clId="{5A3D63DF-FF0F-4A20-8FB7-CC671771DF10}" dt="2023-04-17T17:07:32.266" v="3905" actId="165"/>
          <ac:grpSpMkLst>
            <pc:docMk/>
            <pc:sldMk cId="3346285429" sldId="269"/>
            <ac:grpSpMk id="138" creationId="{1E254066-EDDC-D6CC-719F-3DD5E62E888B}"/>
          </ac:grpSpMkLst>
        </pc:grpChg>
        <pc:grpChg chg="mod">
          <ac:chgData name="fatiha AKDIM" userId="9456ee4f8e5c6162" providerId="LiveId" clId="{5A3D63DF-FF0F-4A20-8FB7-CC671771DF10}" dt="2023-04-17T17:07:32.266" v="3905" actId="165"/>
          <ac:grpSpMkLst>
            <pc:docMk/>
            <pc:sldMk cId="3346285429" sldId="269"/>
            <ac:grpSpMk id="141" creationId="{079B467C-0C58-3698-00B4-0FC058D65581}"/>
          </ac:grpSpMkLst>
        </pc:grpChg>
        <pc:grpChg chg="mod">
          <ac:chgData name="fatiha AKDIM" userId="9456ee4f8e5c6162" providerId="LiveId" clId="{5A3D63DF-FF0F-4A20-8FB7-CC671771DF10}" dt="2023-04-17T17:07:32.266" v="3905" actId="165"/>
          <ac:grpSpMkLst>
            <pc:docMk/>
            <pc:sldMk cId="3346285429" sldId="269"/>
            <ac:grpSpMk id="142" creationId="{9CAA8865-625D-E672-D75F-56D35EEFA6CD}"/>
          </ac:grpSpMkLst>
        </pc:grpChg>
        <pc:grpChg chg="mod">
          <ac:chgData name="fatiha AKDIM" userId="9456ee4f8e5c6162" providerId="LiveId" clId="{5A3D63DF-FF0F-4A20-8FB7-CC671771DF10}" dt="2023-04-17T17:07:32.266" v="3905" actId="165"/>
          <ac:grpSpMkLst>
            <pc:docMk/>
            <pc:sldMk cId="3346285429" sldId="269"/>
            <ac:grpSpMk id="145" creationId="{CFA4BF00-7229-4DBA-7591-A7A78910DC40}"/>
          </ac:grpSpMkLst>
        </pc:grpChg>
        <pc:grpChg chg="mod">
          <ac:chgData name="fatiha AKDIM" userId="9456ee4f8e5c6162" providerId="LiveId" clId="{5A3D63DF-FF0F-4A20-8FB7-CC671771DF10}" dt="2023-04-17T17:07:32.266" v="3905" actId="165"/>
          <ac:grpSpMkLst>
            <pc:docMk/>
            <pc:sldMk cId="3346285429" sldId="269"/>
            <ac:grpSpMk id="146" creationId="{16864F89-089C-65C8-8FBA-A6C22A7E9487}"/>
          </ac:grpSpMkLst>
        </pc:grpChg>
        <pc:grpChg chg="mod">
          <ac:chgData name="fatiha AKDIM" userId="9456ee4f8e5c6162" providerId="LiveId" clId="{5A3D63DF-FF0F-4A20-8FB7-CC671771DF10}" dt="2023-04-17T17:07:32.266" v="3905" actId="165"/>
          <ac:grpSpMkLst>
            <pc:docMk/>
            <pc:sldMk cId="3346285429" sldId="269"/>
            <ac:grpSpMk id="149" creationId="{72A9E816-4A71-7606-0D3A-7782B5B97E5D}"/>
          </ac:grpSpMkLst>
        </pc:grpChg>
        <pc:grpChg chg="mod">
          <ac:chgData name="fatiha AKDIM" userId="9456ee4f8e5c6162" providerId="LiveId" clId="{5A3D63DF-FF0F-4A20-8FB7-CC671771DF10}" dt="2023-04-17T17:07:32.266" v="3905" actId="165"/>
          <ac:grpSpMkLst>
            <pc:docMk/>
            <pc:sldMk cId="3346285429" sldId="269"/>
            <ac:grpSpMk id="152" creationId="{0126C8E7-A701-D5C3-2D59-184502DFA05F}"/>
          </ac:grpSpMkLst>
        </pc:grpChg>
        <pc:grpChg chg="mod">
          <ac:chgData name="fatiha AKDIM" userId="9456ee4f8e5c6162" providerId="LiveId" clId="{5A3D63DF-FF0F-4A20-8FB7-CC671771DF10}" dt="2023-04-17T17:07:32.266" v="3905" actId="165"/>
          <ac:grpSpMkLst>
            <pc:docMk/>
            <pc:sldMk cId="3346285429" sldId="269"/>
            <ac:grpSpMk id="153" creationId="{950678F9-D6CF-B9BE-7BE1-C52621B7B285}"/>
          </ac:grpSpMkLst>
        </pc:grpChg>
        <pc:grpChg chg="mod">
          <ac:chgData name="fatiha AKDIM" userId="9456ee4f8e5c6162" providerId="LiveId" clId="{5A3D63DF-FF0F-4A20-8FB7-CC671771DF10}" dt="2023-04-17T17:07:32.266" v="3905" actId="165"/>
          <ac:grpSpMkLst>
            <pc:docMk/>
            <pc:sldMk cId="3346285429" sldId="269"/>
            <ac:grpSpMk id="156" creationId="{173DC6F5-094E-246B-50F9-66D1662391FF}"/>
          </ac:grpSpMkLst>
        </pc:grpChg>
        <pc:grpChg chg="mod">
          <ac:chgData name="fatiha AKDIM" userId="9456ee4f8e5c6162" providerId="LiveId" clId="{5A3D63DF-FF0F-4A20-8FB7-CC671771DF10}" dt="2023-04-17T17:07:32.266" v="3905" actId="165"/>
          <ac:grpSpMkLst>
            <pc:docMk/>
            <pc:sldMk cId="3346285429" sldId="269"/>
            <ac:grpSpMk id="159" creationId="{2C837954-D356-0C03-1389-7930A2CB1B1A}"/>
          </ac:grpSpMkLst>
        </pc:grpChg>
        <pc:grpChg chg="mod">
          <ac:chgData name="fatiha AKDIM" userId="9456ee4f8e5c6162" providerId="LiveId" clId="{5A3D63DF-FF0F-4A20-8FB7-CC671771DF10}" dt="2023-04-17T17:07:32.266" v="3905" actId="165"/>
          <ac:grpSpMkLst>
            <pc:docMk/>
            <pc:sldMk cId="3346285429" sldId="269"/>
            <ac:grpSpMk id="160" creationId="{15241334-08F7-D31E-39F0-64729D87AE6B}"/>
          </ac:grpSpMkLst>
        </pc:grpChg>
        <pc:grpChg chg="mod">
          <ac:chgData name="fatiha AKDIM" userId="9456ee4f8e5c6162" providerId="LiveId" clId="{5A3D63DF-FF0F-4A20-8FB7-CC671771DF10}" dt="2023-04-17T17:07:32.266" v="3905" actId="165"/>
          <ac:grpSpMkLst>
            <pc:docMk/>
            <pc:sldMk cId="3346285429" sldId="269"/>
            <ac:grpSpMk id="163" creationId="{5A9DF4AB-4BA6-A418-4526-52127D710397}"/>
          </ac:grpSpMkLst>
        </pc:grpChg>
        <pc:grpChg chg="mod">
          <ac:chgData name="fatiha AKDIM" userId="9456ee4f8e5c6162" providerId="LiveId" clId="{5A3D63DF-FF0F-4A20-8FB7-CC671771DF10}" dt="2023-04-17T17:07:32.266" v="3905" actId="165"/>
          <ac:grpSpMkLst>
            <pc:docMk/>
            <pc:sldMk cId="3346285429" sldId="269"/>
            <ac:grpSpMk id="164" creationId="{E425DAB5-7832-E643-6A0E-E8C7788C8D38}"/>
          </ac:grpSpMkLst>
        </pc:grpChg>
        <pc:grpChg chg="mod">
          <ac:chgData name="fatiha AKDIM" userId="9456ee4f8e5c6162" providerId="LiveId" clId="{5A3D63DF-FF0F-4A20-8FB7-CC671771DF10}" dt="2023-04-17T17:07:32.266" v="3905" actId="165"/>
          <ac:grpSpMkLst>
            <pc:docMk/>
            <pc:sldMk cId="3346285429" sldId="269"/>
            <ac:grpSpMk id="167" creationId="{54E558E3-1375-9243-32AA-3851DBBD58F0}"/>
          </ac:grpSpMkLst>
        </pc:grpChg>
        <pc:grpChg chg="mod">
          <ac:chgData name="fatiha AKDIM" userId="9456ee4f8e5c6162" providerId="LiveId" clId="{5A3D63DF-FF0F-4A20-8FB7-CC671771DF10}" dt="2023-04-17T17:07:32.266" v="3905" actId="165"/>
          <ac:grpSpMkLst>
            <pc:docMk/>
            <pc:sldMk cId="3346285429" sldId="269"/>
            <ac:grpSpMk id="170" creationId="{8D059F7E-444D-99DC-5AAB-BA80C850CCAE}"/>
          </ac:grpSpMkLst>
        </pc:grpChg>
        <pc:grpChg chg="mod">
          <ac:chgData name="fatiha AKDIM" userId="9456ee4f8e5c6162" providerId="LiveId" clId="{5A3D63DF-FF0F-4A20-8FB7-CC671771DF10}" dt="2023-04-17T17:07:32.266" v="3905" actId="165"/>
          <ac:grpSpMkLst>
            <pc:docMk/>
            <pc:sldMk cId="3346285429" sldId="269"/>
            <ac:grpSpMk id="171" creationId="{25C8B126-5C9B-7352-3C90-8A34C6C40191}"/>
          </ac:grpSpMkLst>
        </pc:grpChg>
        <pc:grpChg chg="mod">
          <ac:chgData name="fatiha AKDIM" userId="9456ee4f8e5c6162" providerId="LiveId" clId="{5A3D63DF-FF0F-4A20-8FB7-CC671771DF10}" dt="2023-04-17T17:07:32.266" v="3905" actId="165"/>
          <ac:grpSpMkLst>
            <pc:docMk/>
            <pc:sldMk cId="3346285429" sldId="269"/>
            <ac:grpSpMk id="174" creationId="{78D213F3-54B2-4F5A-7DBD-EE597FA798EA}"/>
          </ac:grpSpMkLst>
        </pc:grpChg>
        <pc:grpChg chg="mod">
          <ac:chgData name="fatiha AKDIM" userId="9456ee4f8e5c6162" providerId="LiveId" clId="{5A3D63DF-FF0F-4A20-8FB7-CC671771DF10}" dt="2023-04-17T17:07:32.266" v="3905" actId="165"/>
          <ac:grpSpMkLst>
            <pc:docMk/>
            <pc:sldMk cId="3346285429" sldId="269"/>
            <ac:grpSpMk id="177" creationId="{9000EF33-B71B-A4B5-EEB9-EA44AAA8891B}"/>
          </ac:grpSpMkLst>
        </pc:grpChg>
        <pc:grpChg chg="mod">
          <ac:chgData name="fatiha AKDIM" userId="9456ee4f8e5c6162" providerId="LiveId" clId="{5A3D63DF-FF0F-4A20-8FB7-CC671771DF10}" dt="2023-04-17T17:07:32.266" v="3905" actId="165"/>
          <ac:grpSpMkLst>
            <pc:docMk/>
            <pc:sldMk cId="3346285429" sldId="269"/>
            <ac:grpSpMk id="178" creationId="{6F7042DB-5FDC-39A1-46D5-9FDB063F79CA}"/>
          </ac:grpSpMkLst>
        </pc:grpChg>
        <pc:grpChg chg="mod">
          <ac:chgData name="fatiha AKDIM" userId="9456ee4f8e5c6162" providerId="LiveId" clId="{5A3D63DF-FF0F-4A20-8FB7-CC671771DF10}" dt="2023-04-17T17:07:32.266" v="3905" actId="165"/>
          <ac:grpSpMkLst>
            <pc:docMk/>
            <pc:sldMk cId="3346285429" sldId="269"/>
            <ac:grpSpMk id="179" creationId="{2E00F8F0-1B77-DCA7-CCF8-820DA3ECF87D}"/>
          </ac:grpSpMkLst>
        </pc:grpChg>
        <pc:grpChg chg="mod">
          <ac:chgData name="fatiha AKDIM" userId="9456ee4f8e5c6162" providerId="LiveId" clId="{5A3D63DF-FF0F-4A20-8FB7-CC671771DF10}" dt="2023-04-17T17:07:32.266" v="3905" actId="165"/>
          <ac:grpSpMkLst>
            <pc:docMk/>
            <pc:sldMk cId="3346285429" sldId="269"/>
            <ac:grpSpMk id="182" creationId="{BB1A7788-D5D5-8DFE-4553-2471EC3C1901}"/>
          </ac:grpSpMkLst>
        </pc:grpChg>
        <pc:grpChg chg="mod">
          <ac:chgData name="fatiha AKDIM" userId="9456ee4f8e5c6162" providerId="LiveId" clId="{5A3D63DF-FF0F-4A20-8FB7-CC671771DF10}" dt="2023-04-17T17:07:32.266" v="3905" actId="165"/>
          <ac:grpSpMkLst>
            <pc:docMk/>
            <pc:sldMk cId="3346285429" sldId="269"/>
            <ac:grpSpMk id="183" creationId="{10B53980-EF4F-8A8E-32A6-52C0C3FC917B}"/>
          </ac:grpSpMkLst>
        </pc:grpChg>
        <pc:grpChg chg="mod">
          <ac:chgData name="fatiha AKDIM" userId="9456ee4f8e5c6162" providerId="LiveId" clId="{5A3D63DF-FF0F-4A20-8FB7-CC671771DF10}" dt="2023-04-17T17:07:32.266" v="3905" actId="165"/>
          <ac:grpSpMkLst>
            <pc:docMk/>
            <pc:sldMk cId="3346285429" sldId="269"/>
            <ac:grpSpMk id="186" creationId="{04D75514-5436-1FB3-8617-49B6ADCA33BC}"/>
          </ac:grpSpMkLst>
        </pc:grpChg>
        <pc:grpChg chg="mod">
          <ac:chgData name="fatiha AKDIM" userId="9456ee4f8e5c6162" providerId="LiveId" clId="{5A3D63DF-FF0F-4A20-8FB7-CC671771DF10}" dt="2023-04-17T17:07:32.266" v="3905" actId="165"/>
          <ac:grpSpMkLst>
            <pc:docMk/>
            <pc:sldMk cId="3346285429" sldId="269"/>
            <ac:grpSpMk id="189" creationId="{DDF70F48-27F0-6B20-1AAA-2BEE7CA722AA}"/>
          </ac:grpSpMkLst>
        </pc:grpChg>
        <pc:grpChg chg="mod">
          <ac:chgData name="fatiha AKDIM" userId="9456ee4f8e5c6162" providerId="LiveId" clId="{5A3D63DF-FF0F-4A20-8FB7-CC671771DF10}" dt="2023-04-17T17:07:32.266" v="3905" actId="165"/>
          <ac:grpSpMkLst>
            <pc:docMk/>
            <pc:sldMk cId="3346285429" sldId="269"/>
            <ac:grpSpMk id="190" creationId="{CC8D5A97-65B2-74F3-D60A-F2C296924E83}"/>
          </ac:grpSpMkLst>
        </pc:grpChg>
        <pc:grpChg chg="mod">
          <ac:chgData name="fatiha AKDIM" userId="9456ee4f8e5c6162" providerId="LiveId" clId="{5A3D63DF-FF0F-4A20-8FB7-CC671771DF10}" dt="2023-04-17T17:07:32.266" v="3905" actId="165"/>
          <ac:grpSpMkLst>
            <pc:docMk/>
            <pc:sldMk cId="3346285429" sldId="269"/>
            <ac:grpSpMk id="193" creationId="{F6C1E3C6-917A-736C-5294-756A9CD3FE86}"/>
          </ac:grpSpMkLst>
        </pc:grpChg>
        <pc:grpChg chg="mod">
          <ac:chgData name="fatiha AKDIM" userId="9456ee4f8e5c6162" providerId="LiveId" clId="{5A3D63DF-FF0F-4A20-8FB7-CC671771DF10}" dt="2023-04-17T17:07:32.266" v="3905" actId="165"/>
          <ac:grpSpMkLst>
            <pc:docMk/>
            <pc:sldMk cId="3346285429" sldId="269"/>
            <ac:grpSpMk id="196" creationId="{F5B6D75B-990C-9E8D-7060-1B82BAF96FAD}"/>
          </ac:grpSpMkLst>
        </pc:grpChg>
        <pc:grpChg chg="mod">
          <ac:chgData name="fatiha AKDIM" userId="9456ee4f8e5c6162" providerId="LiveId" clId="{5A3D63DF-FF0F-4A20-8FB7-CC671771DF10}" dt="2023-04-17T17:07:32.266" v="3905" actId="165"/>
          <ac:grpSpMkLst>
            <pc:docMk/>
            <pc:sldMk cId="3346285429" sldId="269"/>
            <ac:grpSpMk id="197" creationId="{BAF92D55-8C6A-4E39-7370-1C20005AE923}"/>
          </ac:grpSpMkLst>
        </pc:grpChg>
        <pc:grpChg chg="mod">
          <ac:chgData name="fatiha AKDIM" userId="9456ee4f8e5c6162" providerId="LiveId" clId="{5A3D63DF-FF0F-4A20-8FB7-CC671771DF10}" dt="2023-04-17T17:07:32.266" v="3905" actId="165"/>
          <ac:grpSpMkLst>
            <pc:docMk/>
            <pc:sldMk cId="3346285429" sldId="269"/>
            <ac:grpSpMk id="200" creationId="{BFEBF3D6-F831-6F4A-1933-345FC395EAB5}"/>
          </ac:grpSpMkLst>
        </pc:grpChg>
        <pc:grpChg chg="mod">
          <ac:chgData name="fatiha AKDIM" userId="9456ee4f8e5c6162" providerId="LiveId" clId="{5A3D63DF-FF0F-4A20-8FB7-CC671771DF10}" dt="2023-04-17T17:07:32.266" v="3905" actId="165"/>
          <ac:grpSpMkLst>
            <pc:docMk/>
            <pc:sldMk cId="3346285429" sldId="269"/>
            <ac:grpSpMk id="201" creationId="{9CB5449E-198B-9367-3ED2-60CCD7582B96}"/>
          </ac:grpSpMkLst>
        </pc:grpChg>
        <pc:grpChg chg="mod">
          <ac:chgData name="fatiha AKDIM" userId="9456ee4f8e5c6162" providerId="LiveId" clId="{5A3D63DF-FF0F-4A20-8FB7-CC671771DF10}" dt="2023-04-17T17:07:32.266" v="3905" actId="165"/>
          <ac:grpSpMkLst>
            <pc:docMk/>
            <pc:sldMk cId="3346285429" sldId="269"/>
            <ac:grpSpMk id="204" creationId="{A815C4A6-B8E0-87AA-5FA1-685012562AA8}"/>
          </ac:grpSpMkLst>
        </pc:grpChg>
        <pc:grpChg chg="mod">
          <ac:chgData name="fatiha AKDIM" userId="9456ee4f8e5c6162" providerId="LiveId" clId="{5A3D63DF-FF0F-4A20-8FB7-CC671771DF10}" dt="2023-04-17T17:07:32.266" v="3905" actId="165"/>
          <ac:grpSpMkLst>
            <pc:docMk/>
            <pc:sldMk cId="3346285429" sldId="269"/>
            <ac:grpSpMk id="207" creationId="{49FBD12C-05E6-06B9-9F76-B36D606C6E33}"/>
          </ac:grpSpMkLst>
        </pc:grpChg>
        <pc:grpChg chg="mod">
          <ac:chgData name="fatiha AKDIM" userId="9456ee4f8e5c6162" providerId="LiveId" clId="{5A3D63DF-FF0F-4A20-8FB7-CC671771DF10}" dt="2023-04-17T17:07:32.266" v="3905" actId="165"/>
          <ac:grpSpMkLst>
            <pc:docMk/>
            <pc:sldMk cId="3346285429" sldId="269"/>
            <ac:grpSpMk id="208" creationId="{EF52B828-E4EC-A0BD-06D7-1959951C69FE}"/>
          </ac:grpSpMkLst>
        </pc:grpChg>
        <pc:grpChg chg="mod">
          <ac:chgData name="fatiha AKDIM" userId="9456ee4f8e5c6162" providerId="LiveId" clId="{5A3D63DF-FF0F-4A20-8FB7-CC671771DF10}" dt="2023-04-17T17:07:32.266" v="3905" actId="165"/>
          <ac:grpSpMkLst>
            <pc:docMk/>
            <pc:sldMk cId="3346285429" sldId="269"/>
            <ac:grpSpMk id="211" creationId="{5ADDE4ED-2302-960C-836F-4326B8D4886F}"/>
          </ac:grpSpMkLst>
        </pc:grpChg>
        <pc:grpChg chg="mod">
          <ac:chgData name="fatiha AKDIM" userId="9456ee4f8e5c6162" providerId="LiveId" clId="{5A3D63DF-FF0F-4A20-8FB7-CC671771DF10}" dt="2023-04-17T17:07:32.266" v="3905" actId="165"/>
          <ac:grpSpMkLst>
            <pc:docMk/>
            <pc:sldMk cId="3346285429" sldId="269"/>
            <ac:grpSpMk id="214" creationId="{77E8FC8D-AEDA-2EE8-20BD-8EC7266876E1}"/>
          </ac:grpSpMkLst>
        </pc:grpChg>
        <pc:grpChg chg="mod">
          <ac:chgData name="fatiha AKDIM" userId="9456ee4f8e5c6162" providerId="LiveId" clId="{5A3D63DF-FF0F-4A20-8FB7-CC671771DF10}" dt="2023-04-17T17:07:32.266" v="3905" actId="165"/>
          <ac:grpSpMkLst>
            <pc:docMk/>
            <pc:sldMk cId="3346285429" sldId="269"/>
            <ac:grpSpMk id="215" creationId="{8585513D-400B-E8EE-AA63-F0EC8FE7D692}"/>
          </ac:grpSpMkLst>
        </pc:grpChg>
        <pc:grpChg chg="mod">
          <ac:chgData name="fatiha AKDIM" userId="9456ee4f8e5c6162" providerId="LiveId" clId="{5A3D63DF-FF0F-4A20-8FB7-CC671771DF10}" dt="2023-04-17T17:07:32.266" v="3905" actId="165"/>
          <ac:grpSpMkLst>
            <pc:docMk/>
            <pc:sldMk cId="3346285429" sldId="269"/>
            <ac:grpSpMk id="218" creationId="{CB15B835-3725-F5FA-C066-B9A1EBC8AF48}"/>
          </ac:grpSpMkLst>
        </pc:grpChg>
        <pc:grpChg chg="mod">
          <ac:chgData name="fatiha AKDIM" userId="9456ee4f8e5c6162" providerId="LiveId" clId="{5A3D63DF-FF0F-4A20-8FB7-CC671771DF10}" dt="2023-04-17T17:07:32.266" v="3905" actId="165"/>
          <ac:grpSpMkLst>
            <pc:docMk/>
            <pc:sldMk cId="3346285429" sldId="269"/>
            <ac:grpSpMk id="219" creationId="{C788F17B-D366-42F1-3539-50EBCC4F4CBC}"/>
          </ac:grpSpMkLst>
        </pc:grpChg>
        <pc:grpChg chg="mod">
          <ac:chgData name="fatiha AKDIM" userId="9456ee4f8e5c6162" providerId="LiveId" clId="{5A3D63DF-FF0F-4A20-8FB7-CC671771DF10}" dt="2023-04-17T17:07:32.266" v="3905" actId="165"/>
          <ac:grpSpMkLst>
            <pc:docMk/>
            <pc:sldMk cId="3346285429" sldId="269"/>
            <ac:grpSpMk id="222" creationId="{CE17B6AF-5560-4E71-A97A-9061B9A41AB5}"/>
          </ac:grpSpMkLst>
        </pc:grpChg>
        <pc:grpChg chg="mod">
          <ac:chgData name="fatiha AKDIM" userId="9456ee4f8e5c6162" providerId="LiveId" clId="{5A3D63DF-FF0F-4A20-8FB7-CC671771DF10}" dt="2023-04-17T17:07:32.266" v="3905" actId="165"/>
          <ac:grpSpMkLst>
            <pc:docMk/>
            <pc:sldMk cId="3346285429" sldId="269"/>
            <ac:grpSpMk id="225" creationId="{E40AE640-C140-D5BA-6A32-D195E294721B}"/>
          </ac:grpSpMkLst>
        </pc:grpChg>
        <pc:grpChg chg="mod">
          <ac:chgData name="fatiha AKDIM" userId="9456ee4f8e5c6162" providerId="LiveId" clId="{5A3D63DF-FF0F-4A20-8FB7-CC671771DF10}" dt="2023-04-17T17:07:32.266" v="3905" actId="165"/>
          <ac:grpSpMkLst>
            <pc:docMk/>
            <pc:sldMk cId="3346285429" sldId="269"/>
            <ac:grpSpMk id="226" creationId="{75427E33-8184-8549-043A-2EABE160B7F8}"/>
          </ac:grpSpMkLst>
        </pc:grpChg>
        <pc:grpChg chg="mod">
          <ac:chgData name="fatiha AKDIM" userId="9456ee4f8e5c6162" providerId="LiveId" clId="{5A3D63DF-FF0F-4A20-8FB7-CC671771DF10}" dt="2023-04-17T17:07:32.266" v="3905" actId="165"/>
          <ac:grpSpMkLst>
            <pc:docMk/>
            <pc:sldMk cId="3346285429" sldId="269"/>
            <ac:grpSpMk id="229" creationId="{E3DF4A50-79EA-7524-6DAD-3FC5A2B63B43}"/>
          </ac:grpSpMkLst>
        </pc:grpChg>
        <pc:grpChg chg="mod">
          <ac:chgData name="fatiha AKDIM" userId="9456ee4f8e5c6162" providerId="LiveId" clId="{5A3D63DF-FF0F-4A20-8FB7-CC671771DF10}" dt="2023-04-17T17:07:32.266" v="3905" actId="165"/>
          <ac:grpSpMkLst>
            <pc:docMk/>
            <pc:sldMk cId="3346285429" sldId="269"/>
            <ac:grpSpMk id="232" creationId="{E7F53B49-7475-A289-AA17-76C7F55C715B}"/>
          </ac:grpSpMkLst>
        </pc:grpChg>
        <pc:grpChg chg="mod">
          <ac:chgData name="fatiha AKDIM" userId="9456ee4f8e5c6162" providerId="LiveId" clId="{5A3D63DF-FF0F-4A20-8FB7-CC671771DF10}" dt="2023-04-17T17:07:32.266" v="3905" actId="165"/>
          <ac:grpSpMkLst>
            <pc:docMk/>
            <pc:sldMk cId="3346285429" sldId="269"/>
            <ac:grpSpMk id="233" creationId="{D7152716-EEA4-B1E1-4A32-5F8E0FE1EB03}"/>
          </ac:grpSpMkLst>
        </pc:grpChg>
        <pc:grpChg chg="mod">
          <ac:chgData name="fatiha AKDIM" userId="9456ee4f8e5c6162" providerId="LiveId" clId="{5A3D63DF-FF0F-4A20-8FB7-CC671771DF10}" dt="2023-04-17T17:07:32.266" v="3905" actId="165"/>
          <ac:grpSpMkLst>
            <pc:docMk/>
            <pc:sldMk cId="3346285429" sldId="269"/>
            <ac:grpSpMk id="236" creationId="{4D79FD25-DAFD-D734-BFEE-E5189EA7EDC6}"/>
          </ac:grpSpMkLst>
        </pc:grpChg>
        <pc:grpChg chg="mod">
          <ac:chgData name="fatiha AKDIM" userId="9456ee4f8e5c6162" providerId="LiveId" clId="{5A3D63DF-FF0F-4A20-8FB7-CC671771DF10}" dt="2023-04-17T17:07:32.266" v="3905" actId="165"/>
          <ac:grpSpMkLst>
            <pc:docMk/>
            <pc:sldMk cId="3346285429" sldId="269"/>
            <ac:grpSpMk id="237" creationId="{0B75EFB6-DEEC-C844-2BEC-BA5FC488C07C}"/>
          </ac:grpSpMkLst>
        </pc:grpChg>
        <pc:grpChg chg="mod">
          <ac:chgData name="fatiha AKDIM" userId="9456ee4f8e5c6162" providerId="LiveId" clId="{5A3D63DF-FF0F-4A20-8FB7-CC671771DF10}" dt="2023-04-17T17:07:32.266" v="3905" actId="165"/>
          <ac:grpSpMkLst>
            <pc:docMk/>
            <pc:sldMk cId="3346285429" sldId="269"/>
            <ac:grpSpMk id="240" creationId="{08FFF060-161D-3269-CB98-C021C7B504EA}"/>
          </ac:grpSpMkLst>
        </pc:grpChg>
        <pc:grpChg chg="mod">
          <ac:chgData name="fatiha AKDIM" userId="9456ee4f8e5c6162" providerId="LiveId" clId="{5A3D63DF-FF0F-4A20-8FB7-CC671771DF10}" dt="2023-04-17T17:07:32.266" v="3905" actId="165"/>
          <ac:grpSpMkLst>
            <pc:docMk/>
            <pc:sldMk cId="3346285429" sldId="269"/>
            <ac:grpSpMk id="243" creationId="{0A56A494-C029-D349-9045-B00F8055D3DC}"/>
          </ac:grpSpMkLst>
        </pc:grpChg>
        <pc:grpChg chg="mod">
          <ac:chgData name="fatiha AKDIM" userId="9456ee4f8e5c6162" providerId="LiveId" clId="{5A3D63DF-FF0F-4A20-8FB7-CC671771DF10}" dt="2023-04-17T17:07:32.266" v="3905" actId="165"/>
          <ac:grpSpMkLst>
            <pc:docMk/>
            <pc:sldMk cId="3346285429" sldId="269"/>
            <ac:grpSpMk id="244" creationId="{990E58F5-40D7-28BA-122A-5D836BB73D92}"/>
          </ac:grpSpMkLst>
        </pc:grpChg>
        <pc:grpChg chg="mod">
          <ac:chgData name="fatiha AKDIM" userId="9456ee4f8e5c6162" providerId="LiveId" clId="{5A3D63DF-FF0F-4A20-8FB7-CC671771DF10}" dt="2023-04-17T17:07:32.266" v="3905" actId="165"/>
          <ac:grpSpMkLst>
            <pc:docMk/>
            <pc:sldMk cId="3346285429" sldId="269"/>
            <ac:grpSpMk id="247" creationId="{77FAF71A-FD5D-F25E-172D-1D042FA04830}"/>
          </ac:grpSpMkLst>
        </pc:grpChg>
        <pc:grpChg chg="mod">
          <ac:chgData name="fatiha AKDIM" userId="9456ee4f8e5c6162" providerId="LiveId" clId="{5A3D63DF-FF0F-4A20-8FB7-CC671771DF10}" dt="2023-04-17T17:07:32.266" v="3905" actId="165"/>
          <ac:grpSpMkLst>
            <pc:docMk/>
            <pc:sldMk cId="3346285429" sldId="269"/>
            <ac:grpSpMk id="250" creationId="{EFF40AC0-4774-C1E5-3880-054787EEA21C}"/>
          </ac:grpSpMkLst>
        </pc:grpChg>
        <pc:grpChg chg="mod">
          <ac:chgData name="fatiha AKDIM" userId="9456ee4f8e5c6162" providerId="LiveId" clId="{5A3D63DF-FF0F-4A20-8FB7-CC671771DF10}" dt="2023-04-17T17:07:32.266" v="3905" actId="165"/>
          <ac:grpSpMkLst>
            <pc:docMk/>
            <pc:sldMk cId="3346285429" sldId="269"/>
            <ac:grpSpMk id="251" creationId="{78933379-01C9-FE60-5E45-248D158EEEDC}"/>
          </ac:grpSpMkLst>
        </pc:grpChg>
        <pc:grpChg chg="mod">
          <ac:chgData name="fatiha AKDIM" userId="9456ee4f8e5c6162" providerId="LiveId" clId="{5A3D63DF-FF0F-4A20-8FB7-CC671771DF10}" dt="2023-04-17T17:07:32.266" v="3905" actId="165"/>
          <ac:grpSpMkLst>
            <pc:docMk/>
            <pc:sldMk cId="3346285429" sldId="269"/>
            <ac:grpSpMk id="254" creationId="{D8EB65DA-AD90-A98D-0B10-4DD39D68F1F9}"/>
          </ac:grpSpMkLst>
        </pc:grpChg>
        <pc:grpChg chg="mod">
          <ac:chgData name="fatiha AKDIM" userId="9456ee4f8e5c6162" providerId="LiveId" clId="{5A3D63DF-FF0F-4A20-8FB7-CC671771DF10}" dt="2023-04-17T17:07:32.266" v="3905" actId="165"/>
          <ac:grpSpMkLst>
            <pc:docMk/>
            <pc:sldMk cId="3346285429" sldId="269"/>
            <ac:grpSpMk id="255" creationId="{73514827-3F47-07B7-4635-95160B551248}"/>
          </ac:grpSpMkLst>
        </pc:grpChg>
        <pc:grpChg chg="mod">
          <ac:chgData name="fatiha AKDIM" userId="9456ee4f8e5c6162" providerId="LiveId" clId="{5A3D63DF-FF0F-4A20-8FB7-CC671771DF10}" dt="2023-04-17T17:07:32.266" v="3905" actId="165"/>
          <ac:grpSpMkLst>
            <pc:docMk/>
            <pc:sldMk cId="3346285429" sldId="269"/>
            <ac:grpSpMk id="258" creationId="{4C085274-86A8-B06E-AA97-4334D32C052C}"/>
          </ac:grpSpMkLst>
        </pc:grpChg>
        <pc:grpChg chg="mod">
          <ac:chgData name="fatiha AKDIM" userId="9456ee4f8e5c6162" providerId="LiveId" clId="{5A3D63DF-FF0F-4A20-8FB7-CC671771DF10}" dt="2023-04-17T17:07:32.266" v="3905" actId="165"/>
          <ac:grpSpMkLst>
            <pc:docMk/>
            <pc:sldMk cId="3346285429" sldId="269"/>
            <ac:grpSpMk id="261" creationId="{BFD1B345-9EEB-1759-982F-F8AD80968A6E}"/>
          </ac:grpSpMkLst>
        </pc:grpChg>
        <pc:grpChg chg="mod">
          <ac:chgData name="fatiha AKDIM" userId="9456ee4f8e5c6162" providerId="LiveId" clId="{5A3D63DF-FF0F-4A20-8FB7-CC671771DF10}" dt="2023-04-17T17:07:32.266" v="3905" actId="165"/>
          <ac:grpSpMkLst>
            <pc:docMk/>
            <pc:sldMk cId="3346285429" sldId="269"/>
            <ac:grpSpMk id="262" creationId="{0D7A11F1-80A9-6F59-7F9D-81677B34924C}"/>
          </ac:grpSpMkLst>
        </pc:grpChg>
        <pc:grpChg chg="mod">
          <ac:chgData name="fatiha AKDIM" userId="9456ee4f8e5c6162" providerId="LiveId" clId="{5A3D63DF-FF0F-4A20-8FB7-CC671771DF10}" dt="2023-04-17T17:07:32.266" v="3905" actId="165"/>
          <ac:grpSpMkLst>
            <pc:docMk/>
            <pc:sldMk cId="3346285429" sldId="269"/>
            <ac:grpSpMk id="265" creationId="{7522B421-8EE3-1A72-FE23-DE470E0C3E04}"/>
          </ac:grpSpMkLst>
        </pc:grpChg>
        <pc:grpChg chg="del mod topLvl">
          <ac:chgData name="fatiha AKDIM" userId="9456ee4f8e5c6162" providerId="LiveId" clId="{5A3D63DF-FF0F-4A20-8FB7-CC671771DF10}" dt="2023-04-17T17:07:58.416" v="3908" actId="478"/>
          <ac:grpSpMkLst>
            <pc:docMk/>
            <pc:sldMk cId="3346285429" sldId="269"/>
            <ac:grpSpMk id="268" creationId="{45059049-276B-3D66-03A8-638CCD7660ED}"/>
          </ac:grpSpMkLst>
        </pc:grpChg>
        <pc:grpChg chg="del mod topLvl">
          <ac:chgData name="fatiha AKDIM" userId="9456ee4f8e5c6162" providerId="LiveId" clId="{5A3D63DF-FF0F-4A20-8FB7-CC671771DF10}" dt="2023-04-17T17:09:13.484" v="3919" actId="478"/>
          <ac:grpSpMkLst>
            <pc:docMk/>
            <pc:sldMk cId="3346285429" sldId="269"/>
            <ac:grpSpMk id="274" creationId="{BDA694E9-8D11-6CCE-DE07-1E9E868DDC37}"/>
          </ac:grpSpMkLst>
        </pc:grpChg>
        <pc:grpChg chg="del mod topLvl">
          <ac:chgData name="fatiha AKDIM" userId="9456ee4f8e5c6162" providerId="LiveId" clId="{5A3D63DF-FF0F-4A20-8FB7-CC671771DF10}" dt="2023-04-17T17:09:07.021" v="3917" actId="478"/>
          <ac:grpSpMkLst>
            <pc:docMk/>
            <pc:sldMk cId="3346285429" sldId="269"/>
            <ac:grpSpMk id="277" creationId="{D25B8210-27B6-EA03-A573-BDD6C980FD56}"/>
          </ac:grpSpMkLst>
        </pc:grpChg>
        <pc:grpChg chg="del mod topLvl">
          <ac:chgData name="fatiha AKDIM" userId="9456ee4f8e5c6162" providerId="LiveId" clId="{5A3D63DF-FF0F-4A20-8FB7-CC671771DF10}" dt="2023-04-17T17:08:57.059" v="3915" actId="478"/>
          <ac:grpSpMkLst>
            <pc:docMk/>
            <pc:sldMk cId="3346285429" sldId="269"/>
            <ac:grpSpMk id="280" creationId="{B42B49C8-1443-9E80-A631-27E890FD57AF}"/>
          </ac:grpSpMkLst>
        </pc:grpChg>
        <pc:grpChg chg="add mod">
          <ac:chgData name="fatiha AKDIM" userId="9456ee4f8e5c6162" providerId="LiveId" clId="{5A3D63DF-FF0F-4A20-8FB7-CC671771DF10}" dt="2023-04-17T17:07:59.142" v="3909"/>
          <ac:grpSpMkLst>
            <pc:docMk/>
            <pc:sldMk cId="3346285429" sldId="269"/>
            <ac:grpSpMk id="285" creationId="{7B1D1D5C-6760-0E41-A198-67FA1D3CEDA9}"/>
          </ac:grpSpMkLst>
        </pc:grpChg>
        <pc:picChg chg="add del mod">
          <ac:chgData name="fatiha AKDIM" userId="9456ee4f8e5c6162" providerId="LiveId" clId="{5A3D63DF-FF0F-4A20-8FB7-CC671771DF10}" dt="2023-04-17T17:06:20.115" v="3902" actId="478"/>
          <ac:picMkLst>
            <pc:docMk/>
            <pc:sldMk cId="3346285429" sldId="269"/>
            <ac:picMk id="3" creationId="{2339C898-62E4-0501-A252-647E9719C9CD}"/>
          </ac:picMkLst>
        </pc:picChg>
        <pc:picChg chg="add del mod">
          <ac:chgData name="fatiha AKDIM" userId="9456ee4f8e5c6162" providerId="LiveId" clId="{5A3D63DF-FF0F-4A20-8FB7-CC671771DF10}" dt="2023-04-17T17:07:29.668" v="3904" actId="27803"/>
          <ac:picMkLst>
            <pc:docMk/>
            <pc:sldMk cId="3346285429" sldId="269"/>
            <ac:picMk id="5" creationId="{C23265C0-4E5A-FE0E-699B-7720BF74BE03}"/>
          </ac:picMkLst>
        </pc:picChg>
        <pc:cxnChg chg="add del mod">
          <ac:chgData name="fatiha AKDIM" userId="9456ee4f8e5c6162" providerId="LiveId" clId="{5A3D63DF-FF0F-4A20-8FB7-CC671771DF10}" dt="2023-04-17T17:11:44.985" v="3963" actId="14100"/>
          <ac:cxnSpMkLst>
            <pc:docMk/>
            <pc:sldMk cId="3346285429" sldId="269"/>
            <ac:cxnSpMk id="289" creationId="{00727F59-0BE2-265B-4EAA-C8556A2C066A}"/>
          </ac:cxnSpMkLst>
        </pc:cxnChg>
        <pc:cxnChg chg="add del mod">
          <ac:chgData name="fatiha AKDIM" userId="9456ee4f8e5c6162" providerId="LiveId" clId="{5A3D63DF-FF0F-4A20-8FB7-CC671771DF10}" dt="2023-04-17T17:11:45.148" v="3964" actId="14100"/>
          <ac:cxnSpMkLst>
            <pc:docMk/>
            <pc:sldMk cId="3346285429" sldId="269"/>
            <ac:cxnSpMk id="290" creationId="{3E0C3EC8-3A38-3D53-98EE-62E525553E9A}"/>
          </ac:cxnSpMkLst>
        </pc:cxnChg>
        <pc:cxnChg chg="add del mod">
          <ac:chgData name="fatiha AKDIM" userId="9456ee4f8e5c6162" providerId="LiveId" clId="{5A3D63DF-FF0F-4A20-8FB7-CC671771DF10}" dt="2023-04-17T17:11:45.464" v="3966" actId="14100"/>
          <ac:cxnSpMkLst>
            <pc:docMk/>
            <pc:sldMk cId="3346285429" sldId="269"/>
            <ac:cxnSpMk id="291" creationId="{7B1304A2-4DC8-8BBE-C3A0-C80FFCE68BBB}"/>
          </ac:cxnSpMkLst>
        </pc:cxnChg>
      </pc:sldChg>
      <pc:sldChg chg="addSp delSp modSp new mod delAnim modAnim">
        <pc:chgData name="fatiha AKDIM" userId="9456ee4f8e5c6162" providerId="LiveId" clId="{5A3D63DF-FF0F-4A20-8FB7-CC671771DF10}" dt="2023-05-06T10:03:33.636" v="18086" actId="1076"/>
        <pc:sldMkLst>
          <pc:docMk/>
          <pc:sldMk cId="4019885576" sldId="269"/>
        </pc:sldMkLst>
        <pc:spChg chg="mod topLvl">
          <ac:chgData name="fatiha AKDIM" userId="9456ee4f8e5c6162" providerId="LiveId" clId="{5A3D63DF-FF0F-4A20-8FB7-CC671771DF10}" dt="2023-04-17T17:30:38.582" v="4358" actId="164"/>
          <ac:spMkLst>
            <pc:docMk/>
            <pc:sldMk cId="4019885576" sldId="269"/>
            <ac:spMk id="5" creationId="{DC0B9503-F830-19AD-1DD9-BEBE239D9B16}"/>
          </ac:spMkLst>
        </pc:spChg>
        <pc:spChg chg="del mod topLvl">
          <ac:chgData name="fatiha AKDIM" userId="9456ee4f8e5c6162" providerId="LiveId" clId="{5A3D63DF-FF0F-4A20-8FB7-CC671771DF10}" dt="2023-04-17T17:12:33.681" v="3981" actId="478"/>
          <ac:spMkLst>
            <pc:docMk/>
            <pc:sldMk cId="4019885576" sldId="269"/>
            <ac:spMk id="6" creationId="{C302C1F3-2142-9FB5-B9B0-BA3583DDAEDE}"/>
          </ac:spMkLst>
        </pc:spChg>
        <pc:spChg chg="del mod topLvl">
          <ac:chgData name="fatiha AKDIM" userId="9456ee4f8e5c6162" providerId="LiveId" clId="{5A3D63DF-FF0F-4A20-8FB7-CC671771DF10}" dt="2023-04-17T17:12:35.622" v="3982" actId="478"/>
          <ac:spMkLst>
            <pc:docMk/>
            <pc:sldMk cId="4019885576" sldId="269"/>
            <ac:spMk id="7" creationId="{E50CFE1A-8CE3-C06D-8F2D-5B7720CD8A40}"/>
          </ac:spMkLst>
        </pc:spChg>
        <pc:spChg chg="mod">
          <ac:chgData name="fatiha AKDIM" userId="9456ee4f8e5c6162" providerId="LiveId" clId="{5A3D63DF-FF0F-4A20-8FB7-CC671771DF10}" dt="2023-04-17T17:12:17.731" v="3979" actId="165"/>
          <ac:spMkLst>
            <pc:docMk/>
            <pc:sldMk cId="4019885576" sldId="269"/>
            <ac:spMk id="9" creationId="{8A201510-0808-AF03-B7D2-82AF47BB84B2}"/>
          </ac:spMkLst>
        </pc:spChg>
        <pc:spChg chg="mod">
          <ac:chgData name="fatiha AKDIM" userId="9456ee4f8e5c6162" providerId="LiveId" clId="{5A3D63DF-FF0F-4A20-8FB7-CC671771DF10}" dt="2023-04-17T17:12:17.731" v="3979" actId="165"/>
          <ac:spMkLst>
            <pc:docMk/>
            <pc:sldMk cId="4019885576" sldId="269"/>
            <ac:spMk id="10" creationId="{D7073F69-771B-0608-7734-24CF7545976F}"/>
          </ac:spMkLst>
        </pc:spChg>
        <pc:spChg chg="mod">
          <ac:chgData name="fatiha AKDIM" userId="9456ee4f8e5c6162" providerId="LiveId" clId="{5A3D63DF-FF0F-4A20-8FB7-CC671771DF10}" dt="2023-04-17T17:12:17.731" v="3979" actId="165"/>
          <ac:spMkLst>
            <pc:docMk/>
            <pc:sldMk cId="4019885576" sldId="269"/>
            <ac:spMk id="12" creationId="{E7CF014E-F36F-033F-AB91-DA240A7BEC0F}"/>
          </ac:spMkLst>
        </pc:spChg>
        <pc:spChg chg="mod">
          <ac:chgData name="fatiha AKDIM" userId="9456ee4f8e5c6162" providerId="LiveId" clId="{5A3D63DF-FF0F-4A20-8FB7-CC671771DF10}" dt="2023-04-17T17:12:17.731" v="3979" actId="165"/>
          <ac:spMkLst>
            <pc:docMk/>
            <pc:sldMk cId="4019885576" sldId="269"/>
            <ac:spMk id="13" creationId="{40E358FF-AE91-6C99-1798-CCCB784C0528}"/>
          </ac:spMkLst>
        </pc:spChg>
        <pc:spChg chg="del mod topLvl">
          <ac:chgData name="fatiha AKDIM" userId="9456ee4f8e5c6162" providerId="LiveId" clId="{5A3D63DF-FF0F-4A20-8FB7-CC671771DF10}" dt="2023-04-17T17:20:01.212" v="4090" actId="478"/>
          <ac:spMkLst>
            <pc:docMk/>
            <pc:sldMk cId="4019885576" sldId="269"/>
            <ac:spMk id="14" creationId="{E9346782-4066-12F8-46EF-21928461EC44}"/>
          </ac:spMkLst>
        </pc:spChg>
        <pc:spChg chg="mod">
          <ac:chgData name="fatiha AKDIM" userId="9456ee4f8e5c6162" providerId="LiveId" clId="{5A3D63DF-FF0F-4A20-8FB7-CC671771DF10}" dt="2023-04-17T17:12:17.731" v="3979" actId="165"/>
          <ac:spMkLst>
            <pc:docMk/>
            <pc:sldMk cId="4019885576" sldId="269"/>
            <ac:spMk id="16" creationId="{5F257E39-DDD8-004E-864B-584FF2762899}"/>
          </ac:spMkLst>
        </pc:spChg>
        <pc:spChg chg="mod">
          <ac:chgData name="fatiha AKDIM" userId="9456ee4f8e5c6162" providerId="LiveId" clId="{5A3D63DF-FF0F-4A20-8FB7-CC671771DF10}" dt="2023-04-17T17:12:17.731" v="3979" actId="165"/>
          <ac:spMkLst>
            <pc:docMk/>
            <pc:sldMk cId="4019885576" sldId="269"/>
            <ac:spMk id="17" creationId="{80FB3DD5-42FE-5F9A-B23E-C5E65022D48B}"/>
          </ac:spMkLst>
        </pc:spChg>
        <pc:spChg chg="mod">
          <ac:chgData name="fatiha AKDIM" userId="9456ee4f8e5c6162" providerId="LiveId" clId="{5A3D63DF-FF0F-4A20-8FB7-CC671771DF10}" dt="2023-04-17T17:12:17.731" v="3979" actId="165"/>
          <ac:spMkLst>
            <pc:docMk/>
            <pc:sldMk cId="4019885576" sldId="269"/>
            <ac:spMk id="18" creationId="{1E115748-4793-0168-4DF5-E466CF1D649D}"/>
          </ac:spMkLst>
        </pc:spChg>
        <pc:spChg chg="mod">
          <ac:chgData name="fatiha AKDIM" userId="9456ee4f8e5c6162" providerId="LiveId" clId="{5A3D63DF-FF0F-4A20-8FB7-CC671771DF10}" dt="2023-04-17T17:12:17.731" v="3979" actId="165"/>
          <ac:spMkLst>
            <pc:docMk/>
            <pc:sldMk cId="4019885576" sldId="269"/>
            <ac:spMk id="19" creationId="{D230CB72-6475-81C5-CAFB-958E753641F0}"/>
          </ac:spMkLst>
        </pc:spChg>
        <pc:spChg chg="mod">
          <ac:chgData name="fatiha AKDIM" userId="9456ee4f8e5c6162" providerId="LiveId" clId="{5A3D63DF-FF0F-4A20-8FB7-CC671771DF10}" dt="2023-04-17T17:12:17.731" v="3979" actId="165"/>
          <ac:spMkLst>
            <pc:docMk/>
            <pc:sldMk cId="4019885576" sldId="269"/>
            <ac:spMk id="20" creationId="{6BDD2576-876D-61A9-E038-BC7A2C8FE5DA}"/>
          </ac:spMkLst>
        </pc:spChg>
        <pc:spChg chg="mod">
          <ac:chgData name="fatiha AKDIM" userId="9456ee4f8e5c6162" providerId="LiveId" clId="{5A3D63DF-FF0F-4A20-8FB7-CC671771DF10}" dt="2023-04-17T17:12:17.731" v="3979" actId="165"/>
          <ac:spMkLst>
            <pc:docMk/>
            <pc:sldMk cId="4019885576" sldId="269"/>
            <ac:spMk id="21" creationId="{E3415005-A207-20BF-E5F0-D5804769D652}"/>
          </ac:spMkLst>
        </pc:spChg>
        <pc:spChg chg="mod">
          <ac:chgData name="fatiha AKDIM" userId="9456ee4f8e5c6162" providerId="LiveId" clId="{5A3D63DF-FF0F-4A20-8FB7-CC671771DF10}" dt="2023-04-17T17:12:17.731" v="3979" actId="165"/>
          <ac:spMkLst>
            <pc:docMk/>
            <pc:sldMk cId="4019885576" sldId="269"/>
            <ac:spMk id="22" creationId="{19F27C2F-2DB1-1D75-B042-88D15CF5D6F4}"/>
          </ac:spMkLst>
        </pc:spChg>
        <pc:spChg chg="mod">
          <ac:chgData name="fatiha AKDIM" userId="9456ee4f8e5c6162" providerId="LiveId" clId="{5A3D63DF-FF0F-4A20-8FB7-CC671771DF10}" dt="2023-04-17T17:12:17.731" v="3979" actId="165"/>
          <ac:spMkLst>
            <pc:docMk/>
            <pc:sldMk cId="4019885576" sldId="269"/>
            <ac:spMk id="23" creationId="{C714B203-3E08-AA0E-6848-E981B4E58B63}"/>
          </ac:spMkLst>
        </pc:spChg>
        <pc:spChg chg="mod">
          <ac:chgData name="fatiha AKDIM" userId="9456ee4f8e5c6162" providerId="LiveId" clId="{5A3D63DF-FF0F-4A20-8FB7-CC671771DF10}" dt="2023-04-17T17:12:17.731" v="3979" actId="165"/>
          <ac:spMkLst>
            <pc:docMk/>
            <pc:sldMk cId="4019885576" sldId="269"/>
            <ac:spMk id="24" creationId="{68EA8CD0-435A-9CEF-FF11-8ACCF6EAEDCF}"/>
          </ac:spMkLst>
        </pc:spChg>
        <pc:spChg chg="mod">
          <ac:chgData name="fatiha AKDIM" userId="9456ee4f8e5c6162" providerId="LiveId" clId="{5A3D63DF-FF0F-4A20-8FB7-CC671771DF10}" dt="2023-04-17T17:12:17.731" v="3979" actId="165"/>
          <ac:spMkLst>
            <pc:docMk/>
            <pc:sldMk cId="4019885576" sldId="269"/>
            <ac:spMk id="25" creationId="{619F713B-1810-F1A3-A827-6FEE3CA6A53A}"/>
          </ac:spMkLst>
        </pc:spChg>
        <pc:spChg chg="mod">
          <ac:chgData name="fatiha AKDIM" userId="9456ee4f8e5c6162" providerId="LiveId" clId="{5A3D63DF-FF0F-4A20-8FB7-CC671771DF10}" dt="2023-04-17T17:12:17.731" v="3979" actId="165"/>
          <ac:spMkLst>
            <pc:docMk/>
            <pc:sldMk cId="4019885576" sldId="269"/>
            <ac:spMk id="26" creationId="{E71FCBAF-B9F4-5F2D-831A-EF696A87C2B7}"/>
          </ac:spMkLst>
        </pc:spChg>
        <pc:spChg chg="mod">
          <ac:chgData name="fatiha AKDIM" userId="9456ee4f8e5c6162" providerId="LiveId" clId="{5A3D63DF-FF0F-4A20-8FB7-CC671771DF10}" dt="2023-04-17T17:12:17.731" v="3979" actId="165"/>
          <ac:spMkLst>
            <pc:docMk/>
            <pc:sldMk cId="4019885576" sldId="269"/>
            <ac:spMk id="27" creationId="{65AEDB1B-DCA6-B871-4367-C7B6E7A52816}"/>
          </ac:spMkLst>
        </pc:spChg>
        <pc:spChg chg="mod">
          <ac:chgData name="fatiha AKDIM" userId="9456ee4f8e5c6162" providerId="LiveId" clId="{5A3D63DF-FF0F-4A20-8FB7-CC671771DF10}" dt="2023-04-17T17:12:17.731" v="3979" actId="165"/>
          <ac:spMkLst>
            <pc:docMk/>
            <pc:sldMk cId="4019885576" sldId="269"/>
            <ac:spMk id="28" creationId="{2C8468D5-E6B9-45DC-1DEB-1C9D9E51745B}"/>
          </ac:spMkLst>
        </pc:spChg>
        <pc:spChg chg="mod">
          <ac:chgData name="fatiha AKDIM" userId="9456ee4f8e5c6162" providerId="LiveId" clId="{5A3D63DF-FF0F-4A20-8FB7-CC671771DF10}" dt="2023-04-17T17:12:17.731" v="3979" actId="165"/>
          <ac:spMkLst>
            <pc:docMk/>
            <pc:sldMk cId="4019885576" sldId="269"/>
            <ac:spMk id="30" creationId="{B37DAFDA-C990-F7B2-9DAC-8EDBD46DCDEC}"/>
          </ac:spMkLst>
        </pc:spChg>
        <pc:spChg chg="mod">
          <ac:chgData name="fatiha AKDIM" userId="9456ee4f8e5c6162" providerId="LiveId" clId="{5A3D63DF-FF0F-4A20-8FB7-CC671771DF10}" dt="2023-04-17T17:12:17.731" v="3979" actId="165"/>
          <ac:spMkLst>
            <pc:docMk/>
            <pc:sldMk cId="4019885576" sldId="269"/>
            <ac:spMk id="31" creationId="{5DC5AA99-0E49-D126-051F-695A266C5D0C}"/>
          </ac:spMkLst>
        </pc:spChg>
        <pc:spChg chg="mod">
          <ac:chgData name="fatiha AKDIM" userId="9456ee4f8e5c6162" providerId="LiveId" clId="{5A3D63DF-FF0F-4A20-8FB7-CC671771DF10}" dt="2023-04-17T17:12:17.731" v="3979" actId="165"/>
          <ac:spMkLst>
            <pc:docMk/>
            <pc:sldMk cId="4019885576" sldId="269"/>
            <ac:spMk id="32" creationId="{EECDE5AF-BDF6-4699-6F61-CD8809750DB1}"/>
          </ac:spMkLst>
        </pc:spChg>
        <pc:spChg chg="mod">
          <ac:chgData name="fatiha AKDIM" userId="9456ee4f8e5c6162" providerId="LiveId" clId="{5A3D63DF-FF0F-4A20-8FB7-CC671771DF10}" dt="2023-04-17T17:12:17.731" v="3979" actId="165"/>
          <ac:spMkLst>
            <pc:docMk/>
            <pc:sldMk cId="4019885576" sldId="269"/>
            <ac:spMk id="33" creationId="{F6AB1E46-A41E-2934-2F6C-6B4EB47D3A5C}"/>
          </ac:spMkLst>
        </pc:spChg>
        <pc:spChg chg="del mod topLvl">
          <ac:chgData name="fatiha AKDIM" userId="9456ee4f8e5c6162" providerId="LiveId" clId="{5A3D63DF-FF0F-4A20-8FB7-CC671771DF10}" dt="2023-04-17T17:15:31.510" v="4017" actId="478"/>
          <ac:spMkLst>
            <pc:docMk/>
            <pc:sldMk cId="4019885576" sldId="269"/>
            <ac:spMk id="34" creationId="{4F39C6D4-DC05-0997-5B62-FC1E2760F69F}"/>
          </ac:spMkLst>
        </pc:spChg>
        <pc:spChg chg="mod">
          <ac:chgData name="fatiha AKDIM" userId="9456ee4f8e5c6162" providerId="LiveId" clId="{5A3D63DF-FF0F-4A20-8FB7-CC671771DF10}" dt="2023-04-17T17:15:02.375" v="4014"/>
          <ac:spMkLst>
            <pc:docMk/>
            <pc:sldMk cId="4019885576" sldId="269"/>
            <ac:spMk id="36" creationId="{CF46B047-9EE0-E0A2-86C7-E697E0697D14}"/>
          </ac:spMkLst>
        </pc:spChg>
        <pc:spChg chg="mod">
          <ac:chgData name="fatiha AKDIM" userId="9456ee4f8e5c6162" providerId="LiveId" clId="{5A3D63DF-FF0F-4A20-8FB7-CC671771DF10}" dt="2023-04-17T17:15:02.375" v="4014"/>
          <ac:spMkLst>
            <pc:docMk/>
            <pc:sldMk cId="4019885576" sldId="269"/>
            <ac:spMk id="37" creationId="{6EACAEE9-0A73-AE94-BD5C-8F9E77EE78CF}"/>
          </ac:spMkLst>
        </pc:spChg>
        <pc:spChg chg="mod">
          <ac:chgData name="fatiha AKDIM" userId="9456ee4f8e5c6162" providerId="LiveId" clId="{5A3D63DF-FF0F-4A20-8FB7-CC671771DF10}" dt="2023-04-17T17:15:02.375" v="4014"/>
          <ac:spMkLst>
            <pc:docMk/>
            <pc:sldMk cId="4019885576" sldId="269"/>
            <ac:spMk id="38" creationId="{FC0B017B-EA94-CAA3-7572-9D5A80E5B80B}"/>
          </ac:spMkLst>
        </pc:spChg>
        <pc:spChg chg="mod">
          <ac:chgData name="fatiha AKDIM" userId="9456ee4f8e5c6162" providerId="LiveId" clId="{5A3D63DF-FF0F-4A20-8FB7-CC671771DF10}" dt="2023-04-17T17:15:10.781" v="4016" actId="1076"/>
          <ac:spMkLst>
            <pc:docMk/>
            <pc:sldMk cId="4019885576" sldId="269"/>
            <ac:spMk id="39" creationId="{01335BBB-B19C-44BE-B82F-D70E946123C5}"/>
          </ac:spMkLst>
        </pc:spChg>
        <pc:spChg chg="mod">
          <ac:chgData name="fatiha AKDIM" userId="9456ee4f8e5c6162" providerId="LiveId" clId="{5A3D63DF-FF0F-4A20-8FB7-CC671771DF10}" dt="2023-04-17T17:26:34.659" v="4206" actId="207"/>
          <ac:spMkLst>
            <pc:docMk/>
            <pc:sldMk cId="4019885576" sldId="269"/>
            <ac:spMk id="41" creationId="{A754B553-CCE2-B645-866F-2C533E048F9C}"/>
          </ac:spMkLst>
        </pc:spChg>
        <pc:spChg chg="mod">
          <ac:chgData name="fatiha AKDIM" userId="9456ee4f8e5c6162" providerId="LiveId" clId="{5A3D63DF-FF0F-4A20-8FB7-CC671771DF10}" dt="2023-04-17T17:26:40.669" v="4207" actId="207"/>
          <ac:spMkLst>
            <pc:docMk/>
            <pc:sldMk cId="4019885576" sldId="269"/>
            <ac:spMk id="42" creationId="{BE92E332-E0B6-CD68-A588-865991A4D709}"/>
          </ac:spMkLst>
        </pc:spChg>
        <pc:spChg chg="mod">
          <ac:chgData name="fatiha AKDIM" userId="9456ee4f8e5c6162" providerId="LiveId" clId="{5A3D63DF-FF0F-4A20-8FB7-CC671771DF10}" dt="2023-04-17T17:26:53.956" v="4208" actId="207"/>
          <ac:spMkLst>
            <pc:docMk/>
            <pc:sldMk cId="4019885576" sldId="269"/>
            <ac:spMk id="43" creationId="{28C674D6-3BE3-FCFD-5746-965D115B1F7D}"/>
          </ac:spMkLst>
        </pc:spChg>
        <pc:spChg chg="mod">
          <ac:chgData name="fatiha AKDIM" userId="9456ee4f8e5c6162" providerId="LiveId" clId="{5A3D63DF-FF0F-4A20-8FB7-CC671771DF10}" dt="2023-04-17T17:27:01.835" v="4209" actId="207"/>
          <ac:spMkLst>
            <pc:docMk/>
            <pc:sldMk cId="4019885576" sldId="269"/>
            <ac:spMk id="44" creationId="{A06CF44C-EC9C-4A04-FF54-03C4242D80EC}"/>
          </ac:spMkLst>
        </pc:spChg>
        <pc:spChg chg="mod">
          <ac:chgData name="fatiha AKDIM" userId="9456ee4f8e5c6162" providerId="LiveId" clId="{5A3D63DF-FF0F-4A20-8FB7-CC671771DF10}" dt="2023-04-17T17:12:17.731" v="3979" actId="165"/>
          <ac:spMkLst>
            <pc:docMk/>
            <pc:sldMk cId="4019885576" sldId="269"/>
            <ac:spMk id="46" creationId="{D061FB7E-D249-9B08-A821-360F0D414028}"/>
          </ac:spMkLst>
        </pc:spChg>
        <pc:spChg chg="mod">
          <ac:chgData name="fatiha AKDIM" userId="9456ee4f8e5c6162" providerId="LiveId" clId="{5A3D63DF-FF0F-4A20-8FB7-CC671771DF10}" dt="2023-04-17T17:12:17.731" v="3979" actId="165"/>
          <ac:spMkLst>
            <pc:docMk/>
            <pc:sldMk cId="4019885576" sldId="269"/>
            <ac:spMk id="50" creationId="{3EE4005F-6EA0-17C8-9F45-320FB478FA5C}"/>
          </ac:spMkLst>
        </pc:spChg>
        <pc:spChg chg="mod">
          <ac:chgData name="fatiha AKDIM" userId="9456ee4f8e5c6162" providerId="LiveId" clId="{5A3D63DF-FF0F-4A20-8FB7-CC671771DF10}" dt="2023-04-17T17:12:17.731" v="3979" actId="165"/>
          <ac:spMkLst>
            <pc:docMk/>
            <pc:sldMk cId="4019885576" sldId="269"/>
            <ac:spMk id="51" creationId="{8DA2A34A-12EF-68A7-D0A6-F3281955726E}"/>
          </ac:spMkLst>
        </pc:spChg>
        <pc:spChg chg="mod">
          <ac:chgData name="fatiha AKDIM" userId="9456ee4f8e5c6162" providerId="LiveId" clId="{5A3D63DF-FF0F-4A20-8FB7-CC671771DF10}" dt="2023-04-17T17:12:17.731" v="3979" actId="165"/>
          <ac:spMkLst>
            <pc:docMk/>
            <pc:sldMk cId="4019885576" sldId="269"/>
            <ac:spMk id="54" creationId="{B081A431-443F-392B-D5DE-A1AAC63CBE71}"/>
          </ac:spMkLst>
        </pc:spChg>
        <pc:spChg chg="mod">
          <ac:chgData name="fatiha AKDIM" userId="9456ee4f8e5c6162" providerId="LiveId" clId="{5A3D63DF-FF0F-4A20-8FB7-CC671771DF10}" dt="2023-04-17T17:12:17.731" v="3979" actId="165"/>
          <ac:spMkLst>
            <pc:docMk/>
            <pc:sldMk cId="4019885576" sldId="269"/>
            <ac:spMk id="55" creationId="{854DFEAF-04AF-C866-3DE5-0577D21A4411}"/>
          </ac:spMkLst>
        </pc:spChg>
        <pc:spChg chg="mod">
          <ac:chgData name="fatiha AKDIM" userId="9456ee4f8e5c6162" providerId="LiveId" clId="{5A3D63DF-FF0F-4A20-8FB7-CC671771DF10}" dt="2023-04-17T17:12:17.731" v="3979" actId="165"/>
          <ac:spMkLst>
            <pc:docMk/>
            <pc:sldMk cId="4019885576" sldId="269"/>
            <ac:spMk id="57" creationId="{9F292542-EC43-48B7-3252-4D3CDD4E9FD4}"/>
          </ac:spMkLst>
        </pc:spChg>
        <pc:spChg chg="mod">
          <ac:chgData name="fatiha AKDIM" userId="9456ee4f8e5c6162" providerId="LiveId" clId="{5A3D63DF-FF0F-4A20-8FB7-CC671771DF10}" dt="2023-04-17T17:12:17.731" v="3979" actId="165"/>
          <ac:spMkLst>
            <pc:docMk/>
            <pc:sldMk cId="4019885576" sldId="269"/>
            <ac:spMk id="58" creationId="{1E653E21-438B-D1E4-DF6E-968E2770C40C}"/>
          </ac:spMkLst>
        </pc:spChg>
        <pc:spChg chg="mod">
          <ac:chgData name="fatiha AKDIM" userId="9456ee4f8e5c6162" providerId="LiveId" clId="{5A3D63DF-FF0F-4A20-8FB7-CC671771DF10}" dt="2023-04-17T17:12:17.731" v="3979" actId="165"/>
          <ac:spMkLst>
            <pc:docMk/>
            <pc:sldMk cId="4019885576" sldId="269"/>
            <ac:spMk id="61" creationId="{9C4DC250-30AA-2205-B7C8-6F3A8066262E}"/>
          </ac:spMkLst>
        </pc:spChg>
        <pc:spChg chg="mod">
          <ac:chgData name="fatiha AKDIM" userId="9456ee4f8e5c6162" providerId="LiveId" clId="{5A3D63DF-FF0F-4A20-8FB7-CC671771DF10}" dt="2023-04-17T17:12:17.731" v="3979" actId="165"/>
          <ac:spMkLst>
            <pc:docMk/>
            <pc:sldMk cId="4019885576" sldId="269"/>
            <ac:spMk id="62" creationId="{EA43D5FB-E47D-B04E-DE6A-DF14415CF65C}"/>
          </ac:spMkLst>
        </pc:spChg>
        <pc:spChg chg="mod">
          <ac:chgData name="fatiha AKDIM" userId="9456ee4f8e5c6162" providerId="LiveId" clId="{5A3D63DF-FF0F-4A20-8FB7-CC671771DF10}" dt="2023-04-17T17:12:17.731" v="3979" actId="165"/>
          <ac:spMkLst>
            <pc:docMk/>
            <pc:sldMk cId="4019885576" sldId="269"/>
            <ac:spMk id="64" creationId="{96DA576A-442B-193E-3C69-D61394722C6B}"/>
          </ac:spMkLst>
        </pc:spChg>
        <pc:spChg chg="mod">
          <ac:chgData name="fatiha AKDIM" userId="9456ee4f8e5c6162" providerId="LiveId" clId="{5A3D63DF-FF0F-4A20-8FB7-CC671771DF10}" dt="2023-04-17T17:12:17.731" v="3979" actId="165"/>
          <ac:spMkLst>
            <pc:docMk/>
            <pc:sldMk cId="4019885576" sldId="269"/>
            <ac:spMk id="65" creationId="{4360B9E2-3FB0-A3F0-0219-20F7685B174E}"/>
          </ac:spMkLst>
        </pc:spChg>
        <pc:spChg chg="mod">
          <ac:chgData name="fatiha AKDIM" userId="9456ee4f8e5c6162" providerId="LiveId" clId="{5A3D63DF-FF0F-4A20-8FB7-CC671771DF10}" dt="2023-04-17T17:12:17.731" v="3979" actId="165"/>
          <ac:spMkLst>
            <pc:docMk/>
            <pc:sldMk cId="4019885576" sldId="269"/>
            <ac:spMk id="68" creationId="{4E23FD31-E7DC-B264-E1FF-392C4C7D42EE}"/>
          </ac:spMkLst>
        </pc:spChg>
        <pc:spChg chg="mod">
          <ac:chgData name="fatiha AKDIM" userId="9456ee4f8e5c6162" providerId="LiveId" clId="{5A3D63DF-FF0F-4A20-8FB7-CC671771DF10}" dt="2023-04-17T17:12:17.731" v="3979" actId="165"/>
          <ac:spMkLst>
            <pc:docMk/>
            <pc:sldMk cId="4019885576" sldId="269"/>
            <ac:spMk id="69" creationId="{6D53A9EE-048A-4F6F-C9D8-709B15E3DC07}"/>
          </ac:spMkLst>
        </pc:spChg>
        <pc:spChg chg="mod">
          <ac:chgData name="fatiha AKDIM" userId="9456ee4f8e5c6162" providerId="LiveId" clId="{5A3D63DF-FF0F-4A20-8FB7-CC671771DF10}" dt="2023-04-17T17:12:17.731" v="3979" actId="165"/>
          <ac:spMkLst>
            <pc:docMk/>
            <pc:sldMk cId="4019885576" sldId="269"/>
            <ac:spMk id="72" creationId="{90DDCFAE-6E68-3C8A-F78D-1776B0F194CE}"/>
          </ac:spMkLst>
        </pc:spChg>
        <pc:spChg chg="mod">
          <ac:chgData name="fatiha AKDIM" userId="9456ee4f8e5c6162" providerId="LiveId" clId="{5A3D63DF-FF0F-4A20-8FB7-CC671771DF10}" dt="2023-04-17T17:12:17.731" v="3979" actId="165"/>
          <ac:spMkLst>
            <pc:docMk/>
            <pc:sldMk cId="4019885576" sldId="269"/>
            <ac:spMk id="73" creationId="{05A31753-6535-6688-4B7D-79962B4201B0}"/>
          </ac:spMkLst>
        </pc:spChg>
        <pc:spChg chg="mod">
          <ac:chgData name="fatiha AKDIM" userId="9456ee4f8e5c6162" providerId="LiveId" clId="{5A3D63DF-FF0F-4A20-8FB7-CC671771DF10}" dt="2023-04-17T17:12:17.731" v="3979" actId="165"/>
          <ac:spMkLst>
            <pc:docMk/>
            <pc:sldMk cId="4019885576" sldId="269"/>
            <ac:spMk id="75" creationId="{FA0FAF4E-F725-B7FD-57D4-4B5BC8ECCA63}"/>
          </ac:spMkLst>
        </pc:spChg>
        <pc:spChg chg="mod">
          <ac:chgData name="fatiha AKDIM" userId="9456ee4f8e5c6162" providerId="LiveId" clId="{5A3D63DF-FF0F-4A20-8FB7-CC671771DF10}" dt="2023-04-17T17:12:17.731" v="3979" actId="165"/>
          <ac:spMkLst>
            <pc:docMk/>
            <pc:sldMk cId="4019885576" sldId="269"/>
            <ac:spMk id="76" creationId="{A182C83F-9D90-944D-EEE1-05E7E571F01E}"/>
          </ac:spMkLst>
        </pc:spChg>
        <pc:spChg chg="mod">
          <ac:chgData name="fatiha AKDIM" userId="9456ee4f8e5c6162" providerId="LiveId" clId="{5A3D63DF-FF0F-4A20-8FB7-CC671771DF10}" dt="2023-04-17T17:12:17.731" v="3979" actId="165"/>
          <ac:spMkLst>
            <pc:docMk/>
            <pc:sldMk cId="4019885576" sldId="269"/>
            <ac:spMk id="79" creationId="{2F7E0204-B745-C049-EF56-DDB43A94B3EB}"/>
          </ac:spMkLst>
        </pc:spChg>
        <pc:spChg chg="mod">
          <ac:chgData name="fatiha AKDIM" userId="9456ee4f8e5c6162" providerId="LiveId" clId="{5A3D63DF-FF0F-4A20-8FB7-CC671771DF10}" dt="2023-04-17T17:12:17.731" v="3979" actId="165"/>
          <ac:spMkLst>
            <pc:docMk/>
            <pc:sldMk cId="4019885576" sldId="269"/>
            <ac:spMk id="80" creationId="{857D6A6F-0F09-3812-7E96-FF7F7DA19110}"/>
          </ac:spMkLst>
        </pc:spChg>
        <pc:spChg chg="mod">
          <ac:chgData name="fatiha AKDIM" userId="9456ee4f8e5c6162" providerId="LiveId" clId="{5A3D63DF-FF0F-4A20-8FB7-CC671771DF10}" dt="2023-04-17T17:12:17.731" v="3979" actId="165"/>
          <ac:spMkLst>
            <pc:docMk/>
            <pc:sldMk cId="4019885576" sldId="269"/>
            <ac:spMk id="82" creationId="{C698E6CA-AFA5-B584-A556-76F780789C99}"/>
          </ac:spMkLst>
        </pc:spChg>
        <pc:spChg chg="mod">
          <ac:chgData name="fatiha AKDIM" userId="9456ee4f8e5c6162" providerId="LiveId" clId="{5A3D63DF-FF0F-4A20-8FB7-CC671771DF10}" dt="2023-04-17T17:12:17.731" v="3979" actId="165"/>
          <ac:spMkLst>
            <pc:docMk/>
            <pc:sldMk cId="4019885576" sldId="269"/>
            <ac:spMk id="83" creationId="{94981E0E-EF2F-5581-BFBE-FCCE01A6F613}"/>
          </ac:spMkLst>
        </pc:spChg>
        <pc:spChg chg="mod">
          <ac:chgData name="fatiha AKDIM" userId="9456ee4f8e5c6162" providerId="LiveId" clId="{5A3D63DF-FF0F-4A20-8FB7-CC671771DF10}" dt="2023-04-17T17:12:17.731" v="3979" actId="165"/>
          <ac:spMkLst>
            <pc:docMk/>
            <pc:sldMk cId="4019885576" sldId="269"/>
            <ac:spMk id="87" creationId="{A68BC966-8301-4A7C-2D37-14FB83352F4A}"/>
          </ac:spMkLst>
        </pc:spChg>
        <pc:spChg chg="mod">
          <ac:chgData name="fatiha AKDIM" userId="9456ee4f8e5c6162" providerId="LiveId" clId="{5A3D63DF-FF0F-4A20-8FB7-CC671771DF10}" dt="2023-04-17T17:12:17.731" v="3979" actId="165"/>
          <ac:spMkLst>
            <pc:docMk/>
            <pc:sldMk cId="4019885576" sldId="269"/>
            <ac:spMk id="88" creationId="{88F65267-5E51-2D1C-42D2-5FCDF71FE8B4}"/>
          </ac:spMkLst>
        </pc:spChg>
        <pc:spChg chg="mod">
          <ac:chgData name="fatiha AKDIM" userId="9456ee4f8e5c6162" providerId="LiveId" clId="{5A3D63DF-FF0F-4A20-8FB7-CC671771DF10}" dt="2023-04-17T17:12:17.731" v="3979" actId="165"/>
          <ac:spMkLst>
            <pc:docMk/>
            <pc:sldMk cId="4019885576" sldId="269"/>
            <ac:spMk id="91" creationId="{04D6CA1C-FE9F-0A8B-37AB-D34E47DF4755}"/>
          </ac:spMkLst>
        </pc:spChg>
        <pc:spChg chg="mod">
          <ac:chgData name="fatiha AKDIM" userId="9456ee4f8e5c6162" providerId="LiveId" clId="{5A3D63DF-FF0F-4A20-8FB7-CC671771DF10}" dt="2023-04-17T17:12:17.731" v="3979" actId="165"/>
          <ac:spMkLst>
            <pc:docMk/>
            <pc:sldMk cId="4019885576" sldId="269"/>
            <ac:spMk id="92" creationId="{DAE9DA91-C447-3AE4-3BDA-0ADFF6239A28}"/>
          </ac:spMkLst>
        </pc:spChg>
        <pc:spChg chg="mod">
          <ac:chgData name="fatiha AKDIM" userId="9456ee4f8e5c6162" providerId="LiveId" clId="{5A3D63DF-FF0F-4A20-8FB7-CC671771DF10}" dt="2023-04-17T17:12:17.731" v="3979" actId="165"/>
          <ac:spMkLst>
            <pc:docMk/>
            <pc:sldMk cId="4019885576" sldId="269"/>
            <ac:spMk id="94" creationId="{6BB66A35-BA66-F1BC-CD44-A480FFC19010}"/>
          </ac:spMkLst>
        </pc:spChg>
        <pc:spChg chg="mod">
          <ac:chgData name="fatiha AKDIM" userId="9456ee4f8e5c6162" providerId="LiveId" clId="{5A3D63DF-FF0F-4A20-8FB7-CC671771DF10}" dt="2023-04-17T17:12:17.731" v="3979" actId="165"/>
          <ac:spMkLst>
            <pc:docMk/>
            <pc:sldMk cId="4019885576" sldId="269"/>
            <ac:spMk id="95" creationId="{DCFF70AC-41ED-4396-C112-0D0CD91095C2}"/>
          </ac:spMkLst>
        </pc:spChg>
        <pc:spChg chg="mod">
          <ac:chgData name="fatiha AKDIM" userId="9456ee4f8e5c6162" providerId="LiveId" clId="{5A3D63DF-FF0F-4A20-8FB7-CC671771DF10}" dt="2023-04-17T17:12:17.731" v="3979" actId="165"/>
          <ac:spMkLst>
            <pc:docMk/>
            <pc:sldMk cId="4019885576" sldId="269"/>
            <ac:spMk id="98" creationId="{453BB706-4118-39F8-4577-02D5CA3800D0}"/>
          </ac:spMkLst>
        </pc:spChg>
        <pc:spChg chg="mod">
          <ac:chgData name="fatiha AKDIM" userId="9456ee4f8e5c6162" providerId="LiveId" clId="{5A3D63DF-FF0F-4A20-8FB7-CC671771DF10}" dt="2023-04-17T17:12:17.731" v="3979" actId="165"/>
          <ac:spMkLst>
            <pc:docMk/>
            <pc:sldMk cId="4019885576" sldId="269"/>
            <ac:spMk id="99" creationId="{1E6EC81C-DB50-F9C7-541A-BDA277BCEA98}"/>
          </ac:spMkLst>
        </pc:spChg>
        <pc:spChg chg="mod">
          <ac:chgData name="fatiha AKDIM" userId="9456ee4f8e5c6162" providerId="LiveId" clId="{5A3D63DF-FF0F-4A20-8FB7-CC671771DF10}" dt="2023-04-17T17:12:17.731" v="3979" actId="165"/>
          <ac:spMkLst>
            <pc:docMk/>
            <pc:sldMk cId="4019885576" sldId="269"/>
            <ac:spMk id="101" creationId="{775A07FB-5C34-1D88-A185-7EE28484FC2E}"/>
          </ac:spMkLst>
        </pc:spChg>
        <pc:spChg chg="mod">
          <ac:chgData name="fatiha AKDIM" userId="9456ee4f8e5c6162" providerId="LiveId" clId="{5A3D63DF-FF0F-4A20-8FB7-CC671771DF10}" dt="2023-04-17T17:12:17.731" v="3979" actId="165"/>
          <ac:spMkLst>
            <pc:docMk/>
            <pc:sldMk cId="4019885576" sldId="269"/>
            <ac:spMk id="102" creationId="{33FEFC9E-57C8-54D1-585B-F8A9546C74F0}"/>
          </ac:spMkLst>
        </pc:spChg>
        <pc:spChg chg="mod">
          <ac:chgData name="fatiha AKDIM" userId="9456ee4f8e5c6162" providerId="LiveId" clId="{5A3D63DF-FF0F-4A20-8FB7-CC671771DF10}" dt="2023-04-17T17:12:17.731" v="3979" actId="165"/>
          <ac:spMkLst>
            <pc:docMk/>
            <pc:sldMk cId="4019885576" sldId="269"/>
            <ac:spMk id="105" creationId="{99FF22C1-20B1-D6DE-A79D-7F3A01339F16}"/>
          </ac:spMkLst>
        </pc:spChg>
        <pc:spChg chg="mod">
          <ac:chgData name="fatiha AKDIM" userId="9456ee4f8e5c6162" providerId="LiveId" clId="{5A3D63DF-FF0F-4A20-8FB7-CC671771DF10}" dt="2023-04-17T17:12:17.731" v="3979" actId="165"/>
          <ac:spMkLst>
            <pc:docMk/>
            <pc:sldMk cId="4019885576" sldId="269"/>
            <ac:spMk id="106" creationId="{E0AD0679-CD3B-409A-4CB6-FBAAF455E3EA}"/>
          </ac:spMkLst>
        </pc:spChg>
        <pc:spChg chg="mod">
          <ac:chgData name="fatiha AKDIM" userId="9456ee4f8e5c6162" providerId="LiveId" clId="{5A3D63DF-FF0F-4A20-8FB7-CC671771DF10}" dt="2023-04-17T17:12:17.731" v="3979" actId="165"/>
          <ac:spMkLst>
            <pc:docMk/>
            <pc:sldMk cId="4019885576" sldId="269"/>
            <ac:spMk id="109" creationId="{31A6B0CA-79FC-0087-6B6C-B18AF47413D8}"/>
          </ac:spMkLst>
        </pc:spChg>
        <pc:spChg chg="mod">
          <ac:chgData name="fatiha AKDIM" userId="9456ee4f8e5c6162" providerId="LiveId" clId="{5A3D63DF-FF0F-4A20-8FB7-CC671771DF10}" dt="2023-04-17T17:12:17.731" v="3979" actId="165"/>
          <ac:spMkLst>
            <pc:docMk/>
            <pc:sldMk cId="4019885576" sldId="269"/>
            <ac:spMk id="110" creationId="{883424C8-5584-F6BC-6054-99C0BE6F3080}"/>
          </ac:spMkLst>
        </pc:spChg>
        <pc:spChg chg="mod">
          <ac:chgData name="fatiha AKDIM" userId="9456ee4f8e5c6162" providerId="LiveId" clId="{5A3D63DF-FF0F-4A20-8FB7-CC671771DF10}" dt="2023-04-17T17:12:17.731" v="3979" actId="165"/>
          <ac:spMkLst>
            <pc:docMk/>
            <pc:sldMk cId="4019885576" sldId="269"/>
            <ac:spMk id="112" creationId="{B9B29E46-4619-76A0-E00C-D61F407BEE14}"/>
          </ac:spMkLst>
        </pc:spChg>
        <pc:spChg chg="mod">
          <ac:chgData name="fatiha AKDIM" userId="9456ee4f8e5c6162" providerId="LiveId" clId="{5A3D63DF-FF0F-4A20-8FB7-CC671771DF10}" dt="2023-04-17T17:12:17.731" v="3979" actId="165"/>
          <ac:spMkLst>
            <pc:docMk/>
            <pc:sldMk cId="4019885576" sldId="269"/>
            <ac:spMk id="113" creationId="{2B082119-4AB1-8C91-C9A2-4F0609D2784C}"/>
          </ac:spMkLst>
        </pc:spChg>
        <pc:spChg chg="mod">
          <ac:chgData name="fatiha AKDIM" userId="9456ee4f8e5c6162" providerId="LiveId" clId="{5A3D63DF-FF0F-4A20-8FB7-CC671771DF10}" dt="2023-04-17T17:12:17.731" v="3979" actId="165"/>
          <ac:spMkLst>
            <pc:docMk/>
            <pc:sldMk cId="4019885576" sldId="269"/>
            <ac:spMk id="116" creationId="{5D18B919-392C-6BBF-FD27-89CAF13CAED5}"/>
          </ac:spMkLst>
        </pc:spChg>
        <pc:spChg chg="mod">
          <ac:chgData name="fatiha AKDIM" userId="9456ee4f8e5c6162" providerId="LiveId" clId="{5A3D63DF-FF0F-4A20-8FB7-CC671771DF10}" dt="2023-04-17T17:12:17.731" v="3979" actId="165"/>
          <ac:spMkLst>
            <pc:docMk/>
            <pc:sldMk cId="4019885576" sldId="269"/>
            <ac:spMk id="117" creationId="{45BE2931-624A-6224-09B4-4440E7383BD3}"/>
          </ac:spMkLst>
        </pc:spChg>
        <pc:spChg chg="mod">
          <ac:chgData name="fatiha AKDIM" userId="9456ee4f8e5c6162" providerId="LiveId" clId="{5A3D63DF-FF0F-4A20-8FB7-CC671771DF10}" dt="2023-04-17T17:12:17.731" v="3979" actId="165"/>
          <ac:spMkLst>
            <pc:docMk/>
            <pc:sldMk cId="4019885576" sldId="269"/>
            <ac:spMk id="119" creationId="{2D3E1B0F-494C-4D52-D46D-EDD2D27EB080}"/>
          </ac:spMkLst>
        </pc:spChg>
        <pc:spChg chg="mod">
          <ac:chgData name="fatiha AKDIM" userId="9456ee4f8e5c6162" providerId="LiveId" clId="{5A3D63DF-FF0F-4A20-8FB7-CC671771DF10}" dt="2023-04-17T17:12:17.731" v="3979" actId="165"/>
          <ac:spMkLst>
            <pc:docMk/>
            <pc:sldMk cId="4019885576" sldId="269"/>
            <ac:spMk id="120" creationId="{3FD15D40-CC4B-E309-C744-702DDE822C78}"/>
          </ac:spMkLst>
        </pc:spChg>
        <pc:spChg chg="mod">
          <ac:chgData name="fatiha AKDIM" userId="9456ee4f8e5c6162" providerId="LiveId" clId="{5A3D63DF-FF0F-4A20-8FB7-CC671771DF10}" dt="2023-04-17T17:12:17.731" v="3979" actId="165"/>
          <ac:spMkLst>
            <pc:docMk/>
            <pc:sldMk cId="4019885576" sldId="269"/>
            <ac:spMk id="123" creationId="{92ADDEEA-0D05-B1FB-2904-2F89A68D6032}"/>
          </ac:spMkLst>
        </pc:spChg>
        <pc:spChg chg="mod">
          <ac:chgData name="fatiha AKDIM" userId="9456ee4f8e5c6162" providerId="LiveId" clId="{5A3D63DF-FF0F-4A20-8FB7-CC671771DF10}" dt="2023-04-17T17:12:17.731" v="3979" actId="165"/>
          <ac:spMkLst>
            <pc:docMk/>
            <pc:sldMk cId="4019885576" sldId="269"/>
            <ac:spMk id="124" creationId="{3B35B65C-D035-5543-1CDE-F0E003C2487F}"/>
          </ac:spMkLst>
        </pc:spChg>
        <pc:spChg chg="mod">
          <ac:chgData name="fatiha AKDIM" userId="9456ee4f8e5c6162" providerId="LiveId" clId="{5A3D63DF-FF0F-4A20-8FB7-CC671771DF10}" dt="2023-04-17T17:12:17.731" v="3979" actId="165"/>
          <ac:spMkLst>
            <pc:docMk/>
            <pc:sldMk cId="4019885576" sldId="269"/>
            <ac:spMk id="127" creationId="{51843D49-F35B-1086-FFC4-E722E0ED18A9}"/>
          </ac:spMkLst>
        </pc:spChg>
        <pc:spChg chg="mod">
          <ac:chgData name="fatiha AKDIM" userId="9456ee4f8e5c6162" providerId="LiveId" clId="{5A3D63DF-FF0F-4A20-8FB7-CC671771DF10}" dt="2023-04-17T17:12:17.731" v="3979" actId="165"/>
          <ac:spMkLst>
            <pc:docMk/>
            <pc:sldMk cId="4019885576" sldId="269"/>
            <ac:spMk id="128" creationId="{E7EC3561-13AA-0D5B-FC09-19B35F0C9F35}"/>
          </ac:spMkLst>
        </pc:spChg>
        <pc:spChg chg="mod">
          <ac:chgData name="fatiha AKDIM" userId="9456ee4f8e5c6162" providerId="LiveId" clId="{5A3D63DF-FF0F-4A20-8FB7-CC671771DF10}" dt="2023-04-17T17:12:17.731" v="3979" actId="165"/>
          <ac:spMkLst>
            <pc:docMk/>
            <pc:sldMk cId="4019885576" sldId="269"/>
            <ac:spMk id="130" creationId="{BA57FAE4-BB6A-0058-599D-07D31AFF042B}"/>
          </ac:spMkLst>
        </pc:spChg>
        <pc:spChg chg="mod">
          <ac:chgData name="fatiha AKDIM" userId="9456ee4f8e5c6162" providerId="LiveId" clId="{5A3D63DF-FF0F-4A20-8FB7-CC671771DF10}" dt="2023-04-17T17:12:17.731" v="3979" actId="165"/>
          <ac:spMkLst>
            <pc:docMk/>
            <pc:sldMk cId="4019885576" sldId="269"/>
            <ac:spMk id="131" creationId="{1AC1B4C2-38CD-0A28-284E-B6E7633518D8}"/>
          </ac:spMkLst>
        </pc:spChg>
        <pc:spChg chg="mod">
          <ac:chgData name="fatiha AKDIM" userId="9456ee4f8e5c6162" providerId="LiveId" clId="{5A3D63DF-FF0F-4A20-8FB7-CC671771DF10}" dt="2023-04-17T17:12:17.731" v="3979" actId="165"/>
          <ac:spMkLst>
            <pc:docMk/>
            <pc:sldMk cId="4019885576" sldId="269"/>
            <ac:spMk id="134" creationId="{75A7FA2B-5111-A73E-6205-A796C53F9E3B}"/>
          </ac:spMkLst>
        </pc:spChg>
        <pc:spChg chg="mod">
          <ac:chgData name="fatiha AKDIM" userId="9456ee4f8e5c6162" providerId="LiveId" clId="{5A3D63DF-FF0F-4A20-8FB7-CC671771DF10}" dt="2023-04-17T17:12:17.731" v="3979" actId="165"/>
          <ac:spMkLst>
            <pc:docMk/>
            <pc:sldMk cId="4019885576" sldId="269"/>
            <ac:spMk id="135" creationId="{E5929C92-564B-FDA6-6BD7-381BAA5181B4}"/>
          </ac:spMkLst>
        </pc:spChg>
        <pc:spChg chg="mod">
          <ac:chgData name="fatiha AKDIM" userId="9456ee4f8e5c6162" providerId="LiveId" clId="{5A3D63DF-FF0F-4A20-8FB7-CC671771DF10}" dt="2023-04-17T17:12:17.731" v="3979" actId="165"/>
          <ac:spMkLst>
            <pc:docMk/>
            <pc:sldMk cId="4019885576" sldId="269"/>
            <ac:spMk id="137" creationId="{DF168DDC-686D-F3FB-464A-91E43CB5A691}"/>
          </ac:spMkLst>
        </pc:spChg>
        <pc:spChg chg="mod">
          <ac:chgData name="fatiha AKDIM" userId="9456ee4f8e5c6162" providerId="LiveId" clId="{5A3D63DF-FF0F-4A20-8FB7-CC671771DF10}" dt="2023-04-17T17:12:17.731" v="3979" actId="165"/>
          <ac:spMkLst>
            <pc:docMk/>
            <pc:sldMk cId="4019885576" sldId="269"/>
            <ac:spMk id="138" creationId="{A4A7B00A-7246-C6B8-BA5F-34EFC46F336C}"/>
          </ac:spMkLst>
        </pc:spChg>
        <pc:spChg chg="mod">
          <ac:chgData name="fatiha AKDIM" userId="9456ee4f8e5c6162" providerId="LiveId" clId="{5A3D63DF-FF0F-4A20-8FB7-CC671771DF10}" dt="2023-04-17T17:12:17.731" v="3979" actId="165"/>
          <ac:spMkLst>
            <pc:docMk/>
            <pc:sldMk cId="4019885576" sldId="269"/>
            <ac:spMk id="141" creationId="{786BC5B2-9A23-036B-453E-9FF0D137E1AB}"/>
          </ac:spMkLst>
        </pc:spChg>
        <pc:spChg chg="mod">
          <ac:chgData name="fatiha AKDIM" userId="9456ee4f8e5c6162" providerId="LiveId" clId="{5A3D63DF-FF0F-4A20-8FB7-CC671771DF10}" dt="2023-04-17T17:12:17.731" v="3979" actId="165"/>
          <ac:spMkLst>
            <pc:docMk/>
            <pc:sldMk cId="4019885576" sldId="269"/>
            <ac:spMk id="142" creationId="{5FA3B6E7-A8BB-7083-6C5E-C14D99E0EE62}"/>
          </ac:spMkLst>
        </pc:spChg>
        <pc:spChg chg="mod">
          <ac:chgData name="fatiha AKDIM" userId="9456ee4f8e5c6162" providerId="LiveId" clId="{5A3D63DF-FF0F-4A20-8FB7-CC671771DF10}" dt="2023-04-17T17:12:17.731" v="3979" actId="165"/>
          <ac:spMkLst>
            <pc:docMk/>
            <pc:sldMk cId="4019885576" sldId="269"/>
            <ac:spMk id="145" creationId="{95A4A9B8-E4B6-D67B-ED23-58B1AA217A46}"/>
          </ac:spMkLst>
        </pc:spChg>
        <pc:spChg chg="mod">
          <ac:chgData name="fatiha AKDIM" userId="9456ee4f8e5c6162" providerId="LiveId" clId="{5A3D63DF-FF0F-4A20-8FB7-CC671771DF10}" dt="2023-04-17T17:12:17.731" v="3979" actId="165"/>
          <ac:spMkLst>
            <pc:docMk/>
            <pc:sldMk cId="4019885576" sldId="269"/>
            <ac:spMk id="146" creationId="{FE013008-1768-2815-A104-ADE31AF98873}"/>
          </ac:spMkLst>
        </pc:spChg>
        <pc:spChg chg="mod">
          <ac:chgData name="fatiha AKDIM" userId="9456ee4f8e5c6162" providerId="LiveId" clId="{5A3D63DF-FF0F-4A20-8FB7-CC671771DF10}" dt="2023-04-17T17:12:17.731" v="3979" actId="165"/>
          <ac:spMkLst>
            <pc:docMk/>
            <pc:sldMk cId="4019885576" sldId="269"/>
            <ac:spMk id="148" creationId="{09B53E7E-4CE9-4048-BA66-87B73D429A9B}"/>
          </ac:spMkLst>
        </pc:spChg>
        <pc:spChg chg="mod">
          <ac:chgData name="fatiha AKDIM" userId="9456ee4f8e5c6162" providerId="LiveId" clId="{5A3D63DF-FF0F-4A20-8FB7-CC671771DF10}" dt="2023-04-17T17:12:17.731" v="3979" actId="165"/>
          <ac:spMkLst>
            <pc:docMk/>
            <pc:sldMk cId="4019885576" sldId="269"/>
            <ac:spMk id="149" creationId="{B7318E60-B5AB-D266-0137-B3BED64361E7}"/>
          </ac:spMkLst>
        </pc:spChg>
        <pc:spChg chg="mod">
          <ac:chgData name="fatiha AKDIM" userId="9456ee4f8e5c6162" providerId="LiveId" clId="{5A3D63DF-FF0F-4A20-8FB7-CC671771DF10}" dt="2023-04-17T17:12:17.731" v="3979" actId="165"/>
          <ac:spMkLst>
            <pc:docMk/>
            <pc:sldMk cId="4019885576" sldId="269"/>
            <ac:spMk id="152" creationId="{2B250C36-FBAF-616E-5A87-0D5A2684EB3E}"/>
          </ac:spMkLst>
        </pc:spChg>
        <pc:spChg chg="mod">
          <ac:chgData name="fatiha AKDIM" userId="9456ee4f8e5c6162" providerId="LiveId" clId="{5A3D63DF-FF0F-4A20-8FB7-CC671771DF10}" dt="2023-04-17T17:24:06.292" v="4190" actId="1076"/>
          <ac:spMkLst>
            <pc:docMk/>
            <pc:sldMk cId="4019885576" sldId="269"/>
            <ac:spMk id="153" creationId="{2ED7AC51-284D-3273-A5A5-2D3A9C3217DE}"/>
          </ac:spMkLst>
        </pc:spChg>
        <pc:spChg chg="mod">
          <ac:chgData name="fatiha AKDIM" userId="9456ee4f8e5c6162" providerId="LiveId" clId="{5A3D63DF-FF0F-4A20-8FB7-CC671771DF10}" dt="2023-04-17T17:12:17.731" v="3979" actId="165"/>
          <ac:spMkLst>
            <pc:docMk/>
            <pc:sldMk cId="4019885576" sldId="269"/>
            <ac:spMk id="155" creationId="{7B0E5176-88D2-5675-665A-C8250611CA43}"/>
          </ac:spMkLst>
        </pc:spChg>
        <pc:spChg chg="mod">
          <ac:chgData name="fatiha AKDIM" userId="9456ee4f8e5c6162" providerId="LiveId" clId="{5A3D63DF-FF0F-4A20-8FB7-CC671771DF10}" dt="2023-04-17T17:12:17.731" v="3979" actId="165"/>
          <ac:spMkLst>
            <pc:docMk/>
            <pc:sldMk cId="4019885576" sldId="269"/>
            <ac:spMk id="156" creationId="{18F13651-0496-8230-81B6-175B8095E566}"/>
          </ac:spMkLst>
        </pc:spChg>
        <pc:spChg chg="mod">
          <ac:chgData name="fatiha AKDIM" userId="9456ee4f8e5c6162" providerId="LiveId" clId="{5A3D63DF-FF0F-4A20-8FB7-CC671771DF10}" dt="2023-04-17T17:12:17.731" v="3979" actId="165"/>
          <ac:spMkLst>
            <pc:docMk/>
            <pc:sldMk cId="4019885576" sldId="269"/>
            <ac:spMk id="159" creationId="{3B97C4E5-3145-21E0-E484-F754CC182A66}"/>
          </ac:spMkLst>
        </pc:spChg>
        <pc:spChg chg="mod">
          <ac:chgData name="fatiha AKDIM" userId="9456ee4f8e5c6162" providerId="LiveId" clId="{5A3D63DF-FF0F-4A20-8FB7-CC671771DF10}" dt="2023-04-17T17:12:17.731" v="3979" actId="165"/>
          <ac:spMkLst>
            <pc:docMk/>
            <pc:sldMk cId="4019885576" sldId="269"/>
            <ac:spMk id="160" creationId="{8E8E8B6F-C21A-013F-0696-97CF7322A47B}"/>
          </ac:spMkLst>
        </pc:spChg>
        <pc:spChg chg="mod">
          <ac:chgData name="fatiha AKDIM" userId="9456ee4f8e5c6162" providerId="LiveId" clId="{5A3D63DF-FF0F-4A20-8FB7-CC671771DF10}" dt="2023-04-17T17:12:17.731" v="3979" actId="165"/>
          <ac:spMkLst>
            <pc:docMk/>
            <pc:sldMk cId="4019885576" sldId="269"/>
            <ac:spMk id="163" creationId="{A3924DD9-9D37-2786-759C-43E950E0BB2B}"/>
          </ac:spMkLst>
        </pc:spChg>
        <pc:spChg chg="mod">
          <ac:chgData name="fatiha AKDIM" userId="9456ee4f8e5c6162" providerId="LiveId" clId="{5A3D63DF-FF0F-4A20-8FB7-CC671771DF10}" dt="2023-04-17T17:12:17.731" v="3979" actId="165"/>
          <ac:spMkLst>
            <pc:docMk/>
            <pc:sldMk cId="4019885576" sldId="269"/>
            <ac:spMk id="164" creationId="{C1F2794E-52C1-BFD1-25C9-0B617623D781}"/>
          </ac:spMkLst>
        </pc:spChg>
        <pc:spChg chg="mod">
          <ac:chgData name="fatiha AKDIM" userId="9456ee4f8e5c6162" providerId="LiveId" clId="{5A3D63DF-FF0F-4A20-8FB7-CC671771DF10}" dt="2023-04-17T17:12:17.731" v="3979" actId="165"/>
          <ac:spMkLst>
            <pc:docMk/>
            <pc:sldMk cId="4019885576" sldId="269"/>
            <ac:spMk id="166" creationId="{93E7EE6F-9189-F8A4-C692-2F9A6FE851C4}"/>
          </ac:spMkLst>
        </pc:spChg>
        <pc:spChg chg="mod">
          <ac:chgData name="fatiha AKDIM" userId="9456ee4f8e5c6162" providerId="LiveId" clId="{5A3D63DF-FF0F-4A20-8FB7-CC671771DF10}" dt="2023-04-17T17:12:17.731" v="3979" actId="165"/>
          <ac:spMkLst>
            <pc:docMk/>
            <pc:sldMk cId="4019885576" sldId="269"/>
            <ac:spMk id="167" creationId="{1D8C5427-F881-B5EF-E7B2-3BFD0467BC05}"/>
          </ac:spMkLst>
        </pc:spChg>
        <pc:spChg chg="mod">
          <ac:chgData name="fatiha AKDIM" userId="9456ee4f8e5c6162" providerId="LiveId" clId="{5A3D63DF-FF0F-4A20-8FB7-CC671771DF10}" dt="2023-04-17T17:12:17.731" v="3979" actId="165"/>
          <ac:spMkLst>
            <pc:docMk/>
            <pc:sldMk cId="4019885576" sldId="269"/>
            <ac:spMk id="170" creationId="{241A0C8E-9A8E-F451-583C-10AE934736A0}"/>
          </ac:spMkLst>
        </pc:spChg>
        <pc:spChg chg="mod">
          <ac:chgData name="fatiha AKDIM" userId="9456ee4f8e5c6162" providerId="LiveId" clId="{5A3D63DF-FF0F-4A20-8FB7-CC671771DF10}" dt="2023-04-17T17:12:17.731" v="3979" actId="165"/>
          <ac:spMkLst>
            <pc:docMk/>
            <pc:sldMk cId="4019885576" sldId="269"/>
            <ac:spMk id="171" creationId="{09824AB2-B009-56BA-B676-3EAAEA588236}"/>
          </ac:spMkLst>
        </pc:spChg>
        <pc:spChg chg="mod">
          <ac:chgData name="fatiha AKDIM" userId="9456ee4f8e5c6162" providerId="LiveId" clId="{5A3D63DF-FF0F-4A20-8FB7-CC671771DF10}" dt="2023-04-17T17:12:17.731" v="3979" actId="165"/>
          <ac:spMkLst>
            <pc:docMk/>
            <pc:sldMk cId="4019885576" sldId="269"/>
            <ac:spMk id="173" creationId="{B2251D74-7207-3F12-80A3-82DF4BE9FCFD}"/>
          </ac:spMkLst>
        </pc:spChg>
        <pc:spChg chg="mod">
          <ac:chgData name="fatiha AKDIM" userId="9456ee4f8e5c6162" providerId="LiveId" clId="{5A3D63DF-FF0F-4A20-8FB7-CC671771DF10}" dt="2023-04-17T17:12:17.731" v="3979" actId="165"/>
          <ac:spMkLst>
            <pc:docMk/>
            <pc:sldMk cId="4019885576" sldId="269"/>
            <ac:spMk id="174" creationId="{F16E4DFB-67E0-096F-E053-A1FFF40FAB5B}"/>
          </ac:spMkLst>
        </pc:spChg>
        <pc:spChg chg="mod">
          <ac:chgData name="fatiha AKDIM" userId="9456ee4f8e5c6162" providerId="LiveId" clId="{5A3D63DF-FF0F-4A20-8FB7-CC671771DF10}" dt="2023-04-17T17:12:17.731" v="3979" actId="165"/>
          <ac:spMkLst>
            <pc:docMk/>
            <pc:sldMk cId="4019885576" sldId="269"/>
            <ac:spMk id="178" creationId="{31BD0BB8-E3DE-DB63-D35D-CEFBE73D3DE5}"/>
          </ac:spMkLst>
        </pc:spChg>
        <pc:spChg chg="mod">
          <ac:chgData name="fatiha AKDIM" userId="9456ee4f8e5c6162" providerId="LiveId" clId="{5A3D63DF-FF0F-4A20-8FB7-CC671771DF10}" dt="2023-04-17T17:12:17.731" v="3979" actId="165"/>
          <ac:spMkLst>
            <pc:docMk/>
            <pc:sldMk cId="4019885576" sldId="269"/>
            <ac:spMk id="179" creationId="{0625A06F-4424-4BF4-BCFB-6B89930657D5}"/>
          </ac:spMkLst>
        </pc:spChg>
        <pc:spChg chg="mod">
          <ac:chgData name="fatiha AKDIM" userId="9456ee4f8e5c6162" providerId="LiveId" clId="{5A3D63DF-FF0F-4A20-8FB7-CC671771DF10}" dt="2023-04-17T17:12:17.731" v="3979" actId="165"/>
          <ac:spMkLst>
            <pc:docMk/>
            <pc:sldMk cId="4019885576" sldId="269"/>
            <ac:spMk id="182" creationId="{15FB84F9-B152-BD77-3B5F-8CF13469F112}"/>
          </ac:spMkLst>
        </pc:spChg>
        <pc:spChg chg="mod">
          <ac:chgData name="fatiha AKDIM" userId="9456ee4f8e5c6162" providerId="LiveId" clId="{5A3D63DF-FF0F-4A20-8FB7-CC671771DF10}" dt="2023-04-17T17:12:17.731" v="3979" actId="165"/>
          <ac:spMkLst>
            <pc:docMk/>
            <pc:sldMk cId="4019885576" sldId="269"/>
            <ac:spMk id="183" creationId="{1C713D88-E9E6-6D5D-35EE-D84192AE4C01}"/>
          </ac:spMkLst>
        </pc:spChg>
        <pc:spChg chg="mod">
          <ac:chgData name="fatiha AKDIM" userId="9456ee4f8e5c6162" providerId="LiveId" clId="{5A3D63DF-FF0F-4A20-8FB7-CC671771DF10}" dt="2023-04-17T17:12:17.731" v="3979" actId="165"/>
          <ac:spMkLst>
            <pc:docMk/>
            <pc:sldMk cId="4019885576" sldId="269"/>
            <ac:spMk id="185" creationId="{1B7F52C0-75E4-B9EE-DC9A-9BB78FD3F4AF}"/>
          </ac:spMkLst>
        </pc:spChg>
        <pc:spChg chg="mod">
          <ac:chgData name="fatiha AKDIM" userId="9456ee4f8e5c6162" providerId="LiveId" clId="{5A3D63DF-FF0F-4A20-8FB7-CC671771DF10}" dt="2023-04-17T17:12:17.731" v="3979" actId="165"/>
          <ac:spMkLst>
            <pc:docMk/>
            <pc:sldMk cId="4019885576" sldId="269"/>
            <ac:spMk id="186" creationId="{446832AB-1B6C-C45F-9151-2F3331289A18}"/>
          </ac:spMkLst>
        </pc:spChg>
        <pc:spChg chg="mod">
          <ac:chgData name="fatiha AKDIM" userId="9456ee4f8e5c6162" providerId="LiveId" clId="{5A3D63DF-FF0F-4A20-8FB7-CC671771DF10}" dt="2023-04-17T17:12:17.731" v="3979" actId="165"/>
          <ac:spMkLst>
            <pc:docMk/>
            <pc:sldMk cId="4019885576" sldId="269"/>
            <ac:spMk id="189" creationId="{5DE281E0-645A-99AF-622F-CF995ED8EA5A}"/>
          </ac:spMkLst>
        </pc:spChg>
        <pc:spChg chg="mod">
          <ac:chgData name="fatiha AKDIM" userId="9456ee4f8e5c6162" providerId="LiveId" clId="{5A3D63DF-FF0F-4A20-8FB7-CC671771DF10}" dt="2023-04-17T17:12:17.731" v="3979" actId="165"/>
          <ac:spMkLst>
            <pc:docMk/>
            <pc:sldMk cId="4019885576" sldId="269"/>
            <ac:spMk id="190" creationId="{99EDCAD4-1F1E-DAA6-287D-A4D7F9C76298}"/>
          </ac:spMkLst>
        </pc:spChg>
        <pc:spChg chg="mod">
          <ac:chgData name="fatiha AKDIM" userId="9456ee4f8e5c6162" providerId="LiveId" clId="{5A3D63DF-FF0F-4A20-8FB7-CC671771DF10}" dt="2023-04-17T17:12:17.731" v="3979" actId="165"/>
          <ac:spMkLst>
            <pc:docMk/>
            <pc:sldMk cId="4019885576" sldId="269"/>
            <ac:spMk id="192" creationId="{2449E534-97C4-F77E-21F6-DC34D6B4B677}"/>
          </ac:spMkLst>
        </pc:spChg>
        <pc:spChg chg="mod">
          <ac:chgData name="fatiha AKDIM" userId="9456ee4f8e5c6162" providerId="LiveId" clId="{5A3D63DF-FF0F-4A20-8FB7-CC671771DF10}" dt="2023-04-17T17:12:17.731" v="3979" actId="165"/>
          <ac:spMkLst>
            <pc:docMk/>
            <pc:sldMk cId="4019885576" sldId="269"/>
            <ac:spMk id="193" creationId="{B703A33A-8462-F2AA-19D0-E57D58D25A6C}"/>
          </ac:spMkLst>
        </pc:spChg>
        <pc:spChg chg="mod">
          <ac:chgData name="fatiha AKDIM" userId="9456ee4f8e5c6162" providerId="LiveId" clId="{5A3D63DF-FF0F-4A20-8FB7-CC671771DF10}" dt="2023-04-17T17:12:17.731" v="3979" actId="165"/>
          <ac:spMkLst>
            <pc:docMk/>
            <pc:sldMk cId="4019885576" sldId="269"/>
            <ac:spMk id="196" creationId="{A60335EA-0639-9305-54D6-C325F06452EC}"/>
          </ac:spMkLst>
        </pc:spChg>
        <pc:spChg chg="mod">
          <ac:chgData name="fatiha AKDIM" userId="9456ee4f8e5c6162" providerId="LiveId" clId="{5A3D63DF-FF0F-4A20-8FB7-CC671771DF10}" dt="2023-04-17T17:12:17.731" v="3979" actId="165"/>
          <ac:spMkLst>
            <pc:docMk/>
            <pc:sldMk cId="4019885576" sldId="269"/>
            <ac:spMk id="197" creationId="{C87555DB-4903-C312-FEC8-B415A0EE6124}"/>
          </ac:spMkLst>
        </pc:spChg>
        <pc:spChg chg="mod">
          <ac:chgData name="fatiha AKDIM" userId="9456ee4f8e5c6162" providerId="LiveId" clId="{5A3D63DF-FF0F-4A20-8FB7-CC671771DF10}" dt="2023-04-17T17:12:17.731" v="3979" actId="165"/>
          <ac:spMkLst>
            <pc:docMk/>
            <pc:sldMk cId="4019885576" sldId="269"/>
            <ac:spMk id="200" creationId="{FA10161C-C7E8-C3D2-6A47-4F60544E71D4}"/>
          </ac:spMkLst>
        </pc:spChg>
        <pc:spChg chg="mod">
          <ac:chgData name="fatiha AKDIM" userId="9456ee4f8e5c6162" providerId="LiveId" clId="{5A3D63DF-FF0F-4A20-8FB7-CC671771DF10}" dt="2023-04-17T17:12:17.731" v="3979" actId="165"/>
          <ac:spMkLst>
            <pc:docMk/>
            <pc:sldMk cId="4019885576" sldId="269"/>
            <ac:spMk id="201" creationId="{920B208C-8567-39CF-8BA9-0EA79ECA6A01}"/>
          </ac:spMkLst>
        </pc:spChg>
        <pc:spChg chg="mod">
          <ac:chgData name="fatiha AKDIM" userId="9456ee4f8e5c6162" providerId="LiveId" clId="{5A3D63DF-FF0F-4A20-8FB7-CC671771DF10}" dt="2023-04-17T17:12:17.731" v="3979" actId="165"/>
          <ac:spMkLst>
            <pc:docMk/>
            <pc:sldMk cId="4019885576" sldId="269"/>
            <ac:spMk id="203" creationId="{0D6E872B-2E11-C38B-3030-F2BFD6AFAB34}"/>
          </ac:spMkLst>
        </pc:spChg>
        <pc:spChg chg="mod">
          <ac:chgData name="fatiha AKDIM" userId="9456ee4f8e5c6162" providerId="LiveId" clId="{5A3D63DF-FF0F-4A20-8FB7-CC671771DF10}" dt="2023-04-17T17:12:17.731" v="3979" actId="165"/>
          <ac:spMkLst>
            <pc:docMk/>
            <pc:sldMk cId="4019885576" sldId="269"/>
            <ac:spMk id="204" creationId="{1C400799-5D6B-D7C4-1E05-FF174D56B8C4}"/>
          </ac:spMkLst>
        </pc:spChg>
        <pc:spChg chg="mod">
          <ac:chgData name="fatiha AKDIM" userId="9456ee4f8e5c6162" providerId="LiveId" clId="{5A3D63DF-FF0F-4A20-8FB7-CC671771DF10}" dt="2023-04-17T17:12:17.731" v="3979" actId="165"/>
          <ac:spMkLst>
            <pc:docMk/>
            <pc:sldMk cId="4019885576" sldId="269"/>
            <ac:spMk id="207" creationId="{2FC8EF25-C4C2-CABB-F632-713AB1D5EF0F}"/>
          </ac:spMkLst>
        </pc:spChg>
        <pc:spChg chg="mod">
          <ac:chgData name="fatiha AKDIM" userId="9456ee4f8e5c6162" providerId="LiveId" clId="{5A3D63DF-FF0F-4A20-8FB7-CC671771DF10}" dt="2023-04-17T17:12:17.731" v="3979" actId="165"/>
          <ac:spMkLst>
            <pc:docMk/>
            <pc:sldMk cId="4019885576" sldId="269"/>
            <ac:spMk id="208" creationId="{824E0A14-57E0-C0AF-C082-A7D53C98EBAE}"/>
          </ac:spMkLst>
        </pc:spChg>
        <pc:spChg chg="mod">
          <ac:chgData name="fatiha AKDIM" userId="9456ee4f8e5c6162" providerId="LiveId" clId="{5A3D63DF-FF0F-4A20-8FB7-CC671771DF10}" dt="2023-04-17T17:12:17.731" v="3979" actId="165"/>
          <ac:spMkLst>
            <pc:docMk/>
            <pc:sldMk cId="4019885576" sldId="269"/>
            <ac:spMk id="210" creationId="{F05132F5-93E1-28F5-D810-D8A92139FA4B}"/>
          </ac:spMkLst>
        </pc:spChg>
        <pc:spChg chg="mod">
          <ac:chgData name="fatiha AKDIM" userId="9456ee4f8e5c6162" providerId="LiveId" clId="{5A3D63DF-FF0F-4A20-8FB7-CC671771DF10}" dt="2023-04-17T17:12:17.731" v="3979" actId="165"/>
          <ac:spMkLst>
            <pc:docMk/>
            <pc:sldMk cId="4019885576" sldId="269"/>
            <ac:spMk id="211" creationId="{E64ACD59-7988-C2A3-85CC-36C4559CC1E9}"/>
          </ac:spMkLst>
        </pc:spChg>
        <pc:spChg chg="mod">
          <ac:chgData name="fatiha AKDIM" userId="9456ee4f8e5c6162" providerId="LiveId" clId="{5A3D63DF-FF0F-4A20-8FB7-CC671771DF10}" dt="2023-04-17T17:12:17.731" v="3979" actId="165"/>
          <ac:spMkLst>
            <pc:docMk/>
            <pc:sldMk cId="4019885576" sldId="269"/>
            <ac:spMk id="214" creationId="{082C0F28-437E-A989-2CD7-24389BD69E05}"/>
          </ac:spMkLst>
        </pc:spChg>
        <pc:spChg chg="mod">
          <ac:chgData name="fatiha AKDIM" userId="9456ee4f8e5c6162" providerId="LiveId" clId="{5A3D63DF-FF0F-4A20-8FB7-CC671771DF10}" dt="2023-04-17T17:12:17.731" v="3979" actId="165"/>
          <ac:spMkLst>
            <pc:docMk/>
            <pc:sldMk cId="4019885576" sldId="269"/>
            <ac:spMk id="215" creationId="{49CB0B9B-1EA4-1A2F-7AE1-433777F3BFEC}"/>
          </ac:spMkLst>
        </pc:spChg>
        <pc:spChg chg="mod">
          <ac:chgData name="fatiha AKDIM" userId="9456ee4f8e5c6162" providerId="LiveId" clId="{5A3D63DF-FF0F-4A20-8FB7-CC671771DF10}" dt="2023-04-17T17:12:17.731" v="3979" actId="165"/>
          <ac:spMkLst>
            <pc:docMk/>
            <pc:sldMk cId="4019885576" sldId="269"/>
            <ac:spMk id="218" creationId="{869DE8F5-4CB5-4DEB-5024-8C125EE09FF2}"/>
          </ac:spMkLst>
        </pc:spChg>
        <pc:spChg chg="mod">
          <ac:chgData name="fatiha AKDIM" userId="9456ee4f8e5c6162" providerId="LiveId" clId="{5A3D63DF-FF0F-4A20-8FB7-CC671771DF10}" dt="2023-04-17T17:12:17.731" v="3979" actId="165"/>
          <ac:spMkLst>
            <pc:docMk/>
            <pc:sldMk cId="4019885576" sldId="269"/>
            <ac:spMk id="219" creationId="{D0B876C1-2BCA-35C6-6467-84F296B317B5}"/>
          </ac:spMkLst>
        </pc:spChg>
        <pc:spChg chg="mod">
          <ac:chgData name="fatiha AKDIM" userId="9456ee4f8e5c6162" providerId="LiveId" clId="{5A3D63DF-FF0F-4A20-8FB7-CC671771DF10}" dt="2023-04-17T17:12:17.731" v="3979" actId="165"/>
          <ac:spMkLst>
            <pc:docMk/>
            <pc:sldMk cId="4019885576" sldId="269"/>
            <ac:spMk id="221" creationId="{5DEDE9DD-F619-B814-9B69-0BE829CC0D53}"/>
          </ac:spMkLst>
        </pc:spChg>
        <pc:spChg chg="mod">
          <ac:chgData name="fatiha AKDIM" userId="9456ee4f8e5c6162" providerId="LiveId" clId="{5A3D63DF-FF0F-4A20-8FB7-CC671771DF10}" dt="2023-04-17T17:12:17.731" v="3979" actId="165"/>
          <ac:spMkLst>
            <pc:docMk/>
            <pc:sldMk cId="4019885576" sldId="269"/>
            <ac:spMk id="222" creationId="{BD7A0817-3270-0513-00BD-EECF2BC3C407}"/>
          </ac:spMkLst>
        </pc:spChg>
        <pc:spChg chg="mod">
          <ac:chgData name="fatiha AKDIM" userId="9456ee4f8e5c6162" providerId="LiveId" clId="{5A3D63DF-FF0F-4A20-8FB7-CC671771DF10}" dt="2023-04-17T17:12:17.731" v="3979" actId="165"/>
          <ac:spMkLst>
            <pc:docMk/>
            <pc:sldMk cId="4019885576" sldId="269"/>
            <ac:spMk id="225" creationId="{D5E43730-4FE2-208D-29D7-B64232EF83B3}"/>
          </ac:spMkLst>
        </pc:spChg>
        <pc:spChg chg="mod">
          <ac:chgData name="fatiha AKDIM" userId="9456ee4f8e5c6162" providerId="LiveId" clId="{5A3D63DF-FF0F-4A20-8FB7-CC671771DF10}" dt="2023-04-17T17:12:17.731" v="3979" actId="165"/>
          <ac:spMkLst>
            <pc:docMk/>
            <pc:sldMk cId="4019885576" sldId="269"/>
            <ac:spMk id="226" creationId="{0348C9E9-283B-1422-0AD5-94A471E8F3A9}"/>
          </ac:spMkLst>
        </pc:spChg>
        <pc:spChg chg="mod">
          <ac:chgData name="fatiha AKDIM" userId="9456ee4f8e5c6162" providerId="LiveId" clId="{5A3D63DF-FF0F-4A20-8FB7-CC671771DF10}" dt="2023-04-17T17:12:17.731" v="3979" actId="165"/>
          <ac:spMkLst>
            <pc:docMk/>
            <pc:sldMk cId="4019885576" sldId="269"/>
            <ac:spMk id="228" creationId="{0B01AF0C-886F-46B4-3766-8F52FB88EA87}"/>
          </ac:spMkLst>
        </pc:spChg>
        <pc:spChg chg="mod">
          <ac:chgData name="fatiha AKDIM" userId="9456ee4f8e5c6162" providerId="LiveId" clId="{5A3D63DF-FF0F-4A20-8FB7-CC671771DF10}" dt="2023-04-17T17:12:17.731" v="3979" actId="165"/>
          <ac:spMkLst>
            <pc:docMk/>
            <pc:sldMk cId="4019885576" sldId="269"/>
            <ac:spMk id="229" creationId="{D80CEE8D-CF10-7132-5233-36CAE30ADD18}"/>
          </ac:spMkLst>
        </pc:spChg>
        <pc:spChg chg="mod">
          <ac:chgData name="fatiha AKDIM" userId="9456ee4f8e5c6162" providerId="LiveId" clId="{5A3D63DF-FF0F-4A20-8FB7-CC671771DF10}" dt="2023-04-17T17:12:17.731" v="3979" actId="165"/>
          <ac:spMkLst>
            <pc:docMk/>
            <pc:sldMk cId="4019885576" sldId="269"/>
            <ac:spMk id="232" creationId="{BE86A22D-98FC-83DB-38F3-D566585C8C86}"/>
          </ac:spMkLst>
        </pc:spChg>
        <pc:spChg chg="mod">
          <ac:chgData name="fatiha AKDIM" userId="9456ee4f8e5c6162" providerId="LiveId" clId="{5A3D63DF-FF0F-4A20-8FB7-CC671771DF10}" dt="2023-04-17T17:12:17.731" v="3979" actId="165"/>
          <ac:spMkLst>
            <pc:docMk/>
            <pc:sldMk cId="4019885576" sldId="269"/>
            <ac:spMk id="233" creationId="{043C7587-10F7-01F3-3FE4-BC71D9E9A2A4}"/>
          </ac:spMkLst>
        </pc:spChg>
        <pc:spChg chg="mod">
          <ac:chgData name="fatiha AKDIM" userId="9456ee4f8e5c6162" providerId="LiveId" clId="{5A3D63DF-FF0F-4A20-8FB7-CC671771DF10}" dt="2023-04-17T17:12:17.731" v="3979" actId="165"/>
          <ac:spMkLst>
            <pc:docMk/>
            <pc:sldMk cId="4019885576" sldId="269"/>
            <ac:spMk id="236" creationId="{652596FC-AE94-7BE8-49A3-097EEE47BB46}"/>
          </ac:spMkLst>
        </pc:spChg>
        <pc:spChg chg="mod">
          <ac:chgData name="fatiha AKDIM" userId="9456ee4f8e5c6162" providerId="LiveId" clId="{5A3D63DF-FF0F-4A20-8FB7-CC671771DF10}" dt="2023-04-17T17:12:17.731" v="3979" actId="165"/>
          <ac:spMkLst>
            <pc:docMk/>
            <pc:sldMk cId="4019885576" sldId="269"/>
            <ac:spMk id="237" creationId="{39CD1771-1390-494A-F249-65C9B8DCBF23}"/>
          </ac:spMkLst>
        </pc:spChg>
        <pc:spChg chg="mod">
          <ac:chgData name="fatiha AKDIM" userId="9456ee4f8e5c6162" providerId="LiveId" clId="{5A3D63DF-FF0F-4A20-8FB7-CC671771DF10}" dt="2023-04-17T17:12:17.731" v="3979" actId="165"/>
          <ac:spMkLst>
            <pc:docMk/>
            <pc:sldMk cId="4019885576" sldId="269"/>
            <ac:spMk id="239" creationId="{8F489D0C-D05A-A418-3369-953E8504DFA0}"/>
          </ac:spMkLst>
        </pc:spChg>
        <pc:spChg chg="mod">
          <ac:chgData name="fatiha AKDIM" userId="9456ee4f8e5c6162" providerId="LiveId" clId="{5A3D63DF-FF0F-4A20-8FB7-CC671771DF10}" dt="2023-04-17T17:12:17.731" v="3979" actId="165"/>
          <ac:spMkLst>
            <pc:docMk/>
            <pc:sldMk cId="4019885576" sldId="269"/>
            <ac:spMk id="240" creationId="{7950EB8E-BA9C-D8FA-B05A-05A19CDBA0A0}"/>
          </ac:spMkLst>
        </pc:spChg>
        <pc:spChg chg="mod">
          <ac:chgData name="fatiha AKDIM" userId="9456ee4f8e5c6162" providerId="LiveId" clId="{5A3D63DF-FF0F-4A20-8FB7-CC671771DF10}" dt="2023-04-17T17:12:17.731" v="3979" actId="165"/>
          <ac:spMkLst>
            <pc:docMk/>
            <pc:sldMk cId="4019885576" sldId="269"/>
            <ac:spMk id="243" creationId="{6068F242-0049-00D6-30AA-BF26F6502422}"/>
          </ac:spMkLst>
        </pc:spChg>
        <pc:spChg chg="mod">
          <ac:chgData name="fatiha AKDIM" userId="9456ee4f8e5c6162" providerId="LiveId" clId="{5A3D63DF-FF0F-4A20-8FB7-CC671771DF10}" dt="2023-04-17T17:12:17.731" v="3979" actId="165"/>
          <ac:spMkLst>
            <pc:docMk/>
            <pc:sldMk cId="4019885576" sldId="269"/>
            <ac:spMk id="244" creationId="{655B92B8-70B4-2C62-D040-9832A29BF5E7}"/>
          </ac:spMkLst>
        </pc:spChg>
        <pc:spChg chg="mod">
          <ac:chgData name="fatiha AKDIM" userId="9456ee4f8e5c6162" providerId="LiveId" clId="{5A3D63DF-FF0F-4A20-8FB7-CC671771DF10}" dt="2023-04-17T17:12:17.731" v="3979" actId="165"/>
          <ac:spMkLst>
            <pc:docMk/>
            <pc:sldMk cId="4019885576" sldId="269"/>
            <ac:spMk id="246" creationId="{8EC6ABFA-EC71-506B-75FE-2BF44A47F787}"/>
          </ac:spMkLst>
        </pc:spChg>
        <pc:spChg chg="mod">
          <ac:chgData name="fatiha AKDIM" userId="9456ee4f8e5c6162" providerId="LiveId" clId="{5A3D63DF-FF0F-4A20-8FB7-CC671771DF10}" dt="2023-04-17T17:12:17.731" v="3979" actId="165"/>
          <ac:spMkLst>
            <pc:docMk/>
            <pc:sldMk cId="4019885576" sldId="269"/>
            <ac:spMk id="247" creationId="{D9C46F57-63CD-82D9-AEC2-F909EB79D383}"/>
          </ac:spMkLst>
        </pc:spChg>
        <pc:spChg chg="mod">
          <ac:chgData name="fatiha AKDIM" userId="9456ee4f8e5c6162" providerId="LiveId" clId="{5A3D63DF-FF0F-4A20-8FB7-CC671771DF10}" dt="2023-04-17T17:12:17.731" v="3979" actId="165"/>
          <ac:spMkLst>
            <pc:docMk/>
            <pc:sldMk cId="4019885576" sldId="269"/>
            <ac:spMk id="250" creationId="{E0D713CC-6233-4325-447D-6614D32E0003}"/>
          </ac:spMkLst>
        </pc:spChg>
        <pc:spChg chg="mod">
          <ac:chgData name="fatiha AKDIM" userId="9456ee4f8e5c6162" providerId="LiveId" clId="{5A3D63DF-FF0F-4A20-8FB7-CC671771DF10}" dt="2023-04-17T17:12:17.731" v="3979" actId="165"/>
          <ac:spMkLst>
            <pc:docMk/>
            <pc:sldMk cId="4019885576" sldId="269"/>
            <ac:spMk id="251" creationId="{79A6AFFD-216A-562B-4049-BA9E86908147}"/>
          </ac:spMkLst>
        </pc:spChg>
        <pc:spChg chg="mod">
          <ac:chgData name="fatiha AKDIM" userId="9456ee4f8e5c6162" providerId="LiveId" clId="{5A3D63DF-FF0F-4A20-8FB7-CC671771DF10}" dt="2023-04-17T17:12:17.731" v="3979" actId="165"/>
          <ac:spMkLst>
            <pc:docMk/>
            <pc:sldMk cId="4019885576" sldId="269"/>
            <ac:spMk id="254" creationId="{72DC8449-9D90-AC9D-BAEE-8F105FD81896}"/>
          </ac:spMkLst>
        </pc:spChg>
        <pc:spChg chg="mod">
          <ac:chgData name="fatiha AKDIM" userId="9456ee4f8e5c6162" providerId="LiveId" clId="{5A3D63DF-FF0F-4A20-8FB7-CC671771DF10}" dt="2023-04-17T17:12:17.731" v="3979" actId="165"/>
          <ac:spMkLst>
            <pc:docMk/>
            <pc:sldMk cId="4019885576" sldId="269"/>
            <ac:spMk id="255" creationId="{8D108F4F-F877-D5AD-1C13-95241F9A090E}"/>
          </ac:spMkLst>
        </pc:spChg>
        <pc:spChg chg="mod">
          <ac:chgData name="fatiha AKDIM" userId="9456ee4f8e5c6162" providerId="LiveId" clId="{5A3D63DF-FF0F-4A20-8FB7-CC671771DF10}" dt="2023-04-17T17:12:17.731" v="3979" actId="165"/>
          <ac:spMkLst>
            <pc:docMk/>
            <pc:sldMk cId="4019885576" sldId="269"/>
            <ac:spMk id="257" creationId="{A73E30A2-0389-000A-5369-32B1A50E6130}"/>
          </ac:spMkLst>
        </pc:spChg>
        <pc:spChg chg="mod">
          <ac:chgData name="fatiha AKDIM" userId="9456ee4f8e5c6162" providerId="LiveId" clId="{5A3D63DF-FF0F-4A20-8FB7-CC671771DF10}" dt="2023-04-17T17:12:17.731" v="3979" actId="165"/>
          <ac:spMkLst>
            <pc:docMk/>
            <pc:sldMk cId="4019885576" sldId="269"/>
            <ac:spMk id="258" creationId="{7557629C-0A05-CCD0-686F-309C4FE43542}"/>
          </ac:spMkLst>
        </pc:spChg>
        <pc:spChg chg="mod">
          <ac:chgData name="fatiha AKDIM" userId="9456ee4f8e5c6162" providerId="LiveId" clId="{5A3D63DF-FF0F-4A20-8FB7-CC671771DF10}" dt="2023-04-17T17:12:17.731" v="3979" actId="165"/>
          <ac:spMkLst>
            <pc:docMk/>
            <pc:sldMk cId="4019885576" sldId="269"/>
            <ac:spMk id="261" creationId="{BA3B6692-F66D-9182-9404-27F10257DEAB}"/>
          </ac:spMkLst>
        </pc:spChg>
        <pc:spChg chg="mod">
          <ac:chgData name="fatiha AKDIM" userId="9456ee4f8e5c6162" providerId="LiveId" clId="{5A3D63DF-FF0F-4A20-8FB7-CC671771DF10}" dt="2023-04-17T17:12:17.731" v="3979" actId="165"/>
          <ac:spMkLst>
            <pc:docMk/>
            <pc:sldMk cId="4019885576" sldId="269"/>
            <ac:spMk id="262" creationId="{DC8A5CEB-5361-CCDE-3F4F-5DF828712584}"/>
          </ac:spMkLst>
        </pc:spChg>
        <pc:spChg chg="mod">
          <ac:chgData name="fatiha AKDIM" userId="9456ee4f8e5c6162" providerId="LiveId" clId="{5A3D63DF-FF0F-4A20-8FB7-CC671771DF10}" dt="2023-04-17T17:12:17.731" v="3979" actId="165"/>
          <ac:spMkLst>
            <pc:docMk/>
            <pc:sldMk cId="4019885576" sldId="269"/>
            <ac:spMk id="264" creationId="{148EE9A9-B5D1-AB5F-F1A6-FB7ED6050FB7}"/>
          </ac:spMkLst>
        </pc:spChg>
        <pc:spChg chg="mod">
          <ac:chgData name="fatiha AKDIM" userId="9456ee4f8e5c6162" providerId="LiveId" clId="{5A3D63DF-FF0F-4A20-8FB7-CC671771DF10}" dt="2023-04-17T17:12:17.731" v="3979" actId="165"/>
          <ac:spMkLst>
            <pc:docMk/>
            <pc:sldMk cId="4019885576" sldId="269"/>
            <ac:spMk id="265" creationId="{3DBAFD29-CA84-3320-5E59-682611D9968B}"/>
          </ac:spMkLst>
        </pc:spChg>
        <pc:spChg chg="mod">
          <ac:chgData name="fatiha AKDIM" userId="9456ee4f8e5c6162" providerId="LiveId" clId="{5A3D63DF-FF0F-4A20-8FB7-CC671771DF10}" dt="2023-04-17T17:12:17.731" v="3979" actId="165"/>
          <ac:spMkLst>
            <pc:docMk/>
            <pc:sldMk cId="4019885576" sldId="269"/>
            <ac:spMk id="267" creationId="{A6FA3F79-82CB-2E32-2178-A222CDF4BE77}"/>
          </ac:spMkLst>
        </pc:spChg>
        <pc:spChg chg="mod">
          <ac:chgData name="fatiha AKDIM" userId="9456ee4f8e5c6162" providerId="LiveId" clId="{5A3D63DF-FF0F-4A20-8FB7-CC671771DF10}" dt="2023-04-17T17:12:17.731" v="3979" actId="165"/>
          <ac:spMkLst>
            <pc:docMk/>
            <pc:sldMk cId="4019885576" sldId="269"/>
            <ac:spMk id="268" creationId="{D89FE979-D2C1-CB9F-DE09-E7E2080379FE}"/>
          </ac:spMkLst>
        </pc:spChg>
        <pc:spChg chg="mod">
          <ac:chgData name="fatiha AKDIM" userId="9456ee4f8e5c6162" providerId="LiveId" clId="{5A3D63DF-FF0F-4A20-8FB7-CC671771DF10}" dt="2023-04-17T17:12:17.731" v="3979" actId="165"/>
          <ac:spMkLst>
            <pc:docMk/>
            <pc:sldMk cId="4019885576" sldId="269"/>
            <ac:spMk id="269" creationId="{2610BB95-3775-B341-8533-BB62178210B2}"/>
          </ac:spMkLst>
        </pc:spChg>
        <pc:spChg chg="mod">
          <ac:chgData name="fatiha AKDIM" userId="9456ee4f8e5c6162" providerId="LiveId" clId="{5A3D63DF-FF0F-4A20-8FB7-CC671771DF10}" dt="2023-04-17T17:12:17.731" v="3979" actId="165"/>
          <ac:spMkLst>
            <pc:docMk/>
            <pc:sldMk cId="4019885576" sldId="269"/>
            <ac:spMk id="270" creationId="{C9E9B0AA-C536-59B1-1315-263226272E3E}"/>
          </ac:spMkLst>
        </pc:spChg>
        <pc:spChg chg="mod">
          <ac:chgData name="fatiha AKDIM" userId="9456ee4f8e5c6162" providerId="LiveId" clId="{5A3D63DF-FF0F-4A20-8FB7-CC671771DF10}" dt="2023-04-17T17:12:17.731" v="3979" actId="165"/>
          <ac:spMkLst>
            <pc:docMk/>
            <pc:sldMk cId="4019885576" sldId="269"/>
            <ac:spMk id="271" creationId="{35CCCDE6-F3DC-400B-B1B4-8FCB3E69CD09}"/>
          </ac:spMkLst>
        </pc:spChg>
        <pc:spChg chg="mod">
          <ac:chgData name="fatiha AKDIM" userId="9456ee4f8e5c6162" providerId="LiveId" clId="{5A3D63DF-FF0F-4A20-8FB7-CC671771DF10}" dt="2023-04-17T17:12:17.731" v="3979" actId="165"/>
          <ac:spMkLst>
            <pc:docMk/>
            <pc:sldMk cId="4019885576" sldId="269"/>
            <ac:spMk id="273" creationId="{28C3CBE6-8585-7CCA-0D95-CE683CC8C875}"/>
          </ac:spMkLst>
        </pc:spChg>
        <pc:spChg chg="mod">
          <ac:chgData name="fatiha AKDIM" userId="9456ee4f8e5c6162" providerId="LiveId" clId="{5A3D63DF-FF0F-4A20-8FB7-CC671771DF10}" dt="2023-04-17T17:12:17.731" v="3979" actId="165"/>
          <ac:spMkLst>
            <pc:docMk/>
            <pc:sldMk cId="4019885576" sldId="269"/>
            <ac:spMk id="274" creationId="{7D824197-5B13-3893-87FA-437610A3592D}"/>
          </ac:spMkLst>
        </pc:spChg>
        <pc:spChg chg="mod">
          <ac:chgData name="fatiha AKDIM" userId="9456ee4f8e5c6162" providerId="LiveId" clId="{5A3D63DF-FF0F-4A20-8FB7-CC671771DF10}" dt="2023-04-17T17:12:17.731" v="3979" actId="165"/>
          <ac:spMkLst>
            <pc:docMk/>
            <pc:sldMk cId="4019885576" sldId="269"/>
            <ac:spMk id="276" creationId="{C9D5EF71-FC7A-1711-7791-0ABC3FF05156}"/>
          </ac:spMkLst>
        </pc:spChg>
        <pc:spChg chg="mod">
          <ac:chgData name="fatiha AKDIM" userId="9456ee4f8e5c6162" providerId="LiveId" clId="{5A3D63DF-FF0F-4A20-8FB7-CC671771DF10}" dt="2023-04-17T17:12:17.731" v="3979" actId="165"/>
          <ac:spMkLst>
            <pc:docMk/>
            <pc:sldMk cId="4019885576" sldId="269"/>
            <ac:spMk id="277" creationId="{A8BFAB09-3090-6AE2-85C3-6694330C4B45}"/>
          </ac:spMkLst>
        </pc:spChg>
        <pc:spChg chg="mod">
          <ac:chgData name="fatiha AKDIM" userId="9456ee4f8e5c6162" providerId="LiveId" clId="{5A3D63DF-FF0F-4A20-8FB7-CC671771DF10}" dt="2023-04-17T17:12:17.731" v="3979" actId="165"/>
          <ac:spMkLst>
            <pc:docMk/>
            <pc:sldMk cId="4019885576" sldId="269"/>
            <ac:spMk id="279" creationId="{37F201D0-E839-EA6B-863D-4FB0C799F869}"/>
          </ac:spMkLst>
        </pc:spChg>
        <pc:spChg chg="mod">
          <ac:chgData name="fatiha AKDIM" userId="9456ee4f8e5c6162" providerId="LiveId" clId="{5A3D63DF-FF0F-4A20-8FB7-CC671771DF10}" dt="2023-04-17T17:12:17.731" v="3979" actId="165"/>
          <ac:spMkLst>
            <pc:docMk/>
            <pc:sldMk cId="4019885576" sldId="269"/>
            <ac:spMk id="280" creationId="{7FE0380B-4874-145E-E20F-8D5F878CF042}"/>
          </ac:spMkLst>
        </pc:spChg>
        <pc:spChg chg="mod ord topLvl">
          <ac:chgData name="fatiha AKDIM" userId="9456ee4f8e5c6162" providerId="LiveId" clId="{5A3D63DF-FF0F-4A20-8FB7-CC671771DF10}" dt="2023-04-17T17:30:38.582" v="4358" actId="164"/>
          <ac:spMkLst>
            <pc:docMk/>
            <pc:sldMk cId="4019885576" sldId="269"/>
            <ac:spMk id="281" creationId="{30606F5C-4C82-C8FE-010C-9C6682ADDB43}"/>
          </ac:spMkLst>
        </pc:spChg>
        <pc:spChg chg="mod topLvl">
          <ac:chgData name="fatiha AKDIM" userId="9456ee4f8e5c6162" providerId="LiveId" clId="{5A3D63DF-FF0F-4A20-8FB7-CC671771DF10}" dt="2023-04-17T17:30:38.582" v="4358" actId="164"/>
          <ac:spMkLst>
            <pc:docMk/>
            <pc:sldMk cId="4019885576" sldId="269"/>
            <ac:spMk id="282" creationId="{31211413-CA45-82AB-9543-97C0D3B3E451}"/>
          </ac:spMkLst>
        </pc:spChg>
        <pc:spChg chg="mod">
          <ac:chgData name="fatiha AKDIM" userId="9456ee4f8e5c6162" providerId="LiveId" clId="{5A3D63DF-FF0F-4A20-8FB7-CC671771DF10}" dt="2023-04-17T17:26:13.389" v="4205" actId="207"/>
          <ac:spMkLst>
            <pc:docMk/>
            <pc:sldMk cId="4019885576" sldId="269"/>
            <ac:spMk id="284" creationId="{01B0DCDB-F48C-5B88-F1D3-1DE870EBA04D}"/>
          </ac:spMkLst>
        </pc:spChg>
        <pc:spChg chg="del mod">
          <ac:chgData name="fatiha AKDIM" userId="9456ee4f8e5c6162" providerId="LiveId" clId="{5A3D63DF-FF0F-4A20-8FB7-CC671771DF10}" dt="2023-04-17T17:13:26.041" v="3995" actId="478"/>
          <ac:spMkLst>
            <pc:docMk/>
            <pc:sldMk cId="4019885576" sldId="269"/>
            <ac:spMk id="285" creationId="{D9F0B261-C14F-5C6E-9E34-EE9A2B473048}"/>
          </ac:spMkLst>
        </pc:spChg>
        <pc:spChg chg="mod">
          <ac:chgData name="fatiha AKDIM" userId="9456ee4f8e5c6162" providerId="LiveId" clId="{5A3D63DF-FF0F-4A20-8FB7-CC671771DF10}" dt="2023-04-17T17:25:51.564" v="4201" actId="207"/>
          <ac:spMkLst>
            <pc:docMk/>
            <pc:sldMk cId="4019885576" sldId="269"/>
            <ac:spMk id="286" creationId="{2D7337F1-5E70-E77D-8023-966CD2794A70}"/>
          </ac:spMkLst>
        </pc:spChg>
        <pc:spChg chg="del mod">
          <ac:chgData name="fatiha AKDIM" userId="9456ee4f8e5c6162" providerId="LiveId" clId="{5A3D63DF-FF0F-4A20-8FB7-CC671771DF10}" dt="2023-04-17T17:14:39.026" v="4010" actId="478"/>
          <ac:spMkLst>
            <pc:docMk/>
            <pc:sldMk cId="4019885576" sldId="269"/>
            <ac:spMk id="287" creationId="{64C03019-0B1F-06C4-00C7-078739E66197}"/>
          </ac:spMkLst>
        </pc:spChg>
        <pc:spChg chg="add mod">
          <ac:chgData name="fatiha AKDIM" userId="9456ee4f8e5c6162" providerId="LiveId" clId="{5A3D63DF-FF0F-4A20-8FB7-CC671771DF10}" dt="2023-04-17T17:30:38.582" v="4358" actId="164"/>
          <ac:spMkLst>
            <pc:docMk/>
            <pc:sldMk cId="4019885576" sldId="269"/>
            <ac:spMk id="288" creationId="{D93F9002-2102-658A-0709-FA82649E6F23}"/>
          </ac:spMkLst>
        </pc:spChg>
        <pc:spChg chg="add del mod">
          <ac:chgData name="fatiha AKDIM" userId="9456ee4f8e5c6162" providerId="LiveId" clId="{5A3D63DF-FF0F-4A20-8FB7-CC671771DF10}" dt="2023-04-17T17:15:31.513" v="4019"/>
          <ac:spMkLst>
            <pc:docMk/>
            <pc:sldMk cId="4019885576" sldId="269"/>
            <ac:spMk id="289" creationId="{643092FF-1564-7126-25D6-9BA4B28F58F7}"/>
          </ac:spMkLst>
        </pc:spChg>
        <pc:spChg chg="add mod">
          <ac:chgData name="fatiha AKDIM" userId="9456ee4f8e5c6162" providerId="LiveId" clId="{5A3D63DF-FF0F-4A20-8FB7-CC671771DF10}" dt="2023-04-17T17:25:47.466" v="4200" actId="207"/>
          <ac:spMkLst>
            <pc:docMk/>
            <pc:sldMk cId="4019885576" sldId="269"/>
            <ac:spMk id="290" creationId="{1445283A-DCB0-C6B9-0A4B-BA1A2E7F3D70}"/>
          </ac:spMkLst>
        </pc:spChg>
        <pc:spChg chg="add del mod">
          <ac:chgData name="fatiha AKDIM" userId="9456ee4f8e5c6162" providerId="LiveId" clId="{5A3D63DF-FF0F-4A20-8FB7-CC671771DF10}" dt="2023-04-17T17:21:50.377" v="4123" actId="207"/>
          <ac:spMkLst>
            <pc:docMk/>
            <pc:sldMk cId="4019885576" sldId="269"/>
            <ac:spMk id="291" creationId="{608D2DEE-2996-8508-DFB0-ACFAA3D1741E}"/>
          </ac:spMkLst>
        </pc:spChg>
        <pc:spChg chg="add mod">
          <ac:chgData name="fatiha AKDIM" userId="9456ee4f8e5c6162" providerId="LiveId" clId="{5A3D63DF-FF0F-4A20-8FB7-CC671771DF10}" dt="2023-04-17T17:30:38.582" v="4358" actId="164"/>
          <ac:spMkLst>
            <pc:docMk/>
            <pc:sldMk cId="4019885576" sldId="269"/>
            <ac:spMk id="292" creationId="{FB645D01-27E3-0AAB-F0AA-B56F47855DA0}"/>
          </ac:spMkLst>
        </pc:spChg>
        <pc:spChg chg="add mod">
          <ac:chgData name="fatiha AKDIM" userId="9456ee4f8e5c6162" providerId="LiveId" clId="{5A3D63DF-FF0F-4A20-8FB7-CC671771DF10}" dt="2023-04-17T17:22:20.198" v="4131" actId="1076"/>
          <ac:spMkLst>
            <pc:docMk/>
            <pc:sldMk cId="4019885576" sldId="269"/>
            <ac:spMk id="293" creationId="{FE5B0381-A20C-1F2B-67B5-3CD2271FABDC}"/>
          </ac:spMkLst>
        </pc:spChg>
        <pc:spChg chg="add mod">
          <ac:chgData name="fatiha AKDIM" userId="9456ee4f8e5c6162" providerId="LiveId" clId="{5A3D63DF-FF0F-4A20-8FB7-CC671771DF10}" dt="2023-04-17T17:30:38.582" v="4358" actId="164"/>
          <ac:spMkLst>
            <pc:docMk/>
            <pc:sldMk cId="4019885576" sldId="269"/>
            <ac:spMk id="295" creationId="{AF60C45E-0140-D6CD-5E71-B0BB40F2D8EB}"/>
          </ac:spMkLst>
        </pc:spChg>
        <pc:spChg chg="mod">
          <ac:chgData name="fatiha AKDIM" userId="9456ee4f8e5c6162" providerId="LiveId" clId="{5A3D63DF-FF0F-4A20-8FB7-CC671771DF10}" dt="2023-04-17T17:22:53.728" v="4136"/>
          <ac:spMkLst>
            <pc:docMk/>
            <pc:sldMk cId="4019885576" sldId="269"/>
            <ac:spMk id="297" creationId="{6AFA9763-A025-4560-28D8-9BBD5B684AD9}"/>
          </ac:spMkLst>
        </pc:spChg>
        <pc:spChg chg="mod">
          <ac:chgData name="fatiha AKDIM" userId="9456ee4f8e5c6162" providerId="LiveId" clId="{5A3D63DF-FF0F-4A20-8FB7-CC671771DF10}" dt="2023-04-17T17:22:53.728" v="4136"/>
          <ac:spMkLst>
            <pc:docMk/>
            <pc:sldMk cId="4019885576" sldId="269"/>
            <ac:spMk id="298" creationId="{D03C9870-0B0B-F3AE-0E04-C809D3112717}"/>
          </ac:spMkLst>
        </pc:spChg>
        <pc:spChg chg="mod">
          <ac:chgData name="fatiha AKDIM" userId="9456ee4f8e5c6162" providerId="LiveId" clId="{5A3D63DF-FF0F-4A20-8FB7-CC671771DF10}" dt="2023-04-17T17:22:53.728" v="4136"/>
          <ac:spMkLst>
            <pc:docMk/>
            <pc:sldMk cId="4019885576" sldId="269"/>
            <ac:spMk id="299" creationId="{E87EEE93-AF78-B004-E7D2-273616E2319D}"/>
          </ac:spMkLst>
        </pc:spChg>
        <pc:spChg chg="mod">
          <ac:chgData name="fatiha AKDIM" userId="9456ee4f8e5c6162" providerId="LiveId" clId="{5A3D63DF-FF0F-4A20-8FB7-CC671771DF10}" dt="2023-04-17T17:22:53.728" v="4136"/>
          <ac:spMkLst>
            <pc:docMk/>
            <pc:sldMk cId="4019885576" sldId="269"/>
            <ac:spMk id="300" creationId="{32A13E0F-0DF5-F830-D5E8-8372E437A075}"/>
          </ac:spMkLst>
        </pc:spChg>
        <pc:spChg chg="add mod">
          <ac:chgData name="fatiha AKDIM" userId="9456ee4f8e5c6162" providerId="LiveId" clId="{5A3D63DF-FF0F-4A20-8FB7-CC671771DF10}" dt="2023-04-17T17:30:38.582" v="4358" actId="164"/>
          <ac:spMkLst>
            <pc:docMk/>
            <pc:sldMk cId="4019885576" sldId="269"/>
            <ac:spMk id="301" creationId="{0FB70590-0E70-7C88-B024-12326F6247A0}"/>
          </ac:spMkLst>
        </pc:spChg>
        <pc:spChg chg="add del mod">
          <ac:chgData name="fatiha AKDIM" userId="9456ee4f8e5c6162" providerId="LiveId" clId="{5A3D63DF-FF0F-4A20-8FB7-CC671771DF10}" dt="2023-04-17T17:28:45.338" v="4335" actId="478"/>
          <ac:spMkLst>
            <pc:docMk/>
            <pc:sldMk cId="4019885576" sldId="269"/>
            <ac:spMk id="304" creationId="{110C1E4F-4E5B-780B-94B7-F78B72C4B676}"/>
          </ac:spMkLst>
        </pc:spChg>
        <pc:spChg chg="mod">
          <ac:chgData name="fatiha AKDIM" userId="9456ee4f8e5c6162" providerId="LiveId" clId="{5A3D63DF-FF0F-4A20-8FB7-CC671771DF10}" dt="2023-04-17T17:29:49.920" v="4345"/>
          <ac:spMkLst>
            <pc:docMk/>
            <pc:sldMk cId="4019885576" sldId="269"/>
            <ac:spMk id="311" creationId="{64F0009C-CE8C-C70C-2B99-0D99FE654B23}"/>
          </ac:spMkLst>
        </pc:spChg>
        <pc:spChg chg="mod">
          <ac:chgData name="fatiha AKDIM" userId="9456ee4f8e5c6162" providerId="LiveId" clId="{5A3D63DF-FF0F-4A20-8FB7-CC671771DF10}" dt="2023-04-17T17:29:49.920" v="4345"/>
          <ac:spMkLst>
            <pc:docMk/>
            <pc:sldMk cId="4019885576" sldId="269"/>
            <ac:spMk id="312" creationId="{4C3BC7D2-8EFA-FE25-6DBA-9CB5A0125D74}"/>
          </ac:spMkLst>
        </pc:spChg>
        <pc:spChg chg="mod">
          <ac:chgData name="fatiha AKDIM" userId="9456ee4f8e5c6162" providerId="LiveId" clId="{5A3D63DF-FF0F-4A20-8FB7-CC671771DF10}" dt="2023-04-17T17:29:49.920" v="4345"/>
          <ac:spMkLst>
            <pc:docMk/>
            <pc:sldMk cId="4019885576" sldId="269"/>
            <ac:spMk id="313" creationId="{B16536D6-97F4-5AA2-D0E1-B51C0DC3F819}"/>
          </ac:spMkLst>
        </pc:spChg>
        <pc:spChg chg="mod">
          <ac:chgData name="fatiha AKDIM" userId="9456ee4f8e5c6162" providerId="LiveId" clId="{5A3D63DF-FF0F-4A20-8FB7-CC671771DF10}" dt="2023-04-17T17:29:49.920" v="4345"/>
          <ac:spMkLst>
            <pc:docMk/>
            <pc:sldMk cId="4019885576" sldId="269"/>
            <ac:spMk id="314" creationId="{8E6A9F6D-7307-15E4-CD36-5A3CD153EE8A}"/>
          </ac:spMkLst>
        </pc:spChg>
        <pc:spChg chg="add mod">
          <ac:chgData name="fatiha AKDIM" userId="9456ee4f8e5c6162" providerId="LiveId" clId="{5A3D63DF-FF0F-4A20-8FB7-CC671771DF10}" dt="2023-04-29T14:08:34.598" v="11042" actId="20577"/>
          <ac:spMkLst>
            <pc:docMk/>
            <pc:sldMk cId="4019885576" sldId="269"/>
            <ac:spMk id="331" creationId="{5B4E5A3D-AD5E-604B-9605-09B27B249FA4}"/>
          </ac:spMkLst>
        </pc:spChg>
        <pc:grpChg chg="add del mod">
          <ac:chgData name="fatiha AKDIM" userId="9456ee4f8e5c6162" providerId="LiveId" clId="{5A3D63DF-FF0F-4A20-8FB7-CC671771DF10}" dt="2023-05-01T14:26:48.131" v="15768" actId="165"/>
          <ac:grpSpMkLst>
            <pc:docMk/>
            <pc:sldMk cId="4019885576" sldId="269"/>
            <ac:grpSpMk id="3" creationId="{C28B062F-DACA-86BD-6B2A-35F5D8E90FBF}"/>
          </ac:grpSpMkLst>
        </pc:grpChg>
        <pc:grpChg chg="del mod">
          <ac:chgData name="fatiha AKDIM" userId="9456ee4f8e5c6162" providerId="LiveId" clId="{5A3D63DF-FF0F-4A20-8FB7-CC671771DF10}" dt="2023-04-17T17:12:17.731" v="3979" actId="165"/>
          <ac:grpSpMkLst>
            <pc:docMk/>
            <pc:sldMk cId="4019885576" sldId="269"/>
            <ac:grpSpMk id="4" creationId="{78E3AC01-4CF8-FD3E-D33F-6A54553902E3}"/>
          </ac:grpSpMkLst>
        </pc:grpChg>
        <pc:grpChg chg="mod topLvl">
          <ac:chgData name="fatiha AKDIM" userId="9456ee4f8e5c6162" providerId="LiveId" clId="{5A3D63DF-FF0F-4A20-8FB7-CC671771DF10}" dt="2023-04-17T17:30:38.582" v="4358" actId="164"/>
          <ac:grpSpMkLst>
            <pc:docMk/>
            <pc:sldMk cId="4019885576" sldId="269"/>
            <ac:grpSpMk id="8" creationId="{0E81D047-87A4-FA1A-C8CC-37F28AAE98CF}"/>
          </ac:grpSpMkLst>
        </pc:grpChg>
        <pc:grpChg chg="mod topLvl">
          <ac:chgData name="fatiha AKDIM" userId="9456ee4f8e5c6162" providerId="LiveId" clId="{5A3D63DF-FF0F-4A20-8FB7-CC671771DF10}" dt="2023-04-17T17:30:38.582" v="4358" actId="164"/>
          <ac:grpSpMkLst>
            <pc:docMk/>
            <pc:sldMk cId="4019885576" sldId="269"/>
            <ac:grpSpMk id="11" creationId="{4C40FCC9-DBB7-D216-F988-CBEBCAFD587C}"/>
          </ac:grpSpMkLst>
        </pc:grpChg>
        <pc:grpChg chg="del mod topLvl">
          <ac:chgData name="fatiha AKDIM" userId="9456ee4f8e5c6162" providerId="LiveId" clId="{5A3D63DF-FF0F-4A20-8FB7-CC671771DF10}" dt="2023-04-17T17:15:34.101" v="4020" actId="478"/>
          <ac:grpSpMkLst>
            <pc:docMk/>
            <pc:sldMk cId="4019885576" sldId="269"/>
            <ac:grpSpMk id="15" creationId="{F032DE96-85AC-C854-43EE-9BC1690DAAF4}"/>
          </ac:grpSpMkLst>
        </pc:grpChg>
        <pc:grpChg chg="add mod">
          <ac:chgData name="fatiha AKDIM" userId="9456ee4f8e5c6162" providerId="LiveId" clId="{5A3D63DF-FF0F-4A20-8FB7-CC671771DF10}" dt="2023-04-23T16:47:30.588" v="5474" actId="164"/>
          <ac:grpSpMkLst>
            <pc:docMk/>
            <pc:sldMk cId="4019885576" sldId="269"/>
            <ac:grpSpMk id="20" creationId="{CDCE6CA6-B192-C7B9-916E-A50E3B488CE6}"/>
          </ac:grpSpMkLst>
        </pc:grpChg>
        <pc:grpChg chg="add mod">
          <ac:chgData name="fatiha AKDIM" userId="9456ee4f8e5c6162" providerId="LiveId" clId="{5A3D63DF-FF0F-4A20-8FB7-CC671771DF10}" dt="2023-04-23T16:47:36.402" v="5475" actId="164"/>
          <ac:grpSpMkLst>
            <pc:docMk/>
            <pc:sldMk cId="4019885576" sldId="269"/>
            <ac:grpSpMk id="21" creationId="{31ED451C-3C59-F308-FFD7-52E76158AE22}"/>
          </ac:grpSpMkLst>
        </pc:grpChg>
        <pc:grpChg chg="del mod topLvl">
          <ac:chgData name="fatiha AKDIM" userId="9456ee4f8e5c6162" providerId="LiveId" clId="{5A3D63DF-FF0F-4A20-8FB7-CC671771DF10}" dt="2023-04-17T17:15:43.414" v="4021" actId="478"/>
          <ac:grpSpMkLst>
            <pc:docMk/>
            <pc:sldMk cId="4019885576" sldId="269"/>
            <ac:grpSpMk id="29" creationId="{2657B665-37DF-6CAF-9365-3375A9092B18}"/>
          </ac:grpSpMkLst>
        </pc:grpChg>
        <pc:grpChg chg="mod topLvl">
          <ac:chgData name="fatiha AKDIM" userId="9456ee4f8e5c6162" providerId="LiveId" clId="{5A3D63DF-FF0F-4A20-8FB7-CC671771DF10}" dt="2023-04-17T17:30:38.582" v="4358" actId="164"/>
          <ac:grpSpMkLst>
            <pc:docMk/>
            <pc:sldMk cId="4019885576" sldId="269"/>
            <ac:grpSpMk id="35" creationId="{D6EB2E2A-ADE5-5FD0-49AF-5A343D115890}"/>
          </ac:grpSpMkLst>
        </pc:grpChg>
        <pc:grpChg chg="mod topLvl">
          <ac:chgData name="fatiha AKDIM" userId="9456ee4f8e5c6162" providerId="LiveId" clId="{5A3D63DF-FF0F-4A20-8FB7-CC671771DF10}" dt="2023-04-17T17:30:38.582" v="4358" actId="164"/>
          <ac:grpSpMkLst>
            <pc:docMk/>
            <pc:sldMk cId="4019885576" sldId="269"/>
            <ac:grpSpMk id="40" creationId="{564A360E-D2E5-B80A-EA49-A755E4CA4710}"/>
          </ac:grpSpMkLst>
        </pc:grpChg>
        <pc:grpChg chg="mod topLvl">
          <ac:chgData name="fatiha AKDIM" userId="9456ee4f8e5c6162" providerId="LiveId" clId="{5A3D63DF-FF0F-4A20-8FB7-CC671771DF10}" dt="2023-04-17T17:30:38.582" v="4358" actId="164"/>
          <ac:grpSpMkLst>
            <pc:docMk/>
            <pc:sldMk cId="4019885576" sldId="269"/>
            <ac:grpSpMk id="45" creationId="{92C356B7-0BE9-89B9-3179-9DCAE318CCC9}"/>
          </ac:grpSpMkLst>
        </pc:grpChg>
        <pc:grpChg chg="mod">
          <ac:chgData name="fatiha AKDIM" userId="9456ee4f8e5c6162" providerId="LiveId" clId="{5A3D63DF-FF0F-4A20-8FB7-CC671771DF10}" dt="2023-04-17T17:12:17.731" v="3979" actId="165"/>
          <ac:grpSpMkLst>
            <pc:docMk/>
            <pc:sldMk cId="4019885576" sldId="269"/>
            <ac:grpSpMk id="47" creationId="{1684C65A-3C74-4DC7-8745-7586B009B167}"/>
          </ac:grpSpMkLst>
        </pc:grpChg>
        <pc:grpChg chg="mod">
          <ac:chgData name="fatiha AKDIM" userId="9456ee4f8e5c6162" providerId="LiveId" clId="{5A3D63DF-FF0F-4A20-8FB7-CC671771DF10}" dt="2023-04-17T17:12:17.731" v="3979" actId="165"/>
          <ac:grpSpMkLst>
            <pc:docMk/>
            <pc:sldMk cId="4019885576" sldId="269"/>
            <ac:grpSpMk id="48" creationId="{441C3CBC-BBA0-E88A-87BE-C3FE70889A6E}"/>
          </ac:grpSpMkLst>
        </pc:grpChg>
        <pc:grpChg chg="mod">
          <ac:chgData name="fatiha AKDIM" userId="9456ee4f8e5c6162" providerId="LiveId" clId="{5A3D63DF-FF0F-4A20-8FB7-CC671771DF10}" dt="2023-04-17T17:12:17.731" v="3979" actId="165"/>
          <ac:grpSpMkLst>
            <pc:docMk/>
            <pc:sldMk cId="4019885576" sldId="269"/>
            <ac:grpSpMk id="49" creationId="{58B8802C-C01A-D030-C950-C08E5176EA88}"/>
          </ac:grpSpMkLst>
        </pc:grpChg>
        <pc:grpChg chg="mod">
          <ac:chgData name="fatiha AKDIM" userId="9456ee4f8e5c6162" providerId="LiveId" clId="{5A3D63DF-FF0F-4A20-8FB7-CC671771DF10}" dt="2023-04-17T17:12:17.731" v="3979" actId="165"/>
          <ac:grpSpMkLst>
            <pc:docMk/>
            <pc:sldMk cId="4019885576" sldId="269"/>
            <ac:grpSpMk id="52" creationId="{D3D3B2AC-47FC-E456-635D-0F472DC1DDF0}"/>
          </ac:grpSpMkLst>
        </pc:grpChg>
        <pc:grpChg chg="mod">
          <ac:chgData name="fatiha AKDIM" userId="9456ee4f8e5c6162" providerId="LiveId" clId="{5A3D63DF-FF0F-4A20-8FB7-CC671771DF10}" dt="2023-04-17T17:12:17.731" v="3979" actId="165"/>
          <ac:grpSpMkLst>
            <pc:docMk/>
            <pc:sldMk cId="4019885576" sldId="269"/>
            <ac:grpSpMk id="53" creationId="{91FF59D2-BF37-3DC5-1A1B-08CC7A86FA18}"/>
          </ac:grpSpMkLst>
        </pc:grpChg>
        <pc:grpChg chg="mod">
          <ac:chgData name="fatiha AKDIM" userId="9456ee4f8e5c6162" providerId="LiveId" clId="{5A3D63DF-FF0F-4A20-8FB7-CC671771DF10}" dt="2023-04-17T17:12:17.731" v="3979" actId="165"/>
          <ac:grpSpMkLst>
            <pc:docMk/>
            <pc:sldMk cId="4019885576" sldId="269"/>
            <ac:grpSpMk id="56" creationId="{7379F1D9-1C26-1130-F95A-2D005B6B54D5}"/>
          </ac:grpSpMkLst>
        </pc:grpChg>
        <pc:grpChg chg="mod">
          <ac:chgData name="fatiha AKDIM" userId="9456ee4f8e5c6162" providerId="LiveId" clId="{5A3D63DF-FF0F-4A20-8FB7-CC671771DF10}" dt="2023-04-17T17:12:17.731" v="3979" actId="165"/>
          <ac:grpSpMkLst>
            <pc:docMk/>
            <pc:sldMk cId="4019885576" sldId="269"/>
            <ac:grpSpMk id="59" creationId="{873A128A-33C0-6985-C86B-32CADAE4056D}"/>
          </ac:grpSpMkLst>
        </pc:grpChg>
        <pc:grpChg chg="mod">
          <ac:chgData name="fatiha AKDIM" userId="9456ee4f8e5c6162" providerId="LiveId" clId="{5A3D63DF-FF0F-4A20-8FB7-CC671771DF10}" dt="2023-04-17T17:12:17.731" v="3979" actId="165"/>
          <ac:grpSpMkLst>
            <pc:docMk/>
            <pc:sldMk cId="4019885576" sldId="269"/>
            <ac:grpSpMk id="60" creationId="{3B13B4B3-E6F6-BF20-9DB6-CDAE99910CF5}"/>
          </ac:grpSpMkLst>
        </pc:grpChg>
        <pc:grpChg chg="mod">
          <ac:chgData name="fatiha AKDIM" userId="9456ee4f8e5c6162" providerId="LiveId" clId="{5A3D63DF-FF0F-4A20-8FB7-CC671771DF10}" dt="2023-04-17T17:12:17.731" v="3979" actId="165"/>
          <ac:grpSpMkLst>
            <pc:docMk/>
            <pc:sldMk cId="4019885576" sldId="269"/>
            <ac:grpSpMk id="63" creationId="{F2770B9A-070D-40FC-B61F-27E7BE49CF74}"/>
          </ac:grpSpMkLst>
        </pc:grpChg>
        <pc:grpChg chg="mod">
          <ac:chgData name="fatiha AKDIM" userId="9456ee4f8e5c6162" providerId="LiveId" clId="{5A3D63DF-FF0F-4A20-8FB7-CC671771DF10}" dt="2023-04-17T17:12:17.731" v="3979" actId="165"/>
          <ac:grpSpMkLst>
            <pc:docMk/>
            <pc:sldMk cId="4019885576" sldId="269"/>
            <ac:grpSpMk id="66" creationId="{9D561A19-9400-22C0-0C9C-B5A08A52551F}"/>
          </ac:grpSpMkLst>
        </pc:grpChg>
        <pc:grpChg chg="mod">
          <ac:chgData name="fatiha AKDIM" userId="9456ee4f8e5c6162" providerId="LiveId" clId="{5A3D63DF-FF0F-4A20-8FB7-CC671771DF10}" dt="2023-04-17T17:12:17.731" v="3979" actId="165"/>
          <ac:grpSpMkLst>
            <pc:docMk/>
            <pc:sldMk cId="4019885576" sldId="269"/>
            <ac:grpSpMk id="67" creationId="{DAB106EC-1FAC-FCC5-0C7C-34C8EB11B5D7}"/>
          </ac:grpSpMkLst>
        </pc:grpChg>
        <pc:grpChg chg="mod">
          <ac:chgData name="fatiha AKDIM" userId="9456ee4f8e5c6162" providerId="LiveId" clId="{5A3D63DF-FF0F-4A20-8FB7-CC671771DF10}" dt="2023-04-17T17:12:17.731" v="3979" actId="165"/>
          <ac:grpSpMkLst>
            <pc:docMk/>
            <pc:sldMk cId="4019885576" sldId="269"/>
            <ac:grpSpMk id="70" creationId="{A83618A9-1345-79BB-1D48-796E03D3F3F4}"/>
          </ac:grpSpMkLst>
        </pc:grpChg>
        <pc:grpChg chg="mod">
          <ac:chgData name="fatiha AKDIM" userId="9456ee4f8e5c6162" providerId="LiveId" clId="{5A3D63DF-FF0F-4A20-8FB7-CC671771DF10}" dt="2023-04-17T17:12:17.731" v="3979" actId="165"/>
          <ac:grpSpMkLst>
            <pc:docMk/>
            <pc:sldMk cId="4019885576" sldId="269"/>
            <ac:grpSpMk id="71" creationId="{E6D71C2E-D78C-B0DF-46D1-7EA0FA894BA3}"/>
          </ac:grpSpMkLst>
        </pc:grpChg>
        <pc:grpChg chg="mod">
          <ac:chgData name="fatiha AKDIM" userId="9456ee4f8e5c6162" providerId="LiveId" clId="{5A3D63DF-FF0F-4A20-8FB7-CC671771DF10}" dt="2023-04-17T17:12:17.731" v="3979" actId="165"/>
          <ac:grpSpMkLst>
            <pc:docMk/>
            <pc:sldMk cId="4019885576" sldId="269"/>
            <ac:grpSpMk id="74" creationId="{6949051C-6F40-FEC3-ABE8-F5BE5DB94CB6}"/>
          </ac:grpSpMkLst>
        </pc:grpChg>
        <pc:grpChg chg="mod">
          <ac:chgData name="fatiha AKDIM" userId="9456ee4f8e5c6162" providerId="LiveId" clId="{5A3D63DF-FF0F-4A20-8FB7-CC671771DF10}" dt="2023-04-17T17:12:17.731" v="3979" actId="165"/>
          <ac:grpSpMkLst>
            <pc:docMk/>
            <pc:sldMk cId="4019885576" sldId="269"/>
            <ac:grpSpMk id="77" creationId="{F618F8CD-0B29-DD4D-1399-F063F803D1A7}"/>
          </ac:grpSpMkLst>
        </pc:grpChg>
        <pc:grpChg chg="mod">
          <ac:chgData name="fatiha AKDIM" userId="9456ee4f8e5c6162" providerId="LiveId" clId="{5A3D63DF-FF0F-4A20-8FB7-CC671771DF10}" dt="2023-04-17T17:12:17.731" v="3979" actId="165"/>
          <ac:grpSpMkLst>
            <pc:docMk/>
            <pc:sldMk cId="4019885576" sldId="269"/>
            <ac:grpSpMk id="78" creationId="{45AE8E83-52AC-B819-F90A-A318E9041C63}"/>
          </ac:grpSpMkLst>
        </pc:grpChg>
        <pc:grpChg chg="mod">
          <ac:chgData name="fatiha AKDIM" userId="9456ee4f8e5c6162" providerId="LiveId" clId="{5A3D63DF-FF0F-4A20-8FB7-CC671771DF10}" dt="2023-04-17T17:12:17.731" v="3979" actId="165"/>
          <ac:grpSpMkLst>
            <pc:docMk/>
            <pc:sldMk cId="4019885576" sldId="269"/>
            <ac:grpSpMk id="81" creationId="{4625FB9E-3CB3-1E55-4685-D25CA6A364FB}"/>
          </ac:grpSpMkLst>
        </pc:grpChg>
        <pc:grpChg chg="mod">
          <ac:chgData name="fatiha AKDIM" userId="9456ee4f8e5c6162" providerId="LiveId" clId="{5A3D63DF-FF0F-4A20-8FB7-CC671771DF10}" dt="2023-04-17T17:12:17.731" v="3979" actId="165"/>
          <ac:grpSpMkLst>
            <pc:docMk/>
            <pc:sldMk cId="4019885576" sldId="269"/>
            <ac:grpSpMk id="84" creationId="{76B0BB11-6598-1024-E7A1-C5CF1864633B}"/>
          </ac:grpSpMkLst>
        </pc:grpChg>
        <pc:grpChg chg="mod">
          <ac:chgData name="fatiha AKDIM" userId="9456ee4f8e5c6162" providerId="LiveId" clId="{5A3D63DF-FF0F-4A20-8FB7-CC671771DF10}" dt="2023-04-17T17:12:17.731" v="3979" actId="165"/>
          <ac:grpSpMkLst>
            <pc:docMk/>
            <pc:sldMk cId="4019885576" sldId="269"/>
            <ac:grpSpMk id="85" creationId="{83DF3FF3-6BC6-C6C4-7DEC-FAFBDB0EB46C}"/>
          </ac:grpSpMkLst>
        </pc:grpChg>
        <pc:grpChg chg="mod">
          <ac:chgData name="fatiha AKDIM" userId="9456ee4f8e5c6162" providerId="LiveId" clId="{5A3D63DF-FF0F-4A20-8FB7-CC671771DF10}" dt="2023-04-17T17:12:17.731" v="3979" actId="165"/>
          <ac:grpSpMkLst>
            <pc:docMk/>
            <pc:sldMk cId="4019885576" sldId="269"/>
            <ac:grpSpMk id="86" creationId="{945670CC-F4CE-CE01-5EEB-760F9BC5F2B0}"/>
          </ac:grpSpMkLst>
        </pc:grpChg>
        <pc:grpChg chg="mod">
          <ac:chgData name="fatiha AKDIM" userId="9456ee4f8e5c6162" providerId="LiveId" clId="{5A3D63DF-FF0F-4A20-8FB7-CC671771DF10}" dt="2023-04-17T17:12:17.731" v="3979" actId="165"/>
          <ac:grpSpMkLst>
            <pc:docMk/>
            <pc:sldMk cId="4019885576" sldId="269"/>
            <ac:grpSpMk id="89" creationId="{47FAC2C7-8FA4-5292-B467-8B08A1C7EC78}"/>
          </ac:grpSpMkLst>
        </pc:grpChg>
        <pc:grpChg chg="mod">
          <ac:chgData name="fatiha AKDIM" userId="9456ee4f8e5c6162" providerId="LiveId" clId="{5A3D63DF-FF0F-4A20-8FB7-CC671771DF10}" dt="2023-04-17T17:12:17.731" v="3979" actId="165"/>
          <ac:grpSpMkLst>
            <pc:docMk/>
            <pc:sldMk cId="4019885576" sldId="269"/>
            <ac:grpSpMk id="90" creationId="{03A88B3B-9C1E-4EDD-1E38-1D59A283E30F}"/>
          </ac:grpSpMkLst>
        </pc:grpChg>
        <pc:grpChg chg="mod">
          <ac:chgData name="fatiha AKDIM" userId="9456ee4f8e5c6162" providerId="LiveId" clId="{5A3D63DF-FF0F-4A20-8FB7-CC671771DF10}" dt="2023-04-17T17:12:17.731" v="3979" actId="165"/>
          <ac:grpSpMkLst>
            <pc:docMk/>
            <pc:sldMk cId="4019885576" sldId="269"/>
            <ac:grpSpMk id="93" creationId="{1459E06D-2815-A5B6-973D-83900D98AC33}"/>
          </ac:grpSpMkLst>
        </pc:grpChg>
        <pc:grpChg chg="mod">
          <ac:chgData name="fatiha AKDIM" userId="9456ee4f8e5c6162" providerId="LiveId" clId="{5A3D63DF-FF0F-4A20-8FB7-CC671771DF10}" dt="2023-04-17T17:12:17.731" v="3979" actId="165"/>
          <ac:grpSpMkLst>
            <pc:docMk/>
            <pc:sldMk cId="4019885576" sldId="269"/>
            <ac:grpSpMk id="96" creationId="{15493BEA-E47A-A28C-1685-64B30C42247B}"/>
          </ac:grpSpMkLst>
        </pc:grpChg>
        <pc:grpChg chg="mod">
          <ac:chgData name="fatiha AKDIM" userId="9456ee4f8e5c6162" providerId="LiveId" clId="{5A3D63DF-FF0F-4A20-8FB7-CC671771DF10}" dt="2023-04-17T17:12:17.731" v="3979" actId="165"/>
          <ac:grpSpMkLst>
            <pc:docMk/>
            <pc:sldMk cId="4019885576" sldId="269"/>
            <ac:grpSpMk id="97" creationId="{FF2E51F9-9659-2C9F-492B-8AF37BE19247}"/>
          </ac:grpSpMkLst>
        </pc:grpChg>
        <pc:grpChg chg="mod">
          <ac:chgData name="fatiha AKDIM" userId="9456ee4f8e5c6162" providerId="LiveId" clId="{5A3D63DF-FF0F-4A20-8FB7-CC671771DF10}" dt="2023-04-17T17:12:17.731" v="3979" actId="165"/>
          <ac:grpSpMkLst>
            <pc:docMk/>
            <pc:sldMk cId="4019885576" sldId="269"/>
            <ac:grpSpMk id="100" creationId="{04CD33CD-4592-A77B-8C56-64F69BDE8005}"/>
          </ac:grpSpMkLst>
        </pc:grpChg>
        <pc:grpChg chg="mod">
          <ac:chgData name="fatiha AKDIM" userId="9456ee4f8e5c6162" providerId="LiveId" clId="{5A3D63DF-FF0F-4A20-8FB7-CC671771DF10}" dt="2023-04-17T17:12:17.731" v="3979" actId="165"/>
          <ac:grpSpMkLst>
            <pc:docMk/>
            <pc:sldMk cId="4019885576" sldId="269"/>
            <ac:grpSpMk id="103" creationId="{18092994-BE15-6279-986A-741AB785278E}"/>
          </ac:grpSpMkLst>
        </pc:grpChg>
        <pc:grpChg chg="mod">
          <ac:chgData name="fatiha AKDIM" userId="9456ee4f8e5c6162" providerId="LiveId" clId="{5A3D63DF-FF0F-4A20-8FB7-CC671771DF10}" dt="2023-04-17T17:12:17.731" v="3979" actId="165"/>
          <ac:grpSpMkLst>
            <pc:docMk/>
            <pc:sldMk cId="4019885576" sldId="269"/>
            <ac:grpSpMk id="104" creationId="{2E3A4B49-AE62-25CA-66EE-3B2F430531E9}"/>
          </ac:grpSpMkLst>
        </pc:grpChg>
        <pc:grpChg chg="mod">
          <ac:chgData name="fatiha AKDIM" userId="9456ee4f8e5c6162" providerId="LiveId" clId="{5A3D63DF-FF0F-4A20-8FB7-CC671771DF10}" dt="2023-04-17T17:12:17.731" v="3979" actId="165"/>
          <ac:grpSpMkLst>
            <pc:docMk/>
            <pc:sldMk cId="4019885576" sldId="269"/>
            <ac:grpSpMk id="107" creationId="{E23A394D-0A01-16C9-1774-92FC02B9A422}"/>
          </ac:grpSpMkLst>
        </pc:grpChg>
        <pc:grpChg chg="mod">
          <ac:chgData name="fatiha AKDIM" userId="9456ee4f8e5c6162" providerId="LiveId" clId="{5A3D63DF-FF0F-4A20-8FB7-CC671771DF10}" dt="2023-04-17T17:12:17.731" v="3979" actId="165"/>
          <ac:grpSpMkLst>
            <pc:docMk/>
            <pc:sldMk cId="4019885576" sldId="269"/>
            <ac:grpSpMk id="108" creationId="{2C38F903-E4EF-F607-1736-8C45FE25AEFE}"/>
          </ac:grpSpMkLst>
        </pc:grpChg>
        <pc:grpChg chg="mod">
          <ac:chgData name="fatiha AKDIM" userId="9456ee4f8e5c6162" providerId="LiveId" clId="{5A3D63DF-FF0F-4A20-8FB7-CC671771DF10}" dt="2023-04-17T17:12:17.731" v="3979" actId="165"/>
          <ac:grpSpMkLst>
            <pc:docMk/>
            <pc:sldMk cId="4019885576" sldId="269"/>
            <ac:grpSpMk id="111" creationId="{4AEFB843-581C-D692-8D46-19E18C11E334}"/>
          </ac:grpSpMkLst>
        </pc:grpChg>
        <pc:grpChg chg="mod">
          <ac:chgData name="fatiha AKDIM" userId="9456ee4f8e5c6162" providerId="LiveId" clId="{5A3D63DF-FF0F-4A20-8FB7-CC671771DF10}" dt="2023-04-17T17:12:17.731" v="3979" actId="165"/>
          <ac:grpSpMkLst>
            <pc:docMk/>
            <pc:sldMk cId="4019885576" sldId="269"/>
            <ac:grpSpMk id="114" creationId="{9D884314-C4FC-97FF-6724-546206B8014A}"/>
          </ac:grpSpMkLst>
        </pc:grpChg>
        <pc:grpChg chg="mod">
          <ac:chgData name="fatiha AKDIM" userId="9456ee4f8e5c6162" providerId="LiveId" clId="{5A3D63DF-FF0F-4A20-8FB7-CC671771DF10}" dt="2023-04-17T17:12:17.731" v="3979" actId="165"/>
          <ac:grpSpMkLst>
            <pc:docMk/>
            <pc:sldMk cId="4019885576" sldId="269"/>
            <ac:grpSpMk id="115" creationId="{E96275D1-F90D-8969-C028-D0B3CFAAB7BD}"/>
          </ac:grpSpMkLst>
        </pc:grpChg>
        <pc:grpChg chg="mod">
          <ac:chgData name="fatiha AKDIM" userId="9456ee4f8e5c6162" providerId="LiveId" clId="{5A3D63DF-FF0F-4A20-8FB7-CC671771DF10}" dt="2023-04-17T17:12:17.731" v="3979" actId="165"/>
          <ac:grpSpMkLst>
            <pc:docMk/>
            <pc:sldMk cId="4019885576" sldId="269"/>
            <ac:grpSpMk id="118" creationId="{FFA88572-DCC0-1AFF-48D5-378EE2CEDE6E}"/>
          </ac:grpSpMkLst>
        </pc:grpChg>
        <pc:grpChg chg="mod">
          <ac:chgData name="fatiha AKDIM" userId="9456ee4f8e5c6162" providerId="LiveId" clId="{5A3D63DF-FF0F-4A20-8FB7-CC671771DF10}" dt="2023-04-17T17:12:17.731" v="3979" actId="165"/>
          <ac:grpSpMkLst>
            <pc:docMk/>
            <pc:sldMk cId="4019885576" sldId="269"/>
            <ac:grpSpMk id="121" creationId="{6EEB41CD-94B1-5439-151D-B0716F149B72}"/>
          </ac:grpSpMkLst>
        </pc:grpChg>
        <pc:grpChg chg="mod">
          <ac:chgData name="fatiha AKDIM" userId="9456ee4f8e5c6162" providerId="LiveId" clId="{5A3D63DF-FF0F-4A20-8FB7-CC671771DF10}" dt="2023-04-17T17:12:17.731" v="3979" actId="165"/>
          <ac:grpSpMkLst>
            <pc:docMk/>
            <pc:sldMk cId="4019885576" sldId="269"/>
            <ac:grpSpMk id="122" creationId="{46805C6B-5049-6953-C21B-8CBD8D654F59}"/>
          </ac:grpSpMkLst>
        </pc:grpChg>
        <pc:grpChg chg="mod">
          <ac:chgData name="fatiha AKDIM" userId="9456ee4f8e5c6162" providerId="LiveId" clId="{5A3D63DF-FF0F-4A20-8FB7-CC671771DF10}" dt="2023-04-17T17:12:17.731" v="3979" actId="165"/>
          <ac:grpSpMkLst>
            <pc:docMk/>
            <pc:sldMk cId="4019885576" sldId="269"/>
            <ac:grpSpMk id="125" creationId="{E1B50B57-5F41-C1E7-BD89-921E6BEADDBC}"/>
          </ac:grpSpMkLst>
        </pc:grpChg>
        <pc:grpChg chg="mod">
          <ac:chgData name="fatiha AKDIM" userId="9456ee4f8e5c6162" providerId="LiveId" clId="{5A3D63DF-FF0F-4A20-8FB7-CC671771DF10}" dt="2023-04-17T17:12:17.731" v="3979" actId="165"/>
          <ac:grpSpMkLst>
            <pc:docMk/>
            <pc:sldMk cId="4019885576" sldId="269"/>
            <ac:grpSpMk id="126" creationId="{13FE01BC-8F04-40B0-0FCF-6A987F0755E5}"/>
          </ac:grpSpMkLst>
        </pc:grpChg>
        <pc:grpChg chg="mod">
          <ac:chgData name="fatiha AKDIM" userId="9456ee4f8e5c6162" providerId="LiveId" clId="{5A3D63DF-FF0F-4A20-8FB7-CC671771DF10}" dt="2023-04-17T17:12:17.731" v="3979" actId="165"/>
          <ac:grpSpMkLst>
            <pc:docMk/>
            <pc:sldMk cId="4019885576" sldId="269"/>
            <ac:grpSpMk id="129" creationId="{CD352FE0-D977-973E-05E8-003CD46F332A}"/>
          </ac:grpSpMkLst>
        </pc:grpChg>
        <pc:grpChg chg="mod">
          <ac:chgData name="fatiha AKDIM" userId="9456ee4f8e5c6162" providerId="LiveId" clId="{5A3D63DF-FF0F-4A20-8FB7-CC671771DF10}" dt="2023-04-17T17:12:17.731" v="3979" actId="165"/>
          <ac:grpSpMkLst>
            <pc:docMk/>
            <pc:sldMk cId="4019885576" sldId="269"/>
            <ac:grpSpMk id="132" creationId="{C2C2F8AA-09A5-FBA3-F4A3-C3F2623DD4A1}"/>
          </ac:grpSpMkLst>
        </pc:grpChg>
        <pc:grpChg chg="mod">
          <ac:chgData name="fatiha AKDIM" userId="9456ee4f8e5c6162" providerId="LiveId" clId="{5A3D63DF-FF0F-4A20-8FB7-CC671771DF10}" dt="2023-04-17T17:12:17.731" v="3979" actId="165"/>
          <ac:grpSpMkLst>
            <pc:docMk/>
            <pc:sldMk cId="4019885576" sldId="269"/>
            <ac:grpSpMk id="133" creationId="{742E3469-9CD2-2B89-8DC0-D35E74DE29AF}"/>
          </ac:grpSpMkLst>
        </pc:grpChg>
        <pc:grpChg chg="mod">
          <ac:chgData name="fatiha AKDIM" userId="9456ee4f8e5c6162" providerId="LiveId" clId="{5A3D63DF-FF0F-4A20-8FB7-CC671771DF10}" dt="2023-04-17T17:12:17.731" v="3979" actId="165"/>
          <ac:grpSpMkLst>
            <pc:docMk/>
            <pc:sldMk cId="4019885576" sldId="269"/>
            <ac:grpSpMk id="136" creationId="{FC72CF8A-CFCE-73E5-F08F-E660FFC3A0FD}"/>
          </ac:grpSpMkLst>
        </pc:grpChg>
        <pc:grpChg chg="mod">
          <ac:chgData name="fatiha AKDIM" userId="9456ee4f8e5c6162" providerId="LiveId" clId="{5A3D63DF-FF0F-4A20-8FB7-CC671771DF10}" dt="2023-04-17T17:12:17.731" v="3979" actId="165"/>
          <ac:grpSpMkLst>
            <pc:docMk/>
            <pc:sldMk cId="4019885576" sldId="269"/>
            <ac:grpSpMk id="139" creationId="{2128A460-C06C-55F6-3805-3637AC89B5ED}"/>
          </ac:grpSpMkLst>
        </pc:grpChg>
        <pc:grpChg chg="mod">
          <ac:chgData name="fatiha AKDIM" userId="9456ee4f8e5c6162" providerId="LiveId" clId="{5A3D63DF-FF0F-4A20-8FB7-CC671771DF10}" dt="2023-04-17T17:12:17.731" v="3979" actId="165"/>
          <ac:grpSpMkLst>
            <pc:docMk/>
            <pc:sldMk cId="4019885576" sldId="269"/>
            <ac:grpSpMk id="140" creationId="{251D2515-9437-D2AA-326D-3C1904EB805D}"/>
          </ac:grpSpMkLst>
        </pc:grpChg>
        <pc:grpChg chg="mod">
          <ac:chgData name="fatiha AKDIM" userId="9456ee4f8e5c6162" providerId="LiveId" clId="{5A3D63DF-FF0F-4A20-8FB7-CC671771DF10}" dt="2023-04-17T17:12:17.731" v="3979" actId="165"/>
          <ac:grpSpMkLst>
            <pc:docMk/>
            <pc:sldMk cId="4019885576" sldId="269"/>
            <ac:grpSpMk id="143" creationId="{60CADF8E-9AA8-CEA0-DCC5-63DC20D13FEF}"/>
          </ac:grpSpMkLst>
        </pc:grpChg>
        <pc:grpChg chg="mod">
          <ac:chgData name="fatiha AKDIM" userId="9456ee4f8e5c6162" providerId="LiveId" clId="{5A3D63DF-FF0F-4A20-8FB7-CC671771DF10}" dt="2023-04-17T17:12:17.731" v="3979" actId="165"/>
          <ac:grpSpMkLst>
            <pc:docMk/>
            <pc:sldMk cId="4019885576" sldId="269"/>
            <ac:grpSpMk id="144" creationId="{89C18D44-0D0C-7051-BD02-D8FE1D139909}"/>
          </ac:grpSpMkLst>
        </pc:grpChg>
        <pc:grpChg chg="mod">
          <ac:chgData name="fatiha AKDIM" userId="9456ee4f8e5c6162" providerId="LiveId" clId="{5A3D63DF-FF0F-4A20-8FB7-CC671771DF10}" dt="2023-04-17T17:12:17.731" v="3979" actId="165"/>
          <ac:grpSpMkLst>
            <pc:docMk/>
            <pc:sldMk cId="4019885576" sldId="269"/>
            <ac:grpSpMk id="147" creationId="{CDAC4F0B-3B93-0053-9743-F866B88EC103}"/>
          </ac:grpSpMkLst>
        </pc:grpChg>
        <pc:grpChg chg="mod">
          <ac:chgData name="fatiha AKDIM" userId="9456ee4f8e5c6162" providerId="LiveId" clId="{5A3D63DF-FF0F-4A20-8FB7-CC671771DF10}" dt="2023-04-17T17:12:17.731" v="3979" actId="165"/>
          <ac:grpSpMkLst>
            <pc:docMk/>
            <pc:sldMk cId="4019885576" sldId="269"/>
            <ac:grpSpMk id="150" creationId="{C44CF0C3-CABC-ADBE-A55F-86D79AD9202F}"/>
          </ac:grpSpMkLst>
        </pc:grpChg>
        <pc:grpChg chg="mod">
          <ac:chgData name="fatiha AKDIM" userId="9456ee4f8e5c6162" providerId="LiveId" clId="{5A3D63DF-FF0F-4A20-8FB7-CC671771DF10}" dt="2023-04-17T17:12:17.731" v="3979" actId="165"/>
          <ac:grpSpMkLst>
            <pc:docMk/>
            <pc:sldMk cId="4019885576" sldId="269"/>
            <ac:grpSpMk id="151" creationId="{73545BE5-D7EE-4A46-A37F-0A7EF10C3116}"/>
          </ac:grpSpMkLst>
        </pc:grpChg>
        <pc:grpChg chg="mod">
          <ac:chgData name="fatiha AKDIM" userId="9456ee4f8e5c6162" providerId="LiveId" clId="{5A3D63DF-FF0F-4A20-8FB7-CC671771DF10}" dt="2023-04-17T17:12:17.731" v="3979" actId="165"/>
          <ac:grpSpMkLst>
            <pc:docMk/>
            <pc:sldMk cId="4019885576" sldId="269"/>
            <ac:grpSpMk id="154" creationId="{013B2602-50BC-833A-2647-61FCA8E44233}"/>
          </ac:grpSpMkLst>
        </pc:grpChg>
        <pc:grpChg chg="mod">
          <ac:chgData name="fatiha AKDIM" userId="9456ee4f8e5c6162" providerId="LiveId" clId="{5A3D63DF-FF0F-4A20-8FB7-CC671771DF10}" dt="2023-04-17T17:12:17.731" v="3979" actId="165"/>
          <ac:grpSpMkLst>
            <pc:docMk/>
            <pc:sldMk cId="4019885576" sldId="269"/>
            <ac:grpSpMk id="157" creationId="{FD6EF525-B96F-E3E0-943A-A4CB34653322}"/>
          </ac:grpSpMkLst>
        </pc:grpChg>
        <pc:grpChg chg="mod">
          <ac:chgData name="fatiha AKDIM" userId="9456ee4f8e5c6162" providerId="LiveId" clId="{5A3D63DF-FF0F-4A20-8FB7-CC671771DF10}" dt="2023-04-17T17:12:17.731" v="3979" actId="165"/>
          <ac:grpSpMkLst>
            <pc:docMk/>
            <pc:sldMk cId="4019885576" sldId="269"/>
            <ac:grpSpMk id="158" creationId="{769DCD4E-65B5-C597-8A40-5C0A22BDFEC9}"/>
          </ac:grpSpMkLst>
        </pc:grpChg>
        <pc:grpChg chg="mod">
          <ac:chgData name="fatiha AKDIM" userId="9456ee4f8e5c6162" providerId="LiveId" clId="{5A3D63DF-FF0F-4A20-8FB7-CC671771DF10}" dt="2023-04-17T17:12:17.731" v="3979" actId="165"/>
          <ac:grpSpMkLst>
            <pc:docMk/>
            <pc:sldMk cId="4019885576" sldId="269"/>
            <ac:grpSpMk id="161" creationId="{E92F2205-7759-DC46-E51F-75FF0FD61102}"/>
          </ac:grpSpMkLst>
        </pc:grpChg>
        <pc:grpChg chg="mod">
          <ac:chgData name="fatiha AKDIM" userId="9456ee4f8e5c6162" providerId="LiveId" clId="{5A3D63DF-FF0F-4A20-8FB7-CC671771DF10}" dt="2023-04-17T17:12:17.731" v="3979" actId="165"/>
          <ac:grpSpMkLst>
            <pc:docMk/>
            <pc:sldMk cId="4019885576" sldId="269"/>
            <ac:grpSpMk id="162" creationId="{9DE51E1D-2390-E20B-798E-D78C55C9486C}"/>
          </ac:grpSpMkLst>
        </pc:grpChg>
        <pc:grpChg chg="mod">
          <ac:chgData name="fatiha AKDIM" userId="9456ee4f8e5c6162" providerId="LiveId" clId="{5A3D63DF-FF0F-4A20-8FB7-CC671771DF10}" dt="2023-04-17T17:12:17.731" v="3979" actId="165"/>
          <ac:grpSpMkLst>
            <pc:docMk/>
            <pc:sldMk cId="4019885576" sldId="269"/>
            <ac:grpSpMk id="165" creationId="{B99F9F96-9085-1D88-6609-8040981F8B2C}"/>
          </ac:grpSpMkLst>
        </pc:grpChg>
        <pc:grpChg chg="mod">
          <ac:chgData name="fatiha AKDIM" userId="9456ee4f8e5c6162" providerId="LiveId" clId="{5A3D63DF-FF0F-4A20-8FB7-CC671771DF10}" dt="2023-04-17T17:12:17.731" v="3979" actId="165"/>
          <ac:grpSpMkLst>
            <pc:docMk/>
            <pc:sldMk cId="4019885576" sldId="269"/>
            <ac:grpSpMk id="168" creationId="{B166D60B-6419-7B80-3BF7-C1C1BD45F1F1}"/>
          </ac:grpSpMkLst>
        </pc:grpChg>
        <pc:grpChg chg="mod">
          <ac:chgData name="fatiha AKDIM" userId="9456ee4f8e5c6162" providerId="LiveId" clId="{5A3D63DF-FF0F-4A20-8FB7-CC671771DF10}" dt="2023-04-17T17:12:17.731" v="3979" actId="165"/>
          <ac:grpSpMkLst>
            <pc:docMk/>
            <pc:sldMk cId="4019885576" sldId="269"/>
            <ac:grpSpMk id="169" creationId="{28FB57A4-CC6A-7ED7-8A8D-280F181950FC}"/>
          </ac:grpSpMkLst>
        </pc:grpChg>
        <pc:grpChg chg="mod">
          <ac:chgData name="fatiha AKDIM" userId="9456ee4f8e5c6162" providerId="LiveId" clId="{5A3D63DF-FF0F-4A20-8FB7-CC671771DF10}" dt="2023-04-17T17:12:17.731" v="3979" actId="165"/>
          <ac:grpSpMkLst>
            <pc:docMk/>
            <pc:sldMk cId="4019885576" sldId="269"/>
            <ac:grpSpMk id="172" creationId="{698D6932-F8A6-833C-7910-51E4DD0D76BB}"/>
          </ac:grpSpMkLst>
        </pc:grpChg>
        <pc:grpChg chg="mod">
          <ac:chgData name="fatiha AKDIM" userId="9456ee4f8e5c6162" providerId="LiveId" clId="{5A3D63DF-FF0F-4A20-8FB7-CC671771DF10}" dt="2023-04-17T17:12:17.731" v="3979" actId="165"/>
          <ac:grpSpMkLst>
            <pc:docMk/>
            <pc:sldMk cId="4019885576" sldId="269"/>
            <ac:grpSpMk id="175" creationId="{AE44FCF8-BA23-E0F7-3DD5-B9DEC8E33F77}"/>
          </ac:grpSpMkLst>
        </pc:grpChg>
        <pc:grpChg chg="mod">
          <ac:chgData name="fatiha AKDIM" userId="9456ee4f8e5c6162" providerId="LiveId" clId="{5A3D63DF-FF0F-4A20-8FB7-CC671771DF10}" dt="2023-04-17T17:12:17.731" v="3979" actId="165"/>
          <ac:grpSpMkLst>
            <pc:docMk/>
            <pc:sldMk cId="4019885576" sldId="269"/>
            <ac:grpSpMk id="176" creationId="{F2DD74A5-3E0D-512E-7D07-F0352995897E}"/>
          </ac:grpSpMkLst>
        </pc:grpChg>
        <pc:grpChg chg="mod">
          <ac:chgData name="fatiha AKDIM" userId="9456ee4f8e5c6162" providerId="LiveId" clId="{5A3D63DF-FF0F-4A20-8FB7-CC671771DF10}" dt="2023-04-17T17:12:17.731" v="3979" actId="165"/>
          <ac:grpSpMkLst>
            <pc:docMk/>
            <pc:sldMk cId="4019885576" sldId="269"/>
            <ac:grpSpMk id="177" creationId="{0AFF388A-EE02-96DD-178E-83A732BB48F7}"/>
          </ac:grpSpMkLst>
        </pc:grpChg>
        <pc:grpChg chg="mod">
          <ac:chgData name="fatiha AKDIM" userId="9456ee4f8e5c6162" providerId="LiveId" clId="{5A3D63DF-FF0F-4A20-8FB7-CC671771DF10}" dt="2023-04-17T17:12:17.731" v="3979" actId="165"/>
          <ac:grpSpMkLst>
            <pc:docMk/>
            <pc:sldMk cId="4019885576" sldId="269"/>
            <ac:grpSpMk id="180" creationId="{F29391F2-D744-9AA5-DAF3-8ACB729E4A88}"/>
          </ac:grpSpMkLst>
        </pc:grpChg>
        <pc:grpChg chg="mod">
          <ac:chgData name="fatiha AKDIM" userId="9456ee4f8e5c6162" providerId="LiveId" clId="{5A3D63DF-FF0F-4A20-8FB7-CC671771DF10}" dt="2023-04-17T17:12:17.731" v="3979" actId="165"/>
          <ac:grpSpMkLst>
            <pc:docMk/>
            <pc:sldMk cId="4019885576" sldId="269"/>
            <ac:grpSpMk id="181" creationId="{A0C276CA-E8C8-4089-09B6-22F17010EF42}"/>
          </ac:grpSpMkLst>
        </pc:grpChg>
        <pc:grpChg chg="mod">
          <ac:chgData name="fatiha AKDIM" userId="9456ee4f8e5c6162" providerId="LiveId" clId="{5A3D63DF-FF0F-4A20-8FB7-CC671771DF10}" dt="2023-04-17T17:12:17.731" v="3979" actId="165"/>
          <ac:grpSpMkLst>
            <pc:docMk/>
            <pc:sldMk cId="4019885576" sldId="269"/>
            <ac:grpSpMk id="184" creationId="{E5F2CE4E-ECB9-54DD-96FE-D7D58D79958E}"/>
          </ac:grpSpMkLst>
        </pc:grpChg>
        <pc:grpChg chg="mod">
          <ac:chgData name="fatiha AKDIM" userId="9456ee4f8e5c6162" providerId="LiveId" clId="{5A3D63DF-FF0F-4A20-8FB7-CC671771DF10}" dt="2023-04-17T17:12:17.731" v="3979" actId="165"/>
          <ac:grpSpMkLst>
            <pc:docMk/>
            <pc:sldMk cId="4019885576" sldId="269"/>
            <ac:grpSpMk id="187" creationId="{0BC16091-649A-3389-CACB-5114218B1DD4}"/>
          </ac:grpSpMkLst>
        </pc:grpChg>
        <pc:grpChg chg="mod">
          <ac:chgData name="fatiha AKDIM" userId="9456ee4f8e5c6162" providerId="LiveId" clId="{5A3D63DF-FF0F-4A20-8FB7-CC671771DF10}" dt="2023-04-17T17:12:17.731" v="3979" actId="165"/>
          <ac:grpSpMkLst>
            <pc:docMk/>
            <pc:sldMk cId="4019885576" sldId="269"/>
            <ac:grpSpMk id="188" creationId="{C3F61186-F73D-9AF7-A8C5-5DA7BED5DF64}"/>
          </ac:grpSpMkLst>
        </pc:grpChg>
        <pc:grpChg chg="mod">
          <ac:chgData name="fatiha AKDIM" userId="9456ee4f8e5c6162" providerId="LiveId" clId="{5A3D63DF-FF0F-4A20-8FB7-CC671771DF10}" dt="2023-04-17T17:12:17.731" v="3979" actId="165"/>
          <ac:grpSpMkLst>
            <pc:docMk/>
            <pc:sldMk cId="4019885576" sldId="269"/>
            <ac:grpSpMk id="191" creationId="{0316F1CE-7529-AC84-9600-C6E0E3608D49}"/>
          </ac:grpSpMkLst>
        </pc:grpChg>
        <pc:grpChg chg="mod">
          <ac:chgData name="fatiha AKDIM" userId="9456ee4f8e5c6162" providerId="LiveId" clId="{5A3D63DF-FF0F-4A20-8FB7-CC671771DF10}" dt="2023-04-17T17:12:17.731" v="3979" actId="165"/>
          <ac:grpSpMkLst>
            <pc:docMk/>
            <pc:sldMk cId="4019885576" sldId="269"/>
            <ac:grpSpMk id="194" creationId="{AC2BE94C-5927-F644-9681-67BB6370A416}"/>
          </ac:grpSpMkLst>
        </pc:grpChg>
        <pc:grpChg chg="mod">
          <ac:chgData name="fatiha AKDIM" userId="9456ee4f8e5c6162" providerId="LiveId" clId="{5A3D63DF-FF0F-4A20-8FB7-CC671771DF10}" dt="2023-04-17T17:12:17.731" v="3979" actId="165"/>
          <ac:grpSpMkLst>
            <pc:docMk/>
            <pc:sldMk cId="4019885576" sldId="269"/>
            <ac:grpSpMk id="195" creationId="{C8730C25-B6E7-ED2D-26AF-92803D0A8F40}"/>
          </ac:grpSpMkLst>
        </pc:grpChg>
        <pc:grpChg chg="mod">
          <ac:chgData name="fatiha AKDIM" userId="9456ee4f8e5c6162" providerId="LiveId" clId="{5A3D63DF-FF0F-4A20-8FB7-CC671771DF10}" dt="2023-04-17T17:12:17.731" v="3979" actId="165"/>
          <ac:grpSpMkLst>
            <pc:docMk/>
            <pc:sldMk cId="4019885576" sldId="269"/>
            <ac:grpSpMk id="198" creationId="{526FCCEC-DE83-F87E-5BEC-6C94E635423C}"/>
          </ac:grpSpMkLst>
        </pc:grpChg>
        <pc:grpChg chg="mod">
          <ac:chgData name="fatiha AKDIM" userId="9456ee4f8e5c6162" providerId="LiveId" clId="{5A3D63DF-FF0F-4A20-8FB7-CC671771DF10}" dt="2023-04-17T17:12:17.731" v="3979" actId="165"/>
          <ac:grpSpMkLst>
            <pc:docMk/>
            <pc:sldMk cId="4019885576" sldId="269"/>
            <ac:grpSpMk id="199" creationId="{03140B73-2C4E-DA51-32D8-1DB95F123F04}"/>
          </ac:grpSpMkLst>
        </pc:grpChg>
        <pc:grpChg chg="mod">
          <ac:chgData name="fatiha AKDIM" userId="9456ee4f8e5c6162" providerId="LiveId" clId="{5A3D63DF-FF0F-4A20-8FB7-CC671771DF10}" dt="2023-04-17T17:12:17.731" v="3979" actId="165"/>
          <ac:grpSpMkLst>
            <pc:docMk/>
            <pc:sldMk cId="4019885576" sldId="269"/>
            <ac:grpSpMk id="202" creationId="{8DFB5F03-BAB6-EB24-556F-B85673389E2E}"/>
          </ac:grpSpMkLst>
        </pc:grpChg>
        <pc:grpChg chg="mod">
          <ac:chgData name="fatiha AKDIM" userId="9456ee4f8e5c6162" providerId="LiveId" clId="{5A3D63DF-FF0F-4A20-8FB7-CC671771DF10}" dt="2023-04-17T17:12:17.731" v="3979" actId="165"/>
          <ac:grpSpMkLst>
            <pc:docMk/>
            <pc:sldMk cId="4019885576" sldId="269"/>
            <ac:grpSpMk id="205" creationId="{0A3C2BC6-C6DF-C386-23B5-57E8F5B9806D}"/>
          </ac:grpSpMkLst>
        </pc:grpChg>
        <pc:grpChg chg="mod">
          <ac:chgData name="fatiha AKDIM" userId="9456ee4f8e5c6162" providerId="LiveId" clId="{5A3D63DF-FF0F-4A20-8FB7-CC671771DF10}" dt="2023-04-17T17:12:17.731" v="3979" actId="165"/>
          <ac:grpSpMkLst>
            <pc:docMk/>
            <pc:sldMk cId="4019885576" sldId="269"/>
            <ac:grpSpMk id="206" creationId="{8AAD84FA-E2DF-1981-8E4E-D653193671A1}"/>
          </ac:grpSpMkLst>
        </pc:grpChg>
        <pc:grpChg chg="mod">
          <ac:chgData name="fatiha AKDIM" userId="9456ee4f8e5c6162" providerId="LiveId" clId="{5A3D63DF-FF0F-4A20-8FB7-CC671771DF10}" dt="2023-04-17T17:12:17.731" v="3979" actId="165"/>
          <ac:grpSpMkLst>
            <pc:docMk/>
            <pc:sldMk cId="4019885576" sldId="269"/>
            <ac:grpSpMk id="209" creationId="{36B9CD0F-9CFD-0BAC-3848-027202A7FF99}"/>
          </ac:grpSpMkLst>
        </pc:grpChg>
        <pc:grpChg chg="mod">
          <ac:chgData name="fatiha AKDIM" userId="9456ee4f8e5c6162" providerId="LiveId" clId="{5A3D63DF-FF0F-4A20-8FB7-CC671771DF10}" dt="2023-04-17T17:12:17.731" v="3979" actId="165"/>
          <ac:grpSpMkLst>
            <pc:docMk/>
            <pc:sldMk cId="4019885576" sldId="269"/>
            <ac:grpSpMk id="212" creationId="{2469802E-5DDE-F8B8-E88E-03143FC10F18}"/>
          </ac:grpSpMkLst>
        </pc:grpChg>
        <pc:grpChg chg="mod">
          <ac:chgData name="fatiha AKDIM" userId="9456ee4f8e5c6162" providerId="LiveId" clId="{5A3D63DF-FF0F-4A20-8FB7-CC671771DF10}" dt="2023-04-17T17:12:17.731" v="3979" actId="165"/>
          <ac:grpSpMkLst>
            <pc:docMk/>
            <pc:sldMk cId="4019885576" sldId="269"/>
            <ac:grpSpMk id="213" creationId="{231AB466-EBFE-41DA-6AD2-5F5C6E64754A}"/>
          </ac:grpSpMkLst>
        </pc:grpChg>
        <pc:grpChg chg="mod">
          <ac:chgData name="fatiha AKDIM" userId="9456ee4f8e5c6162" providerId="LiveId" clId="{5A3D63DF-FF0F-4A20-8FB7-CC671771DF10}" dt="2023-04-17T17:12:17.731" v="3979" actId="165"/>
          <ac:grpSpMkLst>
            <pc:docMk/>
            <pc:sldMk cId="4019885576" sldId="269"/>
            <ac:grpSpMk id="216" creationId="{ECDC5C26-5918-5FAB-FEDA-D6AFA578A43C}"/>
          </ac:grpSpMkLst>
        </pc:grpChg>
        <pc:grpChg chg="mod">
          <ac:chgData name="fatiha AKDIM" userId="9456ee4f8e5c6162" providerId="LiveId" clId="{5A3D63DF-FF0F-4A20-8FB7-CC671771DF10}" dt="2023-04-17T17:12:17.731" v="3979" actId="165"/>
          <ac:grpSpMkLst>
            <pc:docMk/>
            <pc:sldMk cId="4019885576" sldId="269"/>
            <ac:grpSpMk id="217" creationId="{B4FCC68C-0C34-314E-F809-C46533A159DD}"/>
          </ac:grpSpMkLst>
        </pc:grpChg>
        <pc:grpChg chg="mod">
          <ac:chgData name="fatiha AKDIM" userId="9456ee4f8e5c6162" providerId="LiveId" clId="{5A3D63DF-FF0F-4A20-8FB7-CC671771DF10}" dt="2023-04-17T17:12:17.731" v="3979" actId="165"/>
          <ac:grpSpMkLst>
            <pc:docMk/>
            <pc:sldMk cId="4019885576" sldId="269"/>
            <ac:grpSpMk id="220" creationId="{198C5889-0D92-4B50-FAC4-4CF617BD2072}"/>
          </ac:grpSpMkLst>
        </pc:grpChg>
        <pc:grpChg chg="mod">
          <ac:chgData name="fatiha AKDIM" userId="9456ee4f8e5c6162" providerId="LiveId" clId="{5A3D63DF-FF0F-4A20-8FB7-CC671771DF10}" dt="2023-04-17T17:12:17.731" v="3979" actId="165"/>
          <ac:grpSpMkLst>
            <pc:docMk/>
            <pc:sldMk cId="4019885576" sldId="269"/>
            <ac:grpSpMk id="223" creationId="{9A0804ED-8EE5-0B46-16DB-64363490ACE7}"/>
          </ac:grpSpMkLst>
        </pc:grpChg>
        <pc:grpChg chg="mod">
          <ac:chgData name="fatiha AKDIM" userId="9456ee4f8e5c6162" providerId="LiveId" clId="{5A3D63DF-FF0F-4A20-8FB7-CC671771DF10}" dt="2023-04-17T17:12:17.731" v="3979" actId="165"/>
          <ac:grpSpMkLst>
            <pc:docMk/>
            <pc:sldMk cId="4019885576" sldId="269"/>
            <ac:grpSpMk id="224" creationId="{F2FFC7EE-5A5E-7BF6-0671-7F16DFFD3672}"/>
          </ac:grpSpMkLst>
        </pc:grpChg>
        <pc:grpChg chg="mod">
          <ac:chgData name="fatiha AKDIM" userId="9456ee4f8e5c6162" providerId="LiveId" clId="{5A3D63DF-FF0F-4A20-8FB7-CC671771DF10}" dt="2023-04-17T17:12:17.731" v="3979" actId="165"/>
          <ac:grpSpMkLst>
            <pc:docMk/>
            <pc:sldMk cId="4019885576" sldId="269"/>
            <ac:grpSpMk id="227" creationId="{CDB629C4-CCC2-7162-0779-2BD18C8DA628}"/>
          </ac:grpSpMkLst>
        </pc:grpChg>
        <pc:grpChg chg="mod">
          <ac:chgData name="fatiha AKDIM" userId="9456ee4f8e5c6162" providerId="LiveId" clId="{5A3D63DF-FF0F-4A20-8FB7-CC671771DF10}" dt="2023-04-17T17:12:17.731" v="3979" actId="165"/>
          <ac:grpSpMkLst>
            <pc:docMk/>
            <pc:sldMk cId="4019885576" sldId="269"/>
            <ac:grpSpMk id="230" creationId="{03DCD281-DCCE-B504-03FE-4E8703EB4E77}"/>
          </ac:grpSpMkLst>
        </pc:grpChg>
        <pc:grpChg chg="mod">
          <ac:chgData name="fatiha AKDIM" userId="9456ee4f8e5c6162" providerId="LiveId" clId="{5A3D63DF-FF0F-4A20-8FB7-CC671771DF10}" dt="2023-04-17T17:12:17.731" v="3979" actId="165"/>
          <ac:grpSpMkLst>
            <pc:docMk/>
            <pc:sldMk cId="4019885576" sldId="269"/>
            <ac:grpSpMk id="231" creationId="{816F5C82-2D9E-350C-08F2-95D5AA6669FB}"/>
          </ac:grpSpMkLst>
        </pc:grpChg>
        <pc:grpChg chg="mod">
          <ac:chgData name="fatiha AKDIM" userId="9456ee4f8e5c6162" providerId="LiveId" clId="{5A3D63DF-FF0F-4A20-8FB7-CC671771DF10}" dt="2023-04-17T17:12:17.731" v="3979" actId="165"/>
          <ac:grpSpMkLst>
            <pc:docMk/>
            <pc:sldMk cId="4019885576" sldId="269"/>
            <ac:grpSpMk id="234" creationId="{A8867F6B-2A5A-BC73-2EA4-0FEBFDF17F34}"/>
          </ac:grpSpMkLst>
        </pc:grpChg>
        <pc:grpChg chg="mod">
          <ac:chgData name="fatiha AKDIM" userId="9456ee4f8e5c6162" providerId="LiveId" clId="{5A3D63DF-FF0F-4A20-8FB7-CC671771DF10}" dt="2023-04-17T17:12:17.731" v="3979" actId="165"/>
          <ac:grpSpMkLst>
            <pc:docMk/>
            <pc:sldMk cId="4019885576" sldId="269"/>
            <ac:grpSpMk id="235" creationId="{A317AB90-9AC7-1AF7-8B38-F4663AEFE2E1}"/>
          </ac:grpSpMkLst>
        </pc:grpChg>
        <pc:grpChg chg="mod">
          <ac:chgData name="fatiha AKDIM" userId="9456ee4f8e5c6162" providerId="LiveId" clId="{5A3D63DF-FF0F-4A20-8FB7-CC671771DF10}" dt="2023-04-17T17:12:17.731" v="3979" actId="165"/>
          <ac:grpSpMkLst>
            <pc:docMk/>
            <pc:sldMk cId="4019885576" sldId="269"/>
            <ac:grpSpMk id="238" creationId="{A64EC1F0-6A8A-35ED-1A96-B1DB91256CDD}"/>
          </ac:grpSpMkLst>
        </pc:grpChg>
        <pc:grpChg chg="mod">
          <ac:chgData name="fatiha AKDIM" userId="9456ee4f8e5c6162" providerId="LiveId" clId="{5A3D63DF-FF0F-4A20-8FB7-CC671771DF10}" dt="2023-04-17T17:12:17.731" v="3979" actId="165"/>
          <ac:grpSpMkLst>
            <pc:docMk/>
            <pc:sldMk cId="4019885576" sldId="269"/>
            <ac:grpSpMk id="241" creationId="{4DC95C2C-A6E4-6D3B-AA98-B79F8A552BE6}"/>
          </ac:grpSpMkLst>
        </pc:grpChg>
        <pc:grpChg chg="mod">
          <ac:chgData name="fatiha AKDIM" userId="9456ee4f8e5c6162" providerId="LiveId" clId="{5A3D63DF-FF0F-4A20-8FB7-CC671771DF10}" dt="2023-04-17T17:12:17.731" v="3979" actId="165"/>
          <ac:grpSpMkLst>
            <pc:docMk/>
            <pc:sldMk cId="4019885576" sldId="269"/>
            <ac:grpSpMk id="242" creationId="{31BDF669-30D6-12DF-0286-EE3FB5379B1F}"/>
          </ac:grpSpMkLst>
        </pc:grpChg>
        <pc:grpChg chg="mod">
          <ac:chgData name="fatiha AKDIM" userId="9456ee4f8e5c6162" providerId="LiveId" clId="{5A3D63DF-FF0F-4A20-8FB7-CC671771DF10}" dt="2023-04-17T17:12:17.731" v="3979" actId="165"/>
          <ac:grpSpMkLst>
            <pc:docMk/>
            <pc:sldMk cId="4019885576" sldId="269"/>
            <ac:grpSpMk id="245" creationId="{71BD4660-F076-7129-5324-15C812F8B18F}"/>
          </ac:grpSpMkLst>
        </pc:grpChg>
        <pc:grpChg chg="mod">
          <ac:chgData name="fatiha AKDIM" userId="9456ee4f8e5c6162" providerId="LiveId" clId="{5A3D63DF-FF0F-4A20-8FB7-CC671771DF10}" dt="2023-04-17T17:12:17.731" v="3979" actId="165"/>
          <ac:grpSpMkLst>
            <pc:docMk/>
            <pc:sldMk cId="4019885576" sldId="269"/>
            <ac:grpSpMk id="248" creationId="{29533FEB-1F40-C552-7EC1-6CAA1AD14B4B}"/>
          </ac:grpSpMkLst>
        </pc:grpChg>
        <pc:grpChg chg="mod">
          <ac:chgData name="fatiha AKDIM" userId="9456ee4f8e5c6162" providerId="LiveId" clId="{5A3D63DF-FF0F-4A20-8FB7-CC671771DF10}" dt="2023-04-17T17:12:17.731" v="3979" actId="165"/>
          <ac:grpSpMkLst>
            <pc:docMk/>
            <pc:sldMk cId="4019885576" sldId="269"/>
            <ac:grpSpMk id="249" creationId="{B5DE417F-2D6A-6257-F8B9-B406534808EE}"/>
          </ac:grpSpMkLst>
        </pc:grpChg>
        <pc:grpChg chg="mod">
          <ac:chgData name="fatiha AKDIM" userId="9456ee4f8e5c6162" providerId="LiveId" clId="{5A3D63DF-FF0F-4A20-8FB7-CC671771DF10}" dt="2023-04-17T17:12:17.731" v="3979" actId="165"/>
          <ac:grpSpMkLst>
            <pc:docMk/>
            <pc:sldMk cId="4019885576" sldId="269"/>
            <ac:grpSpMk id="252" creationId="{6A1D318E-295F-2A6F-03B1-B0791A36B4B3}"/>
          </ac:grpSpMkLst>
        </pc:grpChg>
        <pc:grpChg chg="mod">
          <ac:chgData name="fatiha AKDIM" userId="9456ee4f8e5c6162" providerId="LiveId" clId="{5A3D63DF-FF0F-4A20-8FB7-CC671771DF10}" dt="2023-04-17T17:12:17.731" v="3979" actId="165"/>
          <ac:grpSpMkLst>
            <pc:docMk/>
            <pc:sldMk cId="4019885576" sldId="269"/>
            <ac:grpSpMk id="253" creationId="{E01988DB-5670-80A4-6A81-AC088B2CFF1E}"/>
          </ac:grpSpMkLst>
        </pc:grpChg>
        <pc:grpChg chg="mod">
          <ac:chgData name="fatiha AKDIM" userId="9456ee4f8e5c6162" providerId="LiveId" clId="{5A3D63DF-FF0F-4A20-8FB7-CC671771DF10}" dt="2023-04-17T17:12:17.731" v="3979" actId="165"/>
          <ac:grpSpMkLst>
            <pc:docMk/>
            <pc:sldMk cId="4019885576" sldId="269"/>
            <ac:grpSpMk id="256" creationId="{4B17E3CA-02DE-D081-B4AE-D6EFC63B8CCC}"/>
          </ac:grpSpMkLst>
        </pc:grpChg>
        <pc:grpChg chg="mod">
          <ac:chgData name="fatiha AKDIM" userId="9456ee4f8e5c6162" providerId="LiveId" clId="{5A3D63DF-FF0F-4A20-8FB7-CC671771DF10}" dt="2023-04-17T17:12:17.731" v="3979" actId="165"/>
          <ac:grpSpMkLst>
            <pc:docMk/>
            <pc:sldMk cId="4019885576" sldId="269"/>
            <ac:grpSpMk id="259" creationId="{EDC9D0D0-C265-6A44-C23B-9098757CCB4C}"/>
          </ac:grpSpMkLst>
        </pc:grpChg>
        <pc:grpChg chg="mod">
          <ac:chgData name="fatiha AKDIM" userId="9456ee4f8e5c6162" providerId="LiveId" clId="{5A3D63DF-FF0F-4A20-8FB7-CC671771DF10}" dt="2023-04-17T17:12:17.731" v="3979" actId="165"/>
          <ac:grpSpMkLst>
            <pc:docMk/>
            <pc:sldMk cId="4019885576" sldId="269"/>
            <ac:grpSpMk id="260" creationId="{75A6C4A8-E9F6-B903-C0E6-7BC6F1E1E4A7}"/>
          </ac:grpSpMkLst>
        </pc:grpChg>
        <pc:grpChg chg="mod">
          <ac:chgData name="fatiha AKDIM" userId="9456ee4f8e5c6162" providerId="LiveId" clId="{5A3D63DF-FF0F-4A20-8FB7-CC671771DF10}" dt="2023-04-17T17:12:17.731" v="3979" actId="165"/>
          <ac:grpSpMkLst>
            <pc:docMk/>
            <pc:sldMk cId="4019885576" sldId="269"/>
            <ac:grpSpMk id="263" creationId="{D81B128E-D2CB-FABB-C9CB-8B6197426012}"/>
          </ac:grpSpMkLst>
        </pc:grpChg>
        <pc:grpChg chg="del mod topLvl">
          <ac:chgData name="fatiha AKDIM" userId="9456ee4f8e5c6162" providerId="LiveId" clId="{5A3D63DF-FF0F-4A20-8FB7-CC671771DF10}" dt="2023-04-17T17:12:38.033" v="3983" actId="478"/>
          <ac:grpSpMkLst>
            <pc:docMk/>
            <pc:sldMk cId="4019885576" sldId="269"/>
            <ac:grpSpMk id="266" creationId="{CBA45B4C-6B13-678E-F942-3861EB8FDAED}"/>
          </ac:grpSpMkLst>
        </pc:grpChg>
        <pc:grpChg chg="del mod topLvl">
          <ac:chgData name="fatiha AKDIM" userId="9456ee4f8e5c6162" providerId="LiveId" clId="{5A3D63DF-FF0F-4A20-8FB7-CC671771DF10}" dt="2023-04-17T17:20:00.195" v="4089" actId="478"/>
          <ac:grpSpMkLst>
            <pc:docMk/>
            <pc:sldMk cId="4019885576" sldId="269"/>
            <ac:grpSpMk id="272" creationId="{745D4D49-9A26-B8D1-488E-1B590042966F}"/>
          </ac:grpSpMkLst>
        </pc:grpChg>
        <pc:grpChg chg="mod topLvl">
          <ac:chgData name="fatiha AKDIM" userId="9456ee4f8e5c6162" providerId="LiveId" clId="{5A3D63DF-FF0F-4A20-8FB7-CC671771DF10}" dt="2023-04-17T17:30:38.582" v="4358" actId="164"/>
          <ac:grpSpMkLst>
            <pc:docMk/>
            <pc:sldMk cId="4019885576" sldId="269"/>
            <ac:grpSpMk id="275" creationId="{E9868A21-35E6-5CCE-8E6A-8B4E829D9728}"/>
          </ac:grpSpMkLst>
        </pc:grpChg>
        <pc:grpChg chg="del mod topLvl">
          <ac:chgData name="fatiha AKDIM" userId="9456ee4f8e5c6162" providerId="LiveId" clId="{5A3D63DF-FF0F-4A20-8FB7-CC671771DF10}" dt="2023-04-17T17:19:59.146" v="4088" actId="478"/>
          <ac:grpSpMkLst>
            <pc:docMk/>
            <pc:sldMk cId="4019885576" sldId="269"/>
            <ac:grpSpMk id="278" creationId="{211EC3E9-5C4E-B20B-075B-B3F94EAA0DF5}"/>
          </ac:grpSpMkLst>
        </pc:grpChg>
        <pc:grpChg chg="add mod">
          <ac:chgData name="fatiha AKDIM" userId="9456ee4f8e5c6162" providerId="LiveId" clId="{5A3D63DF-FF0F-4A20-8FB7-CC671771DF10}" dt="2023-04-17T17:30:38.582" v="4358" actId="164"/>
          <ac:grpSpMkLst>
            <pc:docMk/>
            <pc:sldMk cId="4019885576" sldId="269"/>
            <ac:grpSpMk id="283" creationId="{564777D3-3868-BEC4-1B8C-718A8055981D}"/>
          </ac:grpSpMkLst>
        </pc:grpChg>
        <pc:grpChg chg="add mod">
          <ac:chgData name="fatiha AKDIM" userId="9456ee4f8e5c6162" providerId="LiveId" clId="{5A3D63DF-FF0F-4A20-8FB7-CC671771DF10}" dt="2023-04-17T17:30:38.582" v="4358" actId="164"/>
          <ac:grpSpMkLst>
            <pc:docMk/>
            <pc:sldMk cId="4019885576" sldId="269"/>
            <ac:grpSpMk id="294" creationId="{E44B6BE8-7842-7077-D6BF-CED0D46B5AE2}"/>
          </ac:grpSpMkLst>
        </pc:grpChg>
        <pc:grpChg chg="add del mod">
          <ac:chgData name="fatiha AKDIM" userId="9456ee4f8e5c6162" providerId="LiveId" clId="{5A3D63DF-FF0F-4A20-8FB7-CC671771DF10}" dt="2023-04-17T17:22:55.623" v="4137"/>
          <ac:grpSpMkLst>
            <pc:docMk/>
            <pc:sldMk cId="4019885576" sldId="269"/>
            <ac:grpSpMk id="296" creationId="{A0F21111-C3D4-3280-A363-B1528F3262A1}"/>
          </ac:grpSpMkLst>
        </pc:grpChg>
        <pc:grpChg chg="add del mod">
          <ac:chgData name="fatiha AKDIM" userId="9456ee4f8e5c6162" providerId="LiveId" clId="{5A3D63DF-FF0F-4A20-8FB7-CC671771DF10}" dt="2023-04-17T17:29:51.514" v="4346"/>
          <ac:grpSpMkLst>
            <pc:docMk/>
            <pc:sldMk cId="4019885576" sldId="269"/>
            <ac:grpSpMk id="310" creationId="{5BBC908F-40EB-007C-66E4-935DCEBCBF43}"/>
          </ac:grpSpMkLst>
        </pc:grpChg>
        <pc:grpChg chg="add del mod">
          <ac:chgData name="fatiha AKDIM" userId="9456ee4f8e5c6162" providerId="LiveId" clId="{5A3D63DF-FF0F-4A20-8FB7-CC671771DF10}" dt="2023-04-17T17:30:42.976" v="4360" actId="21"/>
          <ac:grpSpMkLst>
            <pc:docMk/>
            <pc:sldMk cId="4019885576" sldId="269"/>
            <ac:grpSpMk id="322" creationId="{72056D67-F3D6-5372-0EEE-D3AA231220FD}"/>
          </ac:grpSpMkLst>
        </pc:grpChg>
        <pc:grpChg chg="add del mod">
          <ac:chgData name="fatiha AKDIM" userId="9456ee4f8e5c6162" providerId="LiveId" clId="{5A3D63DF-FF0F-4A20-8FB7-CC671771DF10}" dt="2023-04-17T17:55:00.582" v="4509"/>
          <ac:grpSpMkLst>
            <pc:docMk/>
            <pc:sldMk cId="4019885576" sldId="269"/>
            <ac:grpSpMk id="324" creationId="{90E2B9FB-6148-A8A5-414F-B5DDC6F74C95}"/>
          </ac:grpSpMkLst>
        </pc:grpChg>
        <pc:grpChg chg="add del mod">
          <ac:chgData name="fatiha AKDIM" userId="9456ee4f8e5c6162" providerId="LiveId" clId="{5A3D63DF-FF0F-4A20-8FB7-CC671771DF10}" dt="2023-04-23T16:42:56.529" v="5425" actId="165"/>
          <ac:grpSpMkLst>
            <pc:docMk/>
            <pc:sldMk cId="4019885576" sldId="269"/>
            <ac:grpSpMk id="342" creationId="{07C925A8-53F6-5E26-AB08-65E48B9899BE}"/>
          </ac:grpSpMkLst>
        </pc:grpChg>
        <pc:picChg chg="add del mod">
          <ac:chgData name="fatiha AKDIM" userId="9456ee4f8e5c6162" providerId="LiveId" clId="{5A3D63DF-FF0F-4A20-8FB7-CC671771DF10}" dt="2023-04-17T17:12:14.743" v="3978" actId="27803"/>
          <ac:picMkLst>
            <pc:docMk/>
            <pc:sldMk cId="4019885576" sldId="269"/>
            <ac:picMk id="3" creationId="{4004643C-E503-E3DA-850D-DA7F00611B0D}"/>
          </ac:picMkLst>
        </pc:picChg>
        <pc:picChg chg="add mod">
          <ac:chgData name="fatiha AKDIM" userId="9456ee4f8e5c6162" providerId="LiveId" clId="{5A3D63DF-FF0F-4A20-8FB7-CC671771DF10}" dt="2023-05-06T10:03:33.636" v="18086" actId="1076"/>
          <ac:picMkLst>
            <pc:docMk/>
            <pc:sldMk cId="4019885576" sldId="269"/>
            <ac:picMk id="4" creationId="{0A138DCE-B04B-80A5-C363-1B18F90E2EE1}"/>
          </ac:picMkLst>
        </pc:picChg>
        <pc:picChg chg="add del mod">
          <ac:chgData name="fatiha AKDIM" userId="9456ee4f8e5c6162" providerId="LiveId" clId="{5A3D63DF-FF0F-4A20-8FB7-CC671771DF10}" dt="2023-05-06T10:03:31.495" v="18085" actId="478"/>
          <ac:picMkLst>
            <pc:docMk/>
            <pc:sldMk cId="4019885576" sldId="269"/>
            <ac:picMk id="6" creationId="{4A2773B7-BE4A-B127-A30B-9B1ED3B4F484}"/>
          </ac:picMkLst>
        </pc:picChg>
        <pc:picChg chg="add mod">
          <ac:chgData name="fatiha AKDIM" userId="9456ee4f8e5c6162" providerId="LiveId" clId="{5A3D63DF-FF0F-4A20-8FB7-CC671771DF10}" dt="2023-04-17T17:30:38.582" v="4358" actId="164"/>
          <ac:picMkLst>
            <pc:docMk/>
            <pc:sldMk cId="4019885576" sldId="269"/>
            <ac:picMk id="303" creationId="{08D39535-5642-6C1F-53EB-7EE012DD6375}"/>
          </ac:picMkLst>
        </pc:picChg>
        <pc:picChg chg="add del mod">
          <ac:chgData name="fatiha AKDIM" userId="9456ee4f8e5c6162" providerId="LiveId" clId="{5A3D63DF-FF0F-4A20-8FB7-CC671771DF10}" dt="2023-04-17T17:55:02.255" v="4512"/>
          <ac:picMkLst>
            <pc:docMk/>
            <pc:sldMk cId="4019885576" sldId="269"/>
            <ac:picMk id="323" creationId="{B21B5538-0C67-89D8-AE81-72A0715437BC}"/>
          </ac:picMkLst>
        </pc:picChg>
        <pc:picChg chg="mod">
          <ac:chgData name="fatiha AKDIM" userId="9456ee4f8e5c6162" providerId="LiveId" clId="{5A3D63DF-FF0F-4A20-8FB7-CC671771DF10}" dt="2023-04-17T17:54:54.473" v="4508"/>
          <ac:picMkLst>
            <pc:docMk/>
            <pc:sldMk cId="4019885576" sldId="269"/>
            <ac:picMk id="325" creationId="{98758615-FCE9-82C9-02FC-CF3A97510B88}"/>
          </ac:picMkLst>
        </pc:picChg>
        <pc:picChg chg="add del mod">
          <ac:chgData name="fatiha AKDIM" userId="9456ee4f8e5c6162" providerId="LiveId" clId="{5A3D63DF-FF0F-4A20-8FB7-CC671771DF10}" dt="2023-04-17T17:56:22.408" v="4519" actId="21"/>
          <ac:picMkLst>
            <pc:docMk/>
            <pc:sldMk cId="4019885576" sldId="269"/>
            <ac:picMk id="328" creationId="{DD20ABD0-6FC1-D084-AF70-1950C0F9CC11}"/>
          </ac:picMkLst>
        </pc:picChg>
        <pc:picChg chg="add del mod">
          <ac:chgData name="fatiha AKDIM" userId="9456ee4f8e5c6162" providerId="LiveId" clId="{5A3D63DF-FF0F-4A20-8FB7-CC671771DF10}" dt="2023-04-17T17:57:26.752" v="4528" actId="21"/>
          <ac:picMkLst>
            <pc:docMk/>
            <pc:sldMk cId="4019885576" sldId="269"/>
            <ac:picMk id="330" creationId="{51ED582C-6977-6CBA-0A52-720752F8238D}"/>
          </ac:picMkLst>
        </pc:picChg>
        <pc:picChg chg="add del mod">
          <ac:chgData name="fatiha AKDIM" userId="9456ee4f8e5c6162" providerId="LiveId" clId="{5A3D63DF-FF0F-4A20-8FB7-CC671771DF10}" dt="2023-04-17T19:14:20.229" v="4569" actId="478"/>
          <ac:picMkLst>
            <pc:docMk/>
            <pc:sldMk cId="4019885576" sldId="269"/>
            <ac:picMk id="332" creationId="{8F323492-C3B4-F8D9-13C6-C2C2EC2C39DD}"/>
          </ac:picMkLst>
        </pc:picChg>
        <pc:picChg chg="add del mod">
          <ac:chgData name="fatiha AKDIM" userId="9456ee4f8e5c6162" providerId="LiveId" clId="{5A3D63DF-FF0F-4A20-8FB7-CC671771DF10}" dt="2023-04-17T19:21:41.101" v="4579" actId="478"/>
          <ac:picMkLst>
            <pc:docMk/>
            <pc:sldMk cId="4019885576" sldId="269"/>
            <ac:picMk id="334" creationId="{A41C5B62-9EF8-F9A3-F85C-1D8E9E829A21}"/>
          </ac:picMkLst>
        </pc:picChg>
        <pc:picChg chg="add del mod topLvl">
          <ac:chgData name="fatiha AKDIM" userId="9456ee4f8e5c6162" providerId="LiveId" clId="{5A3D63DF-FF0F-4A20-8FB7-CC671771DF10}" dt="2023-05-01T14:28:11.071" v="15775" actId="478"/>
          <ac:picMkLst>
            <pc:docMk/>
            <pc:sldMk cId="4019885576" sldId="269"/>
            <ac:picMk id="336" creationId="{A94EBBAC-7319-589A-E18B-55858CB0D48A}"/>
          </ac:picMkLst>
        </pc:picChg>
        <pc:picChg chg="add mod">
          <ac:chgData name="fatiha AKDIM" userId="9456ee4f8e5c6162" providerId="LiveId" clId="{5A3D63DF-FF0F-4A20-8FB7-CC671771DF10}" dt="2023-05-01T14:26:43.133" v="15767" actId="1076"/>
          <ac:picMkLst>
            <pc:docMk/>
            <pc:sldMk cId="4019885576" sldId="269"/>
            <ac:picMk id="338" creationId="{13FC1E4B-FB32-54E3-939D-0EFBA107551A}"/>
          </ac:picMkLst>
        </pc:picChg>
        <pc:cxnChg chg="add del mod">
          <ac:chgData name="fatiha AKDIM" userId="9456ee4f8e5c6162" providerId="LiveId" clId="{5A3D63DF-FF0F-4A20-8FB7-CC671771DF10}" dt="2023-04-23T16:46:26.297" v="5461" actId="478"/>
          <ac:cxnSpMkLst>
            <pc:docMk/>
            <pc:sldMk cId="4019885576" sldId="269"/>
            <ac:cxnSpMk id="5" creationId="{5FF46FB7-C726-86A2-7894-735C049C1C54}"/>
          </ac:cxnSpMkLst>
        </pc:cxnChg>
        <pc:cxnChg chg="add del mod">
          <ac:chgData name="fatiha AKDIM" userId="9456ee4f8e5c6162" providerId="LiveId" clId="{5A3D63DF-FF0F-4A20-8FB7-CC671771DF10}" dt="2023-04-23T16:46:40.317" v="5466" actId="478"/>
          <ac:cxnSpMkLst>
            <pc:docMk/>
            <pc:sldMk cId="4019885576" sldId="269"/>
            <ac:cxnSpMk id="6" creationId="{89B9E6BA-92F4-5046-1C94-B04EFA672026}"/>
          </ac:cxnSpMkLst>
        </pc:cxnChg>
        <pc:cxnChg chg="add del mod">
          <ac:chgData name="fatiha AKDIM" userId="9456ee4f8e5c6162" providerId="LiveId" clId="{5A3D63DF-FF0F-4A20-8FB7-CC671771DF10}" dt="2023-04-23T16:45:44.003" v="5451" actId="478"/>
          <ac:cxnSpMkLst>
            <pc:docMk/>
            <pc:sldMk cId="4019885576" sldId="269"/>
            <ac:cxnSpMk id="9" creationId="{52331E43-FFEE-B85B-9A80-EE0159DEC341}"/>
          </ac:cxnSpMkLst>
        </pc:cxnChg>
        <pc:cxnChg chg="add del mod">
          <ac:chgData name="fatiha AKDIM" userId="9456ee4f8e5c6162" providerId="LiveId" clId="{5A3D63DF-FF0F-4A20-8FB7-CC671771DF10}" dt="2023-04-23T16:45:12.265" v="5444" actId="478"/>
          <ac:cxnSpMkLst>
            <pc:docMk/>
            <pc:sldMk cId="4019885576" sldId="269"/>
            <ac:cxnSpMk id="11" creationId="{1388950D-7D08-94DC-1227-2D185674128B}"/>
          </ac:cxnSpMkLst>
        </pc:cxnChg>
        <pc:cxnChg chg="add mod">
          <ac:chgData name="fatiha AKDIM" userId="9456ee4f8e5c6162" providerId="LiveId" clId="{5A3D63DF-FF0F-4A20-8FB7-CC671771DF10}" dt="2023-04-23T16:47:36.402" v="5475" actId="164"/>
          <ac:cxnSpMkLst>
            <pc:docMk/>
            <pc:sldMk cId="4019885576" sldId="269"/>
            <ac:cxnSpMk id="13" creationId="{C7386228-0F16-1A60-AD75-BECC49825B43}"/>
          </ac:cxnSpMkLst>
        </pc:cxnChg>
        <pc:cxnChg chg="add mod">
          <ac:chgData name="fatiha AKDIM" userId="9456ee4f8e5c6162" providerId="LiveId" clId="{5A3D63DF-FF0F-4A20-8FB7-CC671771DF10}" dt="2023-04-23T16:47:36.402" v="5475" actId="164"/>
          <ac:cxnSpMkLst>
            <pc:docMk/>
            <pc:sldMk cId="4019885576" sldId="269"/>
            <ac:cxnSpMk id="14" creationId="{91C1DDF2-76CF-4D5F-FE2D-C0DBF1743407}"/>
          </ac:cxnSpMkLst>
        </pc:cxnChg>
        <pc:cxnChg chg="add mod">
          <ac:chgData name="fatiha AKDIM" userId="9456ee4f8e5c6162" providerId="LiveId" clId="{5A3D63DF-FF0F-4A20-8FB7-CC671771DF10}" dt="2023-04-23T16:47:30.588" v="5474" actId="164"/>
          <ac:cxnSpMkLst>
            <pc:docMk/>
            <pc:sldMk cId="4019885576" sldId="269"/>
            <ac:cxnSpMk id="18" creationId="{B32DEF38-6A08-7DB4-F6BD-D27A6C30507B}"/>
          </ac:cxnSpMkLst>
        </pc:cxnChg>
        <pc:cxnChg chg="add mod">
          <ac:chgData name="fatiha AKDIM" userId="9456ee4f8e5c6162" providerId="LiveId" clId="{5A3D63DF-FF0F-4A20-8FB7-CC671771DF10}" dt="2023-04-23T16:47:30.588" v="5474" actId="164"/>
          <ac:cxnSpMkLst>
            <pc:docMk/>
            <pc:sldMk cId="4019885576" sldId="269"/>
            <ac:cxnSpMk id="19" creationId="{AC1648E7-BC19-353C-75D4-9D4D063B903E}"/>
          </ac:cxnSpMkLst>
        </pc:cxnChg>
        <pc:cxnChg chg="add del mod">
          <ac:chgData name="fatiha AKDIM" userId="9456ee4f8e5c6162" providerId="LiveId" clId="{5A3D63DF-FF0F-4A20-8FB7-CC671771DF10}" dt="2023-04-17T17:30:26.508" v="4355" actId="478"/>
          <ac:cxnSpMkLst>
            <pc:docMk/>
            <pc:sldMk cId="4019885576" sldId="269"/>
            <ac:cxnSpMk id="306" creationId="{1C72D572-9F7A-C386-4637-C5DB4B5284A7}"/>
          </ac:cxnSpMkLst>
        </pc:cxnChg>
        <pc:cxnChg chg="add del mod">
          <ac:chgData name="fatiha AKDIM" userId="9456ee4f8e5c6162" providerId="LiveId" clId="{5A3D63DF-FF0F-4A20-8FB7-CC671771DF10}" dt="2023-04-17T17:30:28.852" v="4357" actId="478"/>
          <ac:cxnSpMkLst>
            <pc:docMk/>
            <pc:sldMk cId="4019885576" sldId="269"/>
            <ac:cxnSpMk id="307" creationId="{2D08D38A-6089-E846-2822-6DB4F149AA2A}"/>
          </ac:cxnSpMkLst>
        </pc:cxnChg>
        <pc:cxnChg chg="add del mod">
          <ac:chgData name="fatiha AKDIM" userId="9456ee4f8e5c6162" providerId="LiveId" clId="{5A3D63DF-FF0F-4A20-8FB7-CC671771DF10}" dt="2023-04-17T17:30:28.091" v="4356" actId="478"/>
          <ac:cxnSpMkLst>
            <pc:docMk/>
            <pc:sldMk cId="4019885576" sldId="269"/>
            <ac:cxnSpMk id="315" creationId="{63F2EDE9-1DE9-ABC2-4030-89F2731E1B90}"/>
          </ac:cxnSpMkLst>
        </pc:cxnChg>
        <pc:cxnChg chg="mod">
          <ac:chgData name="fatiha AKDIM" userId="9456ee4f8e5c6162" providerId="LiveId" clId="{5A3D63DF-FF0F-4A20-8FB7-CC671771DF10}" dt="2023-04-17T17:54:54.473" v="4508"/>
          <ac:cxnSpMkLst>
            <pc:docMk/>
            <pc:sldMk cId="4019885576" sldId="269"/>
            <ac:cxnSpMk id="326" creationId="{29DDAAC7-248B-C883-6B3B-2F87B2CC1B28}"/>
          </ac:cxnSpMkLst>
        </pc:cxnChg>
        <pc:cxnChg chg="add del mod ord topLvl">
          <ac:chgData name="fatiha AKDIM" userId="9456ee4f8e5c6162" providerId="LiveId" clId="{5A3D63DF-FF0F-4A20-8FB7-CC671771DF10}" dt="2023-05-01T14:28:15.428" v="15777" actId="478"/>
          <ac:cxnSpMkLst>
            <pc:docMk/>
            <pc:sldMk cId="4019885576" sldId="269"/>
            <ac:cxnSpMk id="340" creationId="{50E10C03-23E1-C82A-0EED-F1911E0A3C3D}"/>
          </ac:cxnSpMkLst>
        </pc:cxnChg>
      </pc:sldChg>
      <pc:sldChg chg="addSp modSp new mod modAnim">
        <pc:chgData name="fatiha AKDIM" userId="9456ee4f8e5c6162" providerId="LiveId" clId="{5A3D63DF-FF0F-4A20-8FB7-CC671771DF10}" dt="2023-05-01T14:36:45.871" v="15802"/>
        <pc:sldMkLst>
          <pc:docMk/>
          <pc:sldMk cId="2716493721" sldId="270"/>
        </pc:sldMkLst>
        <pc:spChg chg="add mod">
          <ac:chgData name="fatiha AKDIM" userId="9456ee4f8e5c6162" providerId="LiveId" clId="{5A3D63DF-FF0F-4A20-8FB7-CC671771DF10}" dt="2023-04-29T14:11:54.867" v="11044" actId="20577"/>
          <ac:spMkLst>
            <pc:docMk/>
            <pc:sldMk cId="2716493721" sldId="270"/>
            <ac:spMk id="2" creationId="{885C7241-42ED-B546-D158-C8FA04964887}"/>
          </ac:spMkLst>
        </pc:spChg>
        <pc:spChg chg="add mod">
          <ac:chgData name="fatiha AKDIM" userId="9456ee4f8e5c6162" providerId="LiveId" clId="{5A3D63DF-FF0F-4A20-8FB7-CC671771DF10}" dt="2023-04-23T16:48:59.658" v="5484" actId="14100"/>
          <ac:spMkLst>
            <pc:docMk/>
            <pc:sldMk cId="2716493721" sldId="270"/>
            <ac:spMk id="5" creationId="{97DBF603-0D0F-A00C-A5A0-FAE34269B16F}"/>
          </ac:spMkLst>
        </pc:spChg>
        <pc:spChg chg="add mod">
          <ac:chgData name="fatiha AKDIM" userId="9456ee4f8e5c6162" providerId="LiveId" clId="{5A3D63DF-FF0F-4A20-8FB7-CC671771DF10}" dt="2023-04-23T16:48:48.642" v="5481" actId="14100"/>
          <ac:spMkLst>
            <pc:docMk/>
            <pc:sldMk cId="2716493721" sldId="270"/>
            <ac:spMk id="6" creationId="{357CCAFF-5CBB-5654-B036-6B0349D61196}"/>
          </ac:spMkLst>
        </pc:spChg>
        <pc:spChg chg="add mod">
          <ac:chgData name="fatiha AKDIM" userId="9456ee4f8e5c6162" providerId="LiveId" clId="{5A3D63DF-FF0F-4A20-8FB7-CC671771DF10}" dt="2023-04-29T14:12:05.291" v="11046" actId="20577"/>
          <ac:spMkLst>
            <pc:docMk/>
            <pc:sldMk cId="2716493721" sldId="270"/>
            <ac:spMk id="7" creationId="{692B9B85-91A8-72B4-1FC2-C48E3F5AA579}"/>
          </ac:spMkLst>
        </pc:spChg>
        <pc:picChg chg="add mod">
          <ac:chgData name="fatiha AKDIM" userId="9456ee4f8e5c6162" providerId="LiveId" clId="{5A3D63DF-FF0F-4A20-8FB7-CC671771DF10}" dt="2023-04-23T16:48:39.738" v="5478" actId="1076"/>
          <ac:picMkLst>
            <pc:docMk/>
            <pc:sldMk cId="2716493721" sldId="270"/>
            <ac:picMk id="4" creationId="{EA8B1E1E-A03C-8F5C-FFBB-BE76C6CE4B73}"/>
          </ac:picMkLst>
        </pc:picChg>
      </pc:sldChg>
      <pc:sldChg chg="addSp delSp modSp new mod delAnim modAnim">
        <pc:chgData name="fatiha AKDIM" userId="9456ee4f8e5c6162" providerId="LiveId" clId="{5A3D63DF-FF0F-4A20-8FB7-CC671771DF10}" dt="2023-04-29T14:12:08.581" v="11048" actId="20577"/>
        <pc:sldMkLst>
          <pc:docMk/>
          <pc:sldMk cId="3840201870" sldId="271"/>
        </pc:sldMkLst>
        <pc:spChg chg="add mod">
          <ac:chgData name="fatiha AKDIM" userId="9456ee4f8e5c6162" providerId="LiveId" clId="{5A3D63DF-FF0F-4A20-8FB7-CC671771DF10}" dt="2023-04-29T14:12:08.581" v="11048" actId="20577"/>
          <ac:spMkLst>
            <pc:docMk/>
            <pc:sldMk cId="3840201870" sldId="271"/>
            <ac:spMk id="2" creationId="{D0DDEEC0-FCCD-FB25-D3AE-08489E231F26}"/>
          </ac:spMkLst>
        </pc:spChg>
        <pc:spChg chg="add mod">
          <ac:chgData name="fatiha AKDIM" userId="9456ee4f8e5c6162" providerId="LiveId" clId="{5A3D63DF-FF0F-4A20-8FB7-CC671771DF10}" dt="2023-04-17T20:05:27.141" v="5070" actId="1076"/>
          <ac:spMkLst>
            <pc:docMk/>
            <pc:sldMk cId="3840201870" sldId="271"/>
            <ac:spMk id="3" creationId="{15B3D10C-2A7B-C536-17F2-EFA0B04B73F4}"/>
          </ac:spMkLst>
        </pc:spChg>
        <pc:spChg chg="add del mod">
          <ac:chgData name="fatiha AKDIM" userId="9456ee4f8e5c6162" providerId="LiveId" clId="{5A3D63DF-FF0F-4A20-8FB7-CC671771DF10}" dt="2023-04-23T17:12:38.075" v="5564" actId="478"/>
          <ac:spMkLst>
            <pc:docMk/>
            <pc:sldMk cId="3840201870" sldId="271"/>
            <ac:spMk id="4" creationId="{48500B4F-35DE-34F9-7082-7B1C5DCF370A}"/>
          </ac:spMkLst>
        </pc:spChg>
        <pc:spChg chg="add del mod">
          <ac:chgData name="fatiha AKDIM" userId="9456ee4f8e5c6162" providerId="LiveId" clId="{5A3D63DF-FF0F-4A20-8FB7-CC671771DF10}" dt="2023-04-23T17:12:40.138" v="5566" actId="478"/>
          <ac:spMkLst>
            <pc:docMk/>
            <pc:sldMk cId="3840201870" sldId="271"/>
            <ac:spMk id="5" creationId="{3033E2C0-7645-AFDC-3D65-4B0B67B69CCD}"/>
          </ac:spMkLst>
        </pc:spChg>
        <pc:spChg chg="add del mod">
          <ac:chgData name="fatiha AKDIM" userId="9456ee4f8e5c6162" providerId="LiveId" clId="{5A3D63DF-FF0F-4A20-8FB7-CC671771DF10}" dt="2023-04-23T17:12:39.250" v="5565" actId="478"/>
          <ac:spMkLst>
            <pc:docMk/>
            <pc:sldMk cId="3840201870" sldId="271"/>
            <ac:spMk id="6" creationId="{2E9F6C46-C84A-923F-E3E6-20A3658F94C5}"/>
          </ac:spMkLst>
        </pc:spChg>
        <pc:spChg chg="add del mod">
          <ac:chgData name="fatiha AKDIM" userId="9456ee4f8e5c6162" providerId="LiveId" clId="{5A3D63DF-FF0F-4A20-8FB7-CC671771DF10}" dt="2023-04-23T17:12:37.213" v="5563" actId="478"/>
          <ac:spMkLst>
            <pc:docMk/>
            <pc:sldMk cId="3840201870" sldId="271"/>
            <ac:spMk id="7" creationId="{01D38EE6-31AC-DC22-5BB9-86CD90AC2937}"/>
          </ac:spMkLst>
        </pc:spChg>
        <pc:spChg chg="add del mod">
          <ac:chgData name="fatiha AKDIM" userId="9456ee4f8e5c6162" providerId="LiveId" clId="{5A3D63DF-FF0F-4A20-8FB7-CC671771DF10}" dt="2023-04-23T17:12:41.941" v="5568" actId="478"/>
          <ac:spMkLst>
            <pc:docMk/>
            <pc:sldMk cId="3840201870" sldId="271"/>
            <ac:spMk id="8" creationId="{EFF09846-65AC-A0C4-A61E-B849CA5DD23D}"/>
          </ac:spMkLst>
        </pc:spChg>
        <pc:spChg chg="add del mod">
          <ac:chgData name="fatiha AKDIM" userId="9456ee4f8e5c6162" providerId="LiveId" clId="{5A3D63DF-FF0F-4A20-8FB7-CC671771DF10}" dt="2023-04-23T17:12:41.086" v="5567" actId="478"/>
          <ac:spMkLst>
            <pc:docMk/>
            <pc:sldMk cId="3840201870" sldId="271"/>
            <ac:spMk id="10" creationId="{FFEF4A8C-9DA6-87DF-0EF5-7D129659AC42}"/>
          </ac:spMkLst>
        </pc:spChg>
        <pc:spChg chg="add mod">
          <ac:chgData name="fatiha AKDIM" userId="9456ee4f8e5c6162" providerId="LiveId" clId="{5A3D63DF-FF0F-4A20-8FB7-CC671771DF10}" dt="2023-04-23T17:45:06.895" v="5877" actId="1076"/>
          <ac:spMkLst>
            <pc:docMk/>
            <pc:sldMk cId="3840201870" sldId="271"/>
            <ac:spMk id="36" creationId="{C1FD0E3B-1321-6138-EA14-5199D89431B4}"/>
          </ac:spMkLst>
        </pc:spChg>
        <pc:spChg chg="add mod">
          <ac:chgData name="fatiha AKDIM" userId="9456ee4f8e5c6162" providerId="LiveId" clId="{5A3D63DF-FF0F-4A20-8FB7-CC671771DF10}" dt="2023-04-23T17:19:50.451" v="5597" actId="1076"/>
          <ac:spMkLst>
            <pc:docMk/>
            <pc:sldMk cId="3840201870" sldId="271"/>
            <ac:spMk id="38" creationId="{F000B44F-F18B-5385-3E9A-4B4FDFE50E17}"/>
          </ac:spMkLst>
        </pc:spChg>
        <pc:spChg chg="add del mod">
          <ac:chgData name="fatiha AKDIM" userId="9456ee4f8e5c6162" providerId="LiveId" clId="{5A3D63DF-FF0F-4A20-8FB7-CC671771DF10}" dt="2023-04-23T17:21:05.862" v="5606" actId="478"/>
          <ac:spMkLst>
            <pc:docMk/>
            <pc:sldMk cId="3840201870" sldId="271"/>
            <ac:spMk id="39" creationId="{6AC8CB74-E6F7-E8C7-7D0D-AD7EB2289E90}"/>
          </ac:spMkLst>
        </pc:spChg>
        <pc:spChg chg="add del mod">
          <ac:chgData name="fatiha AKDIM" userId="9456ee4f8e5c6162" providerId="LiveId" clId="{5A3D63DF-FF0F-4A20-8FB7-CC671771DF10}" dt="2023-04-23T17:21:05.012" v="5605" actId="478"/>
          <ac:spMkLst>
            <pc:docMk/>
            <pc:sldMk cId="3840201870" sldId="271"/>
            <ac:spMk id="40" creationId="{B5FE6EAF-3E0A-D382-C4CF-454BD3A754F7}"/>
          </ac:spMkLst>
        </pc:spChg>
        <pc:spChg chg="add mod">
          <ac:chgData name="fatiha AKDIM" userId="9456ee4f8e5c6162" providerId="LiveId" clId="{5A3D63DF-FF0F-4A20-8FB7-CC671771DF10}" dt="2023-04-23T17:45:12.063" v="5878" actId="1076"/>
          <ac:spMkLst>
            <pc:docMk/>
            <pc:sldMk cId="3840201870" sldId="271"/>
            <ac:spMk id="42" creationId="{E2483AA5-1200-6091-B20B-964AAD9A1628}"/>
          </ac:spMkLst>
        </pc:spChg>
        <pc:spChg chg="add mod">
          <ac:chgData name="fatiha AKDIM" userId="9456ee4f8e5c6162" providerId="LiveId" clId="{5A3D63DF-FF0F-4A20-8FB7-CC671771DF10}" dt="2023-04-23T17:21:32.388" v="5612" actId="1076"/>
          <ac:spMkLst>
            <pc:docMk/>
            <pc:sldMk cId="3840201870" sldId="271"/>
            <ac:spMk id="43" creationId="{31B9E390-FDD7-9DBE-9A43-85C88B58AE29}"/>
          </ac:spMkLst>
        </pc:spChg>
        <pc:grpChg chg="add del mod">
          <ac:chgData name="fatiha AKDIM" userId="9456ee4f8e5c6162" providerId="LiveId" clId="{5A3D63DF-FF0F-4A20-8FB7-CC671771DF10}" dt="2023-04-23T17:06:49.253" v="5524" actId="478"/>
          <ac:grpSpMkLst>
            <pc:docMk/>
            <pc:sldMk cId="3840201870" sldId="271"/>
            <ac:grpSpMk id="60" creationId="{F6CFAB71-F391-73F4-75BB-30817D5EB136}"/>
          </ac:grpSpMkLst>
        </pc:grpChg>
        <pc:grpChg chg="add del mod">
          <ac:chgData name="fatiha AKDIM" userId="9456ee4f8e5c6162" providerId="LiveId" clId="{5A3D63DF-FF0F-4A20-8FB7-CC671771DF10}" dt="2023-04-23T17:06:49.808" v="5525" actId="478"/>
          <ac:grpSpMkLst>
            <pc:docMk/>
            <pc:sldMk cId="3840201870" sldId="271"/>
            <ac:grpSpMk id="61" creationId="{7BB75FE3-2768-C2DC-DEE0-0DE2790AF271}"/>
          </ac:grpSpMkLst>
        </pc:grpChg>
        <pc:grpChg chg="add del mod">
          <ac:chgData name="fatiha AKDIM" userId="9456ee4f8e5c6162" providerId="LiveId" clId="{5A3D63DF-FF0F-4A20-8FB7-CC671771DF10}" dt="2023-04-23T17:06:50.411" v="5526" actId="478"/>
          <ac:grpSpMkLst>
            <pc:docMk/>
            <pc:sldMk cId="3840201870" sldId="271"/>
            <ac:grpSpMk id="62" creationId="{025D926E-8464-99B8-3096-B95B00AFDBD6}"/>
          </ac:grpSpMkLst>
        </pc:grpChg>
        <pc:picChg chg="add del mod">
          <ac:chgData name="fatiha AKDIM" userId="9456ee4f8e5c6162" providerId="LiveId" clId="{5A3D63DF-FF0F-4A20-8FB7-CC671771DF10}" dt="2023-04-17T19:56:09.737" v="4992" actId="478"/>
          <ac:picMkLst>
            <pc:docMk/>
            <pc:sldMk cId="3840201870" sldId="271"/>
            <ac:picMk id="5" creationId="{0BC5F99A-F00E-B539-7624-DF95BAC5B44C}"/>
          </ac:picMkLst>
        </pc:picChg>
        <pc:picChg chg="add del mod">
          <ac:chgData name="fatiha AKDIM" userId="9456ee4f8e5c6162" providerId="LiveId" clId="{5A3D63DF-FF0F-4A20-8FB7-CC671771DF10}" dt="2023-04-17T19:56:10.715" v="4994" actId="478"/>
          <ac:picMkLst>
            <pc:docMk/>
            <pc:sldMk cId="3840201870" sldId="271"/>
            <ac:picMk id="7" creationId="{5D2425AA-A71D-6387-94EC-4E323AD9F89F}"/>
          </ac:picMkLst>
        </pc:picChg>
        <pc:picChg chg="add mod">
          <ac:chgData name="fatiha AKDIM" userId="9456ee4f8e5c6162" providerId="LiveId" clId="{5A3D63DF-FF0F-4A20-8FB7-CC671771DF10}" dt="2023-04-17T20:09:46.311" v="5111" actId="164"/>
          <ac:picMkLst>
            <pc:docMk/>
            <pc:sldMk cId="3840201870" sldId="271"/>
            <ac:picMk id="9" creationId="{8A8191E4-9C08-B354-C89B-4715BCA0BB83}"/>
          </ac:picMkLst>
        </pc:picChg>
        <pc:picChg chg="add del mod">
          <ac:chgData name="fatiha AKDIM" userId="9456ee4f8e5c6162" providerId="LiveId" clId="{5A3D63DF-FF0F-4A20-8FB7-CC671771DF10}" dt="2023-04-17T19:57:17.234" v="5001" actId="478"/>
          <ac:picMkLst>
            <pc:docMk/>
            <pc:sldMk cId="3840201870" sldId="271"/>
            <ac:picMk id="11" creationId="{3A878841-1B74-C4A6-8EF9-7F2CB33D609C}"/>
          </ac:picMkLst>
        </pc:picChg>
        <pc:picChg chg="add del mod">
          <ac:chgData name="fatiha AKDIM" userId="9456ee4f8e5c6162" providerId="LiveId" clId="{5A3D63DF-FF0F-4A20-8FB7-CC671771DF10}" dt="2023-04-23T17:02:03.168" v="5513" actId="478"/>
          <ac:picMkLst>
            <pc:docMk/>
            <pc:sldMk cId="3840201870" sldId="271"/>
            <ac:picMk id="12" creationId="{97E2970A-5480-D01E-75C6-8124C41719AD}"/>
          </ac:picMkLst>
        </pc:picChg>
        <pc:picChg chg="add del mod">
          <ac:chgData name="fatiha AKDIM" userId="9456ee4f8e5c6162" providerId="LiveId" clId="{5A3D63DF-FF0F-4A20-8FB7-CC671771DF10}" dt="2023-04-17T19:57:18.606" v="5002" actId="478"/>
          <ac:picMkLst>
            <pc:docMk/>
            <pc:sldMk cId="3840201870" sldId="271"/>
            <ac:picMk id="13" creationId="{BA89E318-3921-0648-94FE-6035FA253FB3}"/>
          </ac:picMkLst>
        </pc:picChg>
        <pc:picChg chg="add del mod ord">
          <ac:chgData name="fatiha AKDIM" userId="9456ee4f8e5c6162" providerId="LiveId" clId="{5A3D63DF-FF0F-4A20-8FB7-CC671771DF10}" dt="2023-04-23T17:06:51.034" v="5527" actId="478"/>
          <ac:picMkLst>
            <pc:docMk/>
            <pc:sldMk cId="3840201870" sldId="271"/>
            <ac:picMk id="14" creationId="{B5C22D49-BCA1-C887-6E7F-25EDD0BEEA13}"/>
          </ac:picMkLst>
        </pc:picChg>
        <pc:picChg chg="add mod">
          <ac:chgData name="fatiha AKDIM" userId="9456ee4f8e5c6162" providerId="LiveId" clId="{5A3D63DF-FF0F-4A20-8FB7-CC671771DF10}" dt="2023-04-17T20:09:51.607" v="5112" actId="164"/>
          <ac:picMkLst>
            <pc:docMk/>
            <pc:sldMk cId="3840201870" sldId="271"/>
            <ac:picMk id="15" creationId="{4F9848EF-EA0C-6E7F-D88D-A2D2C41F371E}"/>
          </ac:picMkLst>
        </pc:picChg>
        <pc:picChg chg="add del mod">
          <ac:chgData name="fatiha AKDIM" userId="9456ee4f8e5c6162" providerId="LiveId" clId="{5A3D63DF-FF0F-4A20-8FB7-CC671771DF10}" dt="2023-04-17T19:58:26.805" v="5009" actId="478"/>
          <ac:picMkLst>
            <pc:docMk/>
            <pc:sldMk cId="3840201870" sldId="271"/>
            <ac:picMk id="17" creationId="{3DFEAB54-45EB-D610-FEE4-2720F5A4337E}"/>
          </ac:picMkLst>
        </pc:picChg>
        <pc:picChg chg="add del mod">
          <ac:chgData name="fatiha AKDIM" userId="9456ee4f8e5c6162" providerId="LiveId" clId="{5A3D63DF-FF0F-4A20-8FB7-CC671771DF10}" dt="2023-04-23T17:09:54.390" v="5546" actId="478"/>
          <ac:picMkLst>
            <pc:docMk/>
            <pc:sldMk cId="3840201870" sldId="271"/>
            <ac:picMk id="17" creationId="{9569C0D9-2DBF-7EF7-9A2D-830D2E9BD2FD}"/>
          </ac:picMkLst>
        </pc:picChg>
        <pc:picChg chg="add del mod">
          <ac:chgData name="fatiha AKDIM" userId="9456ee4f8e5c6162" providerId="LiveId" clId="{5A3D63DF-FF0F-4A20-8FB7-CC671771DF10}" dt="2023-04-17T19:58:27.352" v="5010" actId="478"/>
          <ac:picMkLst>
            <pc:docMk/>
            <pc:sldMk cId="3840201870" sldId="271"/>
            <ac:picMk id="19" creationId="{C743ADF3-9F00-E0AB-A174-9A96BB8088D0}"/>
          </ac:picMkLst>
        </pc:picChg>
        <pc:picChg chg="add del mod">
          <ac:chgData name="fatiha AKDIM" userId="9456ee4f8e5c6162" providerId="LiveId" clId="{5A3D63DF-FF0F-4A20-8FB7-CC671771DF10}" dt="2023-04-23T17:08:58.384" v="5540" actId="478"/>
          <ac:picMkLst>
            <pc:docMk/>
            <pc:sldMk cId="3840201870" sldId="271"/>
            <ac:picMk id="19" creationId="{DC92EE9E-E65C-804C-4408-FD33CA497990}"/>
          </ac:picMkLst>
        </pc:picChg>
        <pc:picChg chg="add mod">
          <ac:chgData name="fatiha AKDIM" userId="9456ee4f8e5c6162" providerId="LiveId" clId="{5A3D63DF-FF0F-4A20-8FB7-CC671771DF10}" dt="2023-04-17T20:09:55.990" v="5113" actId="164"/>
          <ac:picMkLst>
            <pc:docMk/>
            <pc:sldMk cId="3840201870" sldId="271"/>
            <ac:picMk id="21" creationId="{B4852266-A9D5-CEF2-4757-7F95ECDD1AC5}"/>
          </ac:picMkLst>
        </pc:picChg>
        <pc:picChg chg="add del mod">
          <ac:chgData name="fatiha AKDIM" userId="9456ee4f8e5c6162" providerId="LiveId" clId="{5A3D63DF-FF0F-4A20-8FB7-CC671771DF10}" dt="2023-04-23T17:09:53.734" v="5545" actId="478"/>
          <ac:picMkLst>
            <pc:docMk/>
            <pc:sldMk cId="3840201870" sldId="271"/>
            <ac:picMk id="22" creationId="{581A728D-7646-F220-06A5-D9F9E2C98646}"/>
          </ac:picMkLst>
        </pc:picChg>
        <pc:picChg chg="add del mod">
          <ac:chgData name="fatiha AKDIM" userId="9456ee4f8e5c6162" providerId="LiveId" clId="{5A3D63DF-FF0F-4A20-8FB7-CC671771DF10}" dt="2023-04-17T19:59:23.588" v="5019" actId="478"/>
          <ac:picMkLst>
            <pc:docMk/>
            <pc:sldMk cId="3840201870" sldId="271"/>
            <ac:picMk id="23" creationId="{CCFEB393-D9DE-EBF8-2390-054B8AA0111E}"/>
          </ac:picMkLst>
        </pc:picChg>
        <pc:picChg chg="add del mod">
          <ac:chgData name="fatiha AKDIM" userId="9456ee4f8e5c6162" providerId="LiveId" clId="{5A3D63DF-FF0F-4A20-8FB7-CC671771DF10}" dt="2023-04-23T17:10:24.890" v="5549" actId="478"/>
          <ac:picMkLst>
            <pc:docMk/>
            <pc:sldMk cId="3840201870" sldId="271"/>
            <ac:picMk id="24" creationId="{CECA11D9-C898-4EAF-EF7A-F409591442CC}"/>
          </ac:picMkLst>
        </pc:picChg>
        <pc:picChg chg="add mod">
          <ac:chgData name="fatiha AKDIM" userId="9456ee4f8e5c6162" providerId="LiveId" clId="{5A3D63DF-FF0F-4A20-8FB7-CC671771DF10}" dt="2023-04-17T20:09:46.311" v="5111" actId="164"/>
          <ac:picMkLst>
            <pc:docMk/>
            <pc:sldMk cId="3840201870" sldId="271"/>
            <ac:picMk id="25" creationId="{ECA3BEFD-74A5-C0F5-2BC1-34F84D410A69}"/>
          </ac:picMkLst>
        </pc:picChg>
        <pc:picChg chg="add del mod">
          <ac:chgData name="fatiha AKDIM" userId="9456ee4f8e5c6162" providerId="LiveId" clId="{5A3D63DF-FF0F-4A20-8FB7-CC671771DF10}" dt="2023-04-23T17:13:22.285" v="5576" actId="21"/>
          <ac:picMkLst>
            <pc:docMk/>
            <pc:sldMk cId="3840201870" sldId="271"/>
            <ac:picMk id="27" creationId="{2DF26DC8-83E8-CEBC-146F-824D17BD3ED3}"/>
          </ac:picMkLst>
        </pc:picChg>
        <pc:picChg chg="add del mod">
          <ac:chgData name="fatiha AKDIM" userId="9456ee4f8e5c6162" providerId="LiveId" clId="{5A3D63DF-FF0F-4A20-8FB7-CC671771DF10}" dt="2023-04-17T20:00:19.743" v="5024" actId="478"/>
          <ac:picMkLst>
            <pc:docMk/>
            <pc:sldMk cId="3840201870" sldId="271"/>
            <ac:picMk id="27" creationId="{970D148F-8F5B-63C9-E1FE-D5D971D54203}"/>
          </ac:picMkLst>
        </pc:picChg>
        <pc:picChg chg="add mod">
          <ac:chgData name="fatiha AKDIM" userId="9456ee4f8e5c6162" providerId="LiveId" clId="{5A3D63DF-FF0F-4A20-8FB7-CC671771DF10}" dt="2023-04-17T20:09:51.607" v="5112" actId="164"/>
          <ac:picMkLst>
            <pc:docMk/>
            <pc:sldMk cId="3840201870" sldId="271"/>
            <ac:picMk id="29" creationId="{25336358-9929-3ED1-3AD1-FD2D681E61F3}"/>
          </ac:picMkLst>
        </pc:picChg>
        <pc:picChg chg="add mod">
          <ac:chgData name="fatiha AKDIM" userId="9456ee4f8e5c6162" providerId="LiveId" clId="{5A3D63DF-FF0F-4A20-8FB7-CC671771DF10}" dt="2023-04-23T17:45:02.110" v="5876" actId="1076"/>
          <ac:picMkLst>
            <pc:docMk/>
            <pc:sldMk cId="3840201870" sldId="271"/>
            <ac:picMk id="30" creationId="{30B804B5-7148-BE19-8657-5230BF352422}"/>
          </ac:picMkLst>
        </pc:picChg>
        <pc:picChg chg="add del mod">
          <ac:chgData name="fatiha AKDIM" userId="9456ee4f8e5c6162" providerId="LiveId" clId="{5A3D63DF-FF0F-4A20-8FB7-CC671771DF10}" dt="2023-04-17T20:01:34.152" v="5034" actId="478"/>
          <ac:picMkLst>
            <pc:docMk/>
            <pc:sldMk cId="3840201870" sldId="271"/>
            <ac:picMk id="31" creationId="{B62676DB-A713-433F-F382-0F44CAB0D845}"/>
          </ac:picMkLst>
        </pc:picChg>
        <pc:picChg chg="add mod">
          <ac:chgData name="fatiha AKDIM" userId="9456ee4f8e5c6162" providerId="LiveId" clId="{5A3D63DF-FF0F-4A20-8FB7-CC671771DF10}" dt="2023-04-23T17:13:04.038" v="5572" actId="1076"/>
          <ac:picMkLst>
            <pc:docMk/>
            <pc:sldMk cId="3840201870" sldId="271"/>
            <ac:picMk id="32" creationId="{80813BCA-B441-F76C-3FF3-EC6EB8C69B64}"/>
          </ac:picMkLst>
        </pc:picChg>
        <pc:picChg chg="add del mod">
          <ac:chgData name="fatiha AKDIM" userId="9456ee4f8e5c6162" providerId="LiveId" clId="{5A3D63DF-FF0F-4A20-8FB7-CC671771DF10}" dt="2023-04-17T20:01:58.030" v="5039" actId="478"/>
          <ac:picMkLst>
            <pc:docMk/>
            <pc:sldMk cId="3840201870" sldId="271"/>
            <ac:picMk id="33" creationId="{0A442036-339D-FB3C-BF65-00877F08A66D}"/>
          </ac:picMkLst>
        </pc:picChg>
        <pc:picChg chg="add mod">
          <ac:chgData name="fatiha AKDIM" userId="9456ee4f8e5c6162" providerId="LiveId" clId="{5A3D63DF-FF0F-4A20-8FB7-CC671771DF10}" dt="2023-04-23T17:44:59.215" v="5875" actId="1076"/>
          <ac:picMkLst>
            <pc:docMk/>
            <pc:sldMk cId="3840201870" sldId="271"/>
            <ac:picMk id="34" creationId="{8E0E685E-3956-DD79-1212-AD272709788F}"/>
          </ac:picMkLst>
        </pc:picChg>
        <pc:picChg chg="add del mod">
          <ac:chgData name="fatiha AKDIM" userId="9456ee4f8e5c6162" providerId="LiveId" clId="{5A3D63DF-FF0F-4A20-8FB7-CC671771DF10}" dt="2023-04-17T20:02:49.228" v="5044" actId="478"/>
          <ac:picMkLst>
            <pc:docMk/>
            <pc:sldMk cId="3840201870" sldId="271"/>
            <ac:picMk id="35" creationId="{97F3282B-0BDE-4653-573E-A1AB17FEC7A2}"/>
          </ac:picMkLst>
        </pc:picChg>
        <pc:picChg chg="add mod">
          <ac:chgData name="fatiha AKDIM" userId="9456ee4f8e5c6162" providerId="LiveId" clId="{5A3D63DF-FF0F-4A20-8FB7-CC671771DF10}" dt="2023-04-23T17:17:14.208" v="5584" actId="1076"/>
          <ac:picMkLst>
            <pc:docMk/>
            <pc:sldMk cId="3840201870" sldId="271"/>
            <ac:picMk id="35" creationId="{B39C3D50-4255-F92C-6E06-19F18AA98EB0}"/>
          </ac:picMkLst>
        </pc:picChg>
        <pc:picChg chg="add mod">
          <ac:chgData name="fatiha AKDIM" userId="9456ee4f8e5c6162" providerId="LiveId" clId="{5A3D63DF-FF0F-4A20-8FB7-CC671771DF10}" dt="2023-04-17T20:09:55.990" v="5113" actId="164"/>
          <ac:picMkLst>
            <pc:docMk/>
            <pc:sldMk cId="3840201870" sldId="271"/>
            <ac:picMk id="37" creationId="{EEA6B81A-4934-52F5-4F3F-C2018918476F}"/>
          </ac:picMkLst>
        </pc:picChg>
        <pc:picChg chg="add del mod">
          <ac:chgData name="fatiha AKDIM" userId="9456ee4f8e5c6162" providerId="LiveId" clId="{5A3D63DF-FF0F-4A20-8FB7-CC671771DF10}" dt="2023-04-17T20:04:14.067" v="5055" actId="478"/>
          <ac:picMkLst>
            <pc:docMk/>
            <pc:sldMk cId="3840201870" sldId="271"/>
            <ac:picMk id="39" creationId="{D219691B-FBC3-50D3-5883-8B2AD0819E5F}"/>
          </ac:picMkLst>
        </pc:picChg>
        <pc:picChg chg="add del mod">
          <ac:chgData name="fatiha AKDIM" userId="9456ee4f8e5c6162" providerId="LiveId" clId="{5A3D63DF-FF0F-4A20-8FB7-CC671771DF10}" dt="2023-04-23T17:06:52.370" v="5529" actId="478"/>
          <ac:picMkLst>
            <pc:docMk/>
            <pc:sldMk cId="3840201870" sldId="271"/>
            <ac:picMk id="41" creationId="{F649D843-1541-98C6-9365-30375EAE208F}"/>
          </ac:picMkLst>
        </pc:picChg>
        <pc:picChg chg="add del mod">
          <ac:chgData name="fatiha AKDIM" userId="9456ee4f8e5c6162" providerId="LiveId" clId="{5A3D63DF-FF0F-4A20-8FB7-CC671771DF10}" dt="2023-04-17T20:05:51.697" v="5076" actId="478"/>
          <ac:picMkLst>
            <pc:docMk/>
            <pc:sldMk cId="3840201870" sldId="271"/>
            <ac:picMk id="43" creationId="{75433D2B-4A12-F3E3-7704-097FB4ED5238}"/>
          </ac:picMkLst>
        </pc:picChg>
        <pc:picChg chg="add del mod">
          <ac:chgData name="fatiha AKDIM" userId="9456ee4f8e5c6162" providerId="LiveId" clId="{5A3D63DF-FF0F-4A20-8FB7-CC671771DF10}" dt="2023-04-17T20:07:15.809" v="5092" actId="478"/>
          <ac:picMkLst>
            <pc:docMk/>
            <pc:sldMk cId="3840201870" sldId="271"/>
            <ac:picMk id="45" creationId="{D1A2BC4E-71AB-A0A2-E496-0AF82B973055}"/>
          </ac:picMkLst>
        </pc:picChg>
        <pc:picChg chg="add del mod">
          <ac:chgData name="fatiha AKDIM" userId="9456ee4f8e5c6162" providerId="LiveId" clId="{5A3D63DF-FF0F-4A20-8FB7-CC671771DF10}" dt="2023-04-17T20:06:45.413" v="5085" actId="478"/>
          <ac:picMkLst>
            <pc:docMk/>
            <pc:sldMk cId="3840201870" sldId="271"/>
            <ac:picMk id="47" creationId="{1DCCC0B8-2517-85A2-740F-19E7AA8AF4CA}"/>
          </ac:picMkLst>
        </pc:picChg>
        <pc:picChg chg="add del mod">
          <ac:chgData name="fatiha AKDIM" userId="9456ee4f8e5c6162" providerId="LiveId" clId="{5A3D63DF-FF0F-4A20-8FB7-CC671771DF10}" dt="2023-04-17T20:07:39.882" v="5098" actId="478"/>
          <ac:picMkLst>
            <pc:docMk/>
            <pc:sldMk cId="3840201870" sldId="271"/>
            <ac:picMk id="49" creationId="{7E14BFB5-3FBE-0B92-B75B-9477D5D0D999}"/>
          </ac:picMkLst>
        </pc:picChg>
        <pc:picChg chg="add del mod">
          <ac:chgData name="fatiha AKDIM" userId="9456ee4f8e5c6162" providerId="LiveId" clId="{5A3D63DF-FF0F-4A20-8FB7-CC671771DF10}" dt="2023-04-17T20:08:22.325" v="5101" actId="478"/>
          <ac:picMkLst>
            <pc:docMk/>
            <pc:sldMk cId="3840201870" sldId="271"/>
            <ac:picMk id="51" creationId="{368E6328-B6C1-A790-ED87-E3C12CDA90A7}"/>
          </ac:picMkLst>
        </pc:picChg>
        <pc:picChg chg="add del mod">
          <ac:chgData name="fatiha AKDIM" userId="9456ee4f8e5c6162" providerId="LiveId" clId="{5A3D63DF-FF0F-4A20-8FB7-CC671771DF10}" dt="2023-04-17T20:08:22.812" v="5102" actId="478"/>
          <ac:picMkLst>
            <pc:docMk/>
            <pc:sldMk cId="3840201870" sldId="271"/>
            <ac:picMk id="53" creationId="{B38E0E4B-9A9D-103F-D02B-E3A1E21004D9}"/>
          </ac:picMkLst>
        </pc:picChg>
        <pc:picChg chg="add del mod">
          <ac:chgData name="fatiha AKDIM" userId="9456ee4f8e5c6162" providerId="LiveId" clId="{5A3D63DF-FF0F-4A20-8FB7-CC671771DF10}" dt="2023-04-23T17:06:51.602" v="5528" actId="478"/>
          <ac:picMkLst>
            <pc:docMk/>
            <pc:sldMk cId="3840201870" sldId="271"/>
            <ac:picMk id="55" creationId="{2A62EFE8-C3BE-85DB-42FD-ABD1E6F56C35}"/>
          </ac:picMkLst>
        </pc:picChg>
        <pc:picChg chg="add del mod">
          <ac:chgData name="fatiha AKDIM" userId="9456ee4f8e5c6162" providerId="LiveId" clId="{5A3D63DF-FF0F-4A20-8FB7-CC671771DF10}" dt="2023-04-17T20:09:04.234" v="5107" actId="478"/>
          <ac:picMkLst>
            <pc:docMk/>
            <pc:sldMk cId="3840201870" sldId="271"/>
            <ac:picMk id="57" creationId="{3CD61180-7D3D-7884-27CD-A83EF6175759}"/>
          </ac:picMkLst>
        </pc:picChg>
        <pc:picChg chg="add del mod">
          <ac:chgData name="fatiha AKDIM" userId="9456ee4f8e5c6162" providerId="LiveId" clId="{5A3D63DF-FF0F-4A20-8FB7-CC671771DF10}" dt="2023-04-23T17:01:22.274" v="5506" actId="21"/>
          <ac:picMkLst>
            <pc:docMk/>
            <pc:sldMk cId="3840201870" sldId="271"/>
            <ac:picMk id="59" creationId="{6410EBB6-93C4-EF3B-8A9E-36A9F3687DA5}"/>
          </ac:picMkLst>
        </pc:picChg>
        <pc:cxnChg chg="add del mod">
          <ac:chgData name="fatiha AKDIM" userId="9456ee4f8e5c6162" providerId="LiveId" clId="{5A3D63DF-FF0F-4A20-8FB7-CC671771DF10}" dt="2023-04-23T17:45:55.425" v="5883" actId="21"/>
          <ac:cxnSpMkLst>
            <pc:docMk/>
            <pc:sldMk cId="3840201870" sldId="271"/>
            <ac:cxnSpMk id="45" creationId="{CDF0E974-0E56-0198-D434-ED940E8FCD96}"/>
          </ac:cxnSpMkLst>
        </pc:cxnChg>
      </pc:sldChg>
      <pc:sldChg chg="addSp delSp modSp new mod addAnim delAnim modAnim">
        <pc:chgData name="fatiha AKDIM" userId="9456ee4f8e5c6162" providerId="LiveId" clId="{5A3D63DF-FF0F-4A20-8FB7-CC671771DF10}" dt="2023-04-29T14:44:37.269" v="11500" actId="20577"/>
        <pc:sldMkLst>
          <pc:docMk/>
          <pc:sldMk cId="1173894022" sldId="272"/>
        </pc:sldMkLst>
        <pc:spChg chg="add del mod">
          <ac:chgData name="fatiha AKDIM" userId="9456ee4f8e5c6162" providerId="LiveId" clId="{5A3D63DF-FF0F-4A20-8FB7-CC671771DF10}" dt="2023-04-17T20:28:56.404" v="5212" actId="478"/>
          <ac:spMkLst>
            <pc:docMk/>
            <pc:sldMk cId="1173894022" sldId="272"/>
            <ac:spMk id="2" creationId="{710AAD30-E189-5D5D-0DAA-2197248630DC}"/>
          </ac:spMkLst>
        </pc:spChg>
        <pc:spChg chg="add del">
          <ac:chgData name="fatiha AKDIM" userId="9456ee4f8e5c6162" providerId="LiveId" clId="{5A3D63DF-FF0F-4A20-8FB7-CC671771DF10}" dt="2023-04-17T20:13:44.598" v="5158" actId="478"/>
          <ac:spMkLst>
            <pc:docMk/>
            <pc:sldMk cId="1173894022" sldId="272"/>
            <ac:spMk id="5" creationId="{90DCDE16-8248-3ACD-6C7E-D21C50F59D56}"/>
          </ac:spMkLst>
        </pc:spChg>
        <pc:spChg chg="add mod">
          <ac:chgData name="fatiha AKDIM" userId="9456ee4f8e5c6162" providerId="LiveId" clId="{5A3D63DF-FF0F-4A20-8FB7-CC671771DF10}" dt="2023-04-29T14:44:37.269" v="11500" actId="20577"/>
          <ac:spMkLst>
            <pc:docMk/>
            <pc:sldMk cId="1173894022" sldId="272"/>
            <ac:spMk id="20" creationId="{8D3B1855-9A0A-C3C8-9FD0-32409E089D32}"/>
          </ac:spMkLst>
        </pc:spChg>
        <pc:spChg chg="add del mod">
          <ac:chgData name="fatiha AKDIM" userId="9456ee4f8e5c6162" providerId="LiveId" clId="{5A3D63DF-FF0F-4A20-8FB7-CC671771DF10}" dt="2023-04-17T20:41:31.814" v="5346" actId="478"/>
          <ac:spMkLst>
            <pc:docMk/>
            <pc:sldMk cId="1173894022" sldId="272"/>
            <ac:spMk id="44" creationId="{883A9A5E-E23F-3BB1-96FC-56B203B84044}"/>
          </ac:spMkLst>
        </pc:spChg>
        <pc:grpChg chg="add mod">
          <ac:chgData name="fatiha AKDIM" userId="9456ee4f8e5c6162" providerId="LiveId" clId="{5A3D63DF-FF0F-4A20-8FB7-CC671771DF10}" dt="2023-04-23T18:45:24.966" v="6684" actId="164"/>
          <ac:grpSpMkLst>
            <pc:docMk/>
            <pc:sldMk cId="1173894022" sldId="272"/>
            <ac:grpSpMk id="18" creationId="{70AAA741-971E-ED45-30A9-FB41A3BFAFEB}"/>
          </ac:grpSpMkLst>
        </pc:grpChg>
        <pc:picChg chg="add del mod">
          <ac:chgData name="fatiha AKDIM" userId="9456ee4f8e5c6162" providerId="LiveId" clId="{5A3D63DF-FF0F-4A20-8FB7-CC671771DF10}" dt="2023-04-23T18:19:08.635" v="6405" actId="478"/>
          <ac:picMkLst>
            <pc:docMk/>
            <pc:sldMk cId="1173894022" sldId="272"/>
            <ac:picMk id="3" creationId="{420DBA09-287F-6C0C-0D04-9C9C2AB64939}"/>
          </ac:picMkLst>
        </pc:picChg>
        <pc:picChg chg="add del mod">
          <ac:chgData name="fatiha AKDIM" userId="9456ee4f8e5c6162" providerId="LiveId" clId="{5A3D63DF-FF0F-4A20-8FB7-CC671771DF10}" dt="2023-04-17T20:13:57.331" v="5159" actId="478"/>
          <ac:picMkLst>
            <pc:docMk/>
            <pc:sldMk cId="1173894022" sldId="272"/>
            <ac:picMk id="4" creationId="{5A62A91E-1553-E762-30F2-721D191AABFB}"/>
          </ac:picMkLst>
        </pc:picChg>
        <pc:picChg chg="add mod">
          <ac:chgData name="fatiha AKDIM" userId="9456ee4f8e5c6162" providerId="LiveId" clId="{5A3D63DF-FF0F-4A20-8FB7-CC671771DF10}" dt="2023-04-23T18:19:10.632" v="6406" actId="1076"/>
          <ac:picMkLst>
            <pc:docMk/>
            <pc:sldMk cId="1173894022" sldId="272"/>
            <ac:picMk id="5" creationId="{C7B3E425-A322-5E56-22A2-0760C22F918E}"/>
          </ac:picMkLst>
        </pc:picChg>
        <pc:picChg chg="add mod">
          <ac:chgData name="fatiha AKDIM" userId="9456ee4f8e5c6162" providerId="LiveId" clId="{5A3D63DF-FF0F-4A20-8FB7-CC671771DF10}" dt="2023-04-23T18:20:56.816" v="6408" actId="1076"/>
          <ac:picMkLst>
            <pc:docMk/>
            <pc:sldMk cId="1173894022" sldId="272"/>
            <ac:picMk id="7" creationId="{3B57B1C7-C042-85E0-C6A9-2DD829481B5C}"/>
          </ac:picMkLst>
        </pc:picChg>
        <pc:picChg chg="add del mod">
          <ac:chgData name="fatiha AKDIM" userId="9456ee4f8e5c6162" providerId="LiveId" clId="{5A3D63DF-FF0F-4A20-8FB7-CC671771DF10}" dt="2023-04-17T20:21:39.097" v="5181" actId="478"/>
          <ac:picMkLst>
            <pc:docMk/>
            <pc:sldMk cId="1173894022" sldId="272"/>
            <ac:picMk id="7" creationId="{DCF2C464-6217-6382-DBD4-F3991494ACB7}"/>
          </ac:picMkLst>
        </pc:picChg>
        <pc:picChg chg="add del mod">
          <ac:chgData name="fatiha AKDIM" userId="9456ee4f8e5c6162" providerId="LiveId" clId="{5A3D63DF-FF0F-4A20-8FB7-CC671771DF10}" dt="2023-04-17T20:15:21.710" v="5164" actId="478"/>
          <ac:picMkLst>
            <pc:docMk/>
            <pc:sldMk cId="1173894022" sldId="272"/>
            <ac:picMk id="9" creationId="{4B95764C-0487-D56A-86F7-41E8E7F10AFC}"/>
          </ac:picMkLst>
        </pc:picChg>
        <pc:picChg chg="add mod">
          <ac:chgData name="fatiha AKDIM" userId="9456ee4f8e5c6162" providerId="LiveId" clId="{5A3D63DF-FF0F-4A20-8FB7-CC671771DF10}" dt="2023-04-23T18:21:24.049" v="6411" actId="1076"/>
          <ac:picMkLst>
            <pc:docMk/>
            <pc:sldMk cId="1173894022" sldId="272"/>
            <ac:picMk id="9" creationId="{FE1C1214-3442-219D-DD44-B568C51316D2}"/>
          </ac:picMkLst>
        </pc:picChg>
        <pc:picChg chg="add del mod">
          <ac:chgData name="fatiha AKDIM" userId="9456ee4f8e5c6162" providerId="LiveId" clId="{5A3D63DF-FF0F-4A20-8FB7-CC671771DF10}" dt="2023-04-17T20:21:38.528" v="5180" actId="478"/>
          <ac:picMkLst>
            <pc:docMk/>
            <pc:sldMk cId="1173894022" sldId="272"/>
            <ac:picMk id="11" creationId="{24B0F29D-5FE2-4FED-751F-6175477BFA8F}"/>
          </ac:picMkLst>
        </pc:picChg>
        <pc:picChg chg="add mod">
          <ac:chgData name="fatiha AKDIM" userId="9456ee4f8e5c6162" providerId="LiveId" clId="{5A3D63DF-FF0F-4A20-8FB7-CC671771DF10}" dt="2023-04-23T18:45:24.966" v="6684" actId="164"/>
          <ac:picMkLst>
            <pc:docMk/>
            <pc:sldMk cId="1173894022" sldId="272"/>
            <ac:picMk id="11" creationId="{44D377EC-33AC-F4A5-8BDA-2A3EA0766E60}"/>
          </ac:picMkLst>
        </pc:picChg>
        <pc:picChg chg="add del mod">
          <ac:chgData name="fatiha AKDIM" userId="9456ee4f8e5c6162" providerId="LiveId" clId="{5A3D63DF-FF0F-4A20-8FB7-CC671771DF10}" dt="2023-04-17T20:21:38.030" v="5179" actId="478"/>
          <ac:picMkLst>
            <pc:docMk/>
            <pc:sldMk cId="1173894022" sldId="272"/>
            <ac:picMk id="13" creationId="{0A3CE4FB-571E-A681-9D62-7DB1FEEB18F0}"/>
          </ac:picMkLst>
        </pc:picChg>
        <pc:picChg chg="add mod">
          <ac:chgData name="fatiha AKDIM" userId="9456ee4f8e5c6162" providerId="LiveId" clId="{5A3D63DF-FF0F-4A20-8FB7-CC671771DF10}" dt="2023-04-23T18:22:45.402" v="6419" actId="1076"/>
          <ac:picMkLst>
            <pc:docMk/>
            <pc:sldMk cId="1173894022" sldId="272"/>
            <ac:picMk id="13" creationId="{A4419FB1-D49A-7D8B-EC3D-0959FA1A9C41}"/>
          </ac:picMkLst>
        </pc:picChg>
        <pc:picChg chg="add del mod">
          <ac:chgData name="fatiha AKDIM" userId="9456ee4f8e5c6162" providerId="LiveId" clId="{5A3D63DF-FF0F-4A20-8FB7-CC671771DF10}" dt="2023-04-17T20:25:13.850" v="5190" actId="478"/>
          <ac:picMkLst>
            <pc:docMk/>
            <pc:sldMk cId="1173894022" sldId="272"/>
            <ac:picMk id="15" creationId="{0E124CAA-7978-73E9-702F-529F614760F2}"/>
          </ac:picMkLst>
        </pc:picChg>
        <pc:picChg chg="add del mod">
          <ac:chgData name="fatiha AKDIM" userId="9456ee4f8e5c6162" providerId="LiveId" clId="{5A3D63DF-FF0F-4A20-8FB7-CC671771DF10}" dt="2023-04-17T20:28:50.523" v="5207" actId="478"/>
          <ac:picMkLst>
            <pc:docMk/>
            <pc:sldMk cId="1173894022" sldId="272"/>
            <ac:picMk id="17" creationId="{FF5AB007-0327-59C9-F208-FD5F3D1E8727}"/>
          </ac:picMkLst>
        </pc:picChg>
        <pc:picChg chg="add del mod">
          <ac:chgData name="fatiha AKDIM" userId="9456ee4f8e5c6162" providerId="LiveId" clId="{5A3D63DF-FF0F-4A20-8FB7-CC671771DF10}" dt="2023-04-17T20:28:51.089" v="5208" actId="478"/>
          <ac:picMkLst>
            <pc:docMk/>
            <pc:sldMk cId="1173894022" sldId="272"/>
            <ac:picMk id="19" creationId="{5550F263-ED2E-DB15-72B7-FDAB472810D8}"/>
          </ac:picMkLst>
        </pc:picChg>
        <pc:picChg chg="add del mod">
          <ac:chgData name="fatiha AKDIM" userId="9456ee4f8e5c6162" providerId="LiveId" clId="{5A3D63DF-FF0F-4A20-8FB7-CC671771DF10}" dt="2023-04-17T20:31:42.461" v="5250" actId="478"/>
          <ac:picMkLst>
            <pc:docMk/>
            <pc:sldMk cId="1173894022" sldId="272"/>
            <ac:picMk id="22" creationId="{3609643C-7B97-367D-FDC1-EC23AC911CB3}"/>
          </ac:picMkLst>
        </pc:picChg>
        <pc:picChg chg="add del mod">
          <ac:chgData name="fatiha AKDIM" userId="9456ee4f8e5c6162" providerId="LiveId" clId="{5A3D63DF-FF0F-4A20-8FB7-CC671771DF10}" dt="2023-04-17T20:34:19.183" v="5265" actId="478"/>
          <ac:picMkLst>
            <pc:docMk/>
            <pc:sldMk cId="1173894022" sldId="272"/>
            <ac:picMk id="24" creationId="{11552444-6562-2FB0-CB01-01BB0FB8E5C0}"/>
          </ac:picMkLst>
        </pc:picChg>
        <pc:picChg chg="add del mod">
          <ac:chgData name="fatiha AKDIM" userId="9456ee4f8e5c6162" providerId="LiveId" clId="{5A3D63DF-FF0F-4A20-8FB7-CC671771DF10}" dt="2023-04-17T20:34:19.607" v="5266" actId="478"/>
          <ac:picMkLst>
            <pc:docMk/>
            <pc:sldMk cId="1173894022" sldId="272"/>
            <ac:picMk id="26" creationId="{65E46673-ED37-52C3-3070-362971E51652}"/>
          </ac:picMkLst>
        </pc:picChg>
        <pc:picChg chg="add del mod">
          <ac:chgData name="fatiha AKDIM" userId="9456ee4f8e5c6162" providerId="LiveId" clId="{5A3D63DF-FF0F-4A20-8FB7-CC671771DF10}" dt="2023-04-17T20:35:31.105" v="5277" actId="478"/>
          <ac:picMkLst>
            <pc:docMk/>
            <pc:sldMk cId="1173894022" sldId="272"/>
            <ac:picMk id="28" creationId="{B1B18BEA-32E4-85E9-A353-8812E31E687D}"/>
          </ac:picMkLst>
        </pc:picChg>
        <pc:picChg chg="add del mod">
          <ac:chgData name="fatiha AKDIM" userId="9456ee4f8e5c6162" providerId="LiveId" clId="{5A3D63DF-FF0F-4A20-8FB7-CC671771DF10}" dt="2023-04-17T20:35:56.658" v="5282" actId="478"/>
          <ac:picMkLst>
            <pc:docMk/>
            <pc:sldMk cId="1173894022" sldId="272"/>
            <ac:picMk id="30" creationId="{FCA0E843-0CDC-27F8-EFDB-E437758A2A6F}"/>
          </ac:picMkLst>
        </pc:picChg>
        <pc:picChg chg="add del mod">
          <ac:chgData name="fatiha AKDIM" userId="9456ee4f8e5c6162" providerId="LiveId" clId="{5A3D63DF-FF0F-4A20-8FB7-CC671771DF10}" dt="2023-04-17T20:41:25.784" v="5343" actId="478"/>
          <ac:picMkLst>
            <pc:docMk/>
            <pc:sldMk cId="1173894022" sldId="272"/>
            <ac:picMk id="32" creationId="{2B2031ED-AB74-D782-765D-9441772ED5CB}"/>
          </ac:picMkLst>
        </pc:picChg>
        <pc:picChg chg="add del mod">
          <ac:chgData name="fatiha AKDIM" userId="9456ee4f8e5c6162" providerId="LiveId" clId="{5A3D63DF-FF0F-4A20-8FB7-CC671771DF10}" dt="2023-04-17T20:41:24.945" v="5342" actId="478"/>
          <ac:picMkLst>
            <pc:docMk/>
            <pc:sldMk cId="1173894022" sldId="272"/>
            <ac:picMk id="34" creationId="{8EB01C28-81AF-F2D1-C1CA-83A77FDC8FFA}"/>
          </ac:picMkLst>
        </pc:picChg>
        <pc:picChg chg="add del mod">
          <ac:chgData name="fatiha AKDIM" userId="9456ee4f8e5c6162" providerId="LiveId" clId="{5A3D63DF-FF0F-4A20-8FB7-CC671771DF10}" dt="2023-04-17T20:37:07.219" v="5300"/>
          <ac:picMkLst>
            <pc:docMk/>
            <pc:sldMk cId="1173894022" sldId="272"/>
            <ac:picMk id="35" creationId="{AA58D87E-E218-72B2-608E-297E8144031B}"/>
          </ac:picMkLst>
        </pc:picChg>
        <pc:picChg chg="add del mod">
          <ac:chgData name="fatiha AKDIM" userId="9456ee4f8e5c6162" providerId="LiveId" clId="{5A3D63DF-FF0F-4A20-8FB7-CC671771DF10}" dt="2023-04-17T20:41:54.963" v="5349" actId="478"/>
          <ac:picMkLst>
            <pc:docMk/>
            <pc:sldMk cId="1173894022" sldId="272"/>
            <ac:picMk id="37" creationId="{44F271D4-1FBD-7865-6E2D-83DE5D4E7095}"/>
          </ac:picMkLst>
        </pc:picChg>
        <pc:picChg chg="add del mod">
          <ac:chgData name="fatiha AKDIM" userId="9456ee4f8e5c6162" providerId="LiveId" clId="{5A3D63DF-FF0F-4A20-8FB7-CC671771DF10}" dt="2023-04-17T20:41:54.476" v="5348" actId="478"/>
          <ac:picMkLst>
            <pc:docMk/>
            <pc:sldMk cId="1173894022" sldId="272"/>
            <ac:picMk id="39" creationId="{22B8506F-702C-7DEB-A726-4FC11D465768}"/>
          </ac:picMkLst>
        </pc:picChg>
        <pc:picChg chg="add del mod">
          <ac:chgData name="fatiha AKDIM" userId="9456ee4f8e5c6162" providerId="LiveId" clId="{5A3D63DF-FF0F-4A20-8FB7-CC671771DF10}" dt="2023-04-17T20:38:58.721" v="5321" actId="22"/>
          <ac:picMkLst>
            <pc:docMk/>
            <pc:sldMk cId="1173894022" sldId="272"/>
            <ac:picMk id="41" creationId="{4272D3D3-EF31-0077-2286-397735CE8E63}"/>
          </ac:picMkLst>
        </pc:picChg>
        <pc:picChg chg="add del mod">
          <ac:chgData name="fatiha AKDIM" userId="9456ee4f8e5c6162" providerId="LiveId" clId="{5A3D63DF-FF0F-4A20-8FB7-CC671771DF10}" dt="2023-04-17T20:41:53.926" v="5347" actId="478"/>
          <ac:picMkLst>
            <pc:docMk/>
            <pc:sldMk cId="1173894022" sldId="272"/>
            <ac:picMk id="43" creationId="{746683AA-4EAD-9C8E-8E09-8E5E7C4B87D1}"/>
          </ac:picMkLst>
        </pc:picChg>
        <pc:picChg chg="add del mod">
          <ac:chgData name="fatiha AKDIM" userId="9456ee4f8e5c6162" providerId="LiveId" clId="{5A3D63DF-FF0F-4A20-8FB7-CC671771DF10}" dt="2023-04-23T18:17:33.345" v="6401" actId="478"/>
          <ac:picMkLst>
            <pc:docMk/>
            <pc:sldMk cId="1173894022" sldId="272"/>
            <ac:picMk id="46" creationId="{95FCCC3C-15A6-42C7-F868-EC53C421D7B7}"/>
          </ac:picMkLst>
        </pc:picChg>
        <pc:picChg chg="add del mod">
          <ac:chgData name="fatiha AKDIM" userId="9456ee4f8e5c6162" providerId="LiveId" clId="{5A3D63DF-FF0F-4A20-8FB7-CC671771DF10}" dt="2023-04-23T18:17:09.755" v="6398" actId="478"/>
          <ac:picMkLst>
            <pc:docMk/>
            <pc:sldMk cId="1173894022" sldId="272"/>
            <ac:picMk id="48" creationId="{A8893562-CC39-10D3-8710-67F16A973FD7}"/>
          </ac:picMkLst>
        </pc:picChg>
        <pc:picChg chg="add del mod">
          <ac:chgData name="fatiha AKDIM" userId="9456ee4f8e5c6162" providerId="LiveId" clId="{5A3D63DF-FF0F-4A20-8FB7-CC671771DF10}" dt="2023-04-17T20:44:08.362" v="5357" actId="478"/>
          <ac:picMkLst>
            <pc:docMk/>
            <pc:sldMk cId="1173894022" sldId="272"/>
            <ac:picMk id="50" creationId="{2CA7026C-E6FA-95BC-76DE-EC8CC99253E0}"/>
          </ac:picMkLst>
        </pc:picChg>
        <pc:picChg chg="add del mod">
          <ac:chgData name="fatiha AKDIM" userId="9456ee4f8e5c6162" providerId="LiveId" clId="{5A3D63DF-FF0F-4A20-8FB7-CC671771DF10}" dt="2023-04-23T18:21:04.466" v="6409" actId="478"/>
          <ac:picMkLst>
            <pc:docMk/>
            <pc:sldMk cId="1173894022" sldId="272"/>
            <ac:picMk id="52" creationId="{3CD23233-BC5D-1AA8-C958-4A330D494709}"/>
          </ac:picMkLst>
        </pc:picChg>
        <pc:cxnChg chg="add mod">
          <ac:chgData name="fatiha AKDIM" userId="9456ee4f8e5c6162" providerId="LiveId" clId="{5A3D63DF-FF0F-4A20-8FB7-CC671771DF10}" dt="2023-04-23T18:45:24.966" v="6684" actId="164"/>
          <ac:cxnSpMkLst>
            <pc:docMk/>
            <pc:sldMk cId="1173894022" sldId="272"/>
            <ac:cxnSpMk id="15" creationId="{35DD7163-2E09-F9AC-0D5B-384BD4933D65}"/>
          </ac:cxnSpMkLst>
        </pc:cxnChg>
        <pc:cxnChg chg="add mod">
          <ac:chgData name="fatiha AKDIM" userId="9456ee4f8e5c6162" providerId="LiveId" clId="{5A3D63DF-FF0F-4A20-8FB7-CC671771DF10}" dt="2023-04-23T18:45:24.966" v="6684" actId="164"/>
          <ac:cxnSpMkLst>
            <pc:docMk/>
            <pc:sldMk cId="1173894022" sldId="272"/>
            <ac:cxnSpMk id="16" creationId="{B88974F7-E34D-BAC1-A71A-728BC7EB89BB}"/>
          </ac:cxnSpMkLst>
        </pc:cxnChg>
      </pc:sldChg>
      <pc:sldChg chg="addSp delSp modSp new del mod">
        <pc:chgData name="fatiha AKDIM" userId="9456ee4f8e5c6162" providerId="LiveId" clId="{5A3D63DF-FF0F-4A20-8FB7-CC671771DF10}" dt="2023-04-17T20:36:24.665" v="5291" actId="2696"/>
        <pc:sldMkLst>
          <pc:docMk/>
          <pc:sldMk cId="3403200531" sldId="273"/>
        </pc:sldMkLst>
        <pc:spChg chg="add del mod">
          <ac:chgData name="fatiha AKDIM" userId="9456ee4f8e5c6162" providerId="LiveId" clId="{5A3D63DF-FF0F-4A20-8FB7-CC671771DF10}" dt="2023-04-17T20:28:54.452" v="5211" actId="478"/>
          <ac:spMkLst>
            <pc:docMk/>
            <pc:sldMk cId="3403200531" sldId="273"/>
            <ac:spMk id="8" creationId="{AF4AA7D5-67B8-8516-4607-D0BC0E9C8ED3}"/>
          </ac:spMkLst>
        </pc:spChg>
        <pc:picChg chg="add del mod">
          <ac:chgData name="fatiha AKDIM" userId="9456ee4f8e5c6162" providerId="LiveId" clId="{5A3D63DF-FF0F-4A20-8FB7-CC671771DF10}" dt="2023-04-17T20:28:52.550" v="5209" actId="478"/>
          <ac:picMkLst>
            <pc:docMk/>
            <pc:sldMk cId="3403200531" sldId="273"/>
            <ac:picMk id="3" creationId="{F66FB15B-2118-7082-ABD6-FD4A1207118E}"/>
          </ac:picMkLst>
        </pc:picChg>
        <pc:picChg chg="add del mod">
          <ac:chgData name="fatiha AKDIM" userId="9456ee4f8e5c6162" providerId="LiveId" clId="{5A3D63DF-FF0F-4A20-8FB7-CC671771DF10}" dt="2023-04-17T20:26:18.925" v="5201" actId="478"/>
          <ac:picMkLst>
            <pc:docMk/>
            <pc:sldMk cId="3403200531" sldId="273"/>
            <ac:picMk id="5" creationId="{77D43149-40BA-43F2-F0AD-38A79A008CF9}"/>
          </ac:picMkLst>
        </pc:picChg>
        <pc:picChg chg="add del mod">
          <ac:chgData name="fatiha AKDIM" userId="9456ee4f8e5c6162" providerId="LiveId" clId="{5A3D63DF-FF0F-4A20-8FB7-CC671771DF10}" dt="2023-04-17T20:28:53.069" v="5210" actId="478"/>
          <ac:picMkLst>
            <pc:docMk/>
            <pc:sldMk cId="3403200531" sldId="273"/>
            <ac:picMk id="7" creationId="{0907A803-8A55-45FC-A235-931A962EEC41}"/>
          </ac:picMkLst>
        </pc:picChg>
        <pc:picChg chg="add mod">
          <ac:chgData name="fatiha AKDIM" userId="9456ee4f8e5c6162" providerId="LiveId" clId="{5A3D63DF-FF0F-4A20-8FB7-CC671771DF10}" dt="2023-04-17T20:34:41.685" v="5270" actId="1076"/>
          <ac:picMkLst>
            <pc:docMk/>
            <pc:sldMk cId="3403200531" sldId="273"/>
            <ac:picMk id="10" creationId="{70AB6ECD-7F45-E9C7-086D-76C6176AA5D3}"/>
          </ac:picMkLst>
        </pc:picChg>
        <pc:picChg chg="add mod">
          <ac:chgData name="fatiha AKDIM" userId="9456ee4f8e5c6162" providerId="LiveId" clId="{5A3D63DF-FF0F-4A20-8FB7-CC671771DF10}" dt="2023-04-17T20:34:46.893" v="5271" actId="1076"/>
          <ac:picMkLst>
            <pc:docMk/>
            <pc:sldMk cId="3403200531" sldId="273"/>
            <ac:picMk id="12" creationId="{6C6285B6-F680-F2BF-58A2-F8B8A26932F4}"/>
          </ac:picMkLst>
        </pc:picChg>
      </pc:sldChg>
      <pc:sldChg chg="addSp delSp modSp new mod modAnim">
        <pc:chgData name="fatiha AKDIM" userId="9456ee4f8e5c6162" providerId="LiveId" clId="{5A3D63DF-FF0F-4A20-8FB7-CC671771DF10}" dt="2023-05-01T14:46:20.787" v="15805"/>
        <pc:sldMkLst>
          <pc:docMk/>
          <pc:sldMk cId="3385615817" sldId="274"/>
        </pc:sldMkLst>
        <pc:spChg chg="add del mod">
          <ac:chgData name="fatiha AKDIM" userId="9456ee4f8e5c6162" providerId="LiveId" clId="{5A3D63DF-FF0F-4A20-8FB7-CC671771DF10}" dt="2023-04-17T20:28:59.043" v="5213" actId="478"/>
          <ac:spMkLst>
            <pc:docMk/>
            <pc:sldMk cId="3385615817" sldId="274"/>
            <ac:spMk id="2" creationId="{AE068955-F8CA-960F-D660-FC1087AC7992}"/>
          </ac:spMkLst>
        </pc:spChg>
        <pc:spChg chg="add mod">
          <ac:chgData name="fatiha AKDIM" userId="9456ee4f8e5c6162" providerId="LiveId" clId="{5A3D63DF-FF0F-4A20-8FB7-CC671771DF10}" dt="2023-04-23T18:29:59.466" v="6493" actId="164"/>
          <ac:spMkLst>
            <pc:docMk/>
            <pc:sldMk cId="3385615817" sldId="274"/>
            <ac:spMk id="15" creationId="{2E65369C-566C-792B-824D-A51EE43DB870}"/>
          </ac:spMkLst>
        </pc:spChg>
        <pc:spChg chg="add mod">
          <ac:chgData name="fatiha AKDIM" userId="9456ee4f8e5c6162" providerId="LiveId" clId="{5A3D63DF-FF0F-4A20-8FB7-CC671771DF10}" dt="2023-04-23T18:52:03.625" v="6724" actId="1076"/>
          <ac:spMkLst>
            <pc:docMk/>
            <pc:sldMk cId="3385615817" sldId="274"/>
            <ac:spMk id="17" creationId="{BBE4E0FD-64B1-4419-874F-D919010E4AC1}"/>
          </ac:spMkLst>
        </pc:spChg>
        <pc:grpChg chg="add del mod">
          <ac:chgData name="fatiha AKDIM" userId="9456ee4f8e5c6162" providerId="LiveId" clId="{5A3D63DF-FF0F-4A20-8FB7-CC671771DF10}" dt="2023-04-23T18:47:38.957" v="6689" actId="478"/>
          <ac:grpSpMkLst>
            <pc:docMk/>
            <pc:sldMk cId="3385615817" sldId="274"/>
            <ac:grpSpMk id="16" creationId="{FF28A8B0-BE52-7318-F6C8-0F9197E7C426}"/>
          </ac:grpSpMkLst>
        </pc:grpChg>
        <pc:picChg chg="add mod ord">
          <ac:chgData name="fatiha AKDIM" userId="9456ee4f8e5c6162" providerId="LiveId" clId="{5A3D63DF-FF0F-4A20-8FB7-CC671771DF10}" dt="2023-04-23T18:31:37.734" v="6513" actId="1076"/>
          <ac:picMkLst>
            <pc:docMk/>
            <pc:sldMk cId="3385615817" sldId="274"/>
            <ac:picMk id="3" creationId="{ECA1BF46-6A68-F5C1-882D-9227ABFBF45E}"/>
          </ac:picMkLst>
        </pc:picChg>
        <pc:picChg chg="add del mod">
          <ac:chgData name="fatiha AKDIM" userId="9456ee4f8e5c6162" providerId="LiveId" clId="{5A3D63DF-FF0F-4A20-8FB7-CC671771DF10}" dt="2023-04-17T20:36:42.208" v="5294" actId="478"/>
          <ac:picMkLst>
            <pc:docMk/>
            <pc:sldMk cId="3385615817" sldId="274"/>
            <ac:picMk id="4" creationId="{1AD187C5-B5A1-887E-E85A-AF700749F48F}"/>
          </ac:picMkLst>
        </pc:picChg>
        <pc:picChg chg="add mod">
          <ac:chgData name="fatiha AKDIM" userId="9456ee4f8e5c6162" providerId="LiveId" clId="{5A3D63DF-FF0F-4A20-8FB7-CC671771DF10}" dt="2023-04-23T18:31:40.918" v="6514" actId="1076"/>
          <ac:picMkLst>
            <pc:docMk/>
            <pc:sldMk cId="3385615817" sldId="274"/>
            <ac:picMk id="5" creationId="{63F9E847-8534-655F-FDE0-556FA9FC75F8}"/>
          </ac:picMkLst>
        </pc:picChg>
        <pc:picChg chg="add del mod">
          <ac:chgData name="fatiha AKDIM" userId="9456ee4f8e5c6162" providerId="LiveId" clId="{5A3D63DF-FF0F-4A20-8FB7-CC671771DF10}" dt="2023-04-17T20:36:41.739" v="5293" actId="478"/>
          <ac:picMkLst>
            <pc:docMk/>
            <pc:sldMk cId="3385615817" sldId="274"/>
            <ac:picMk id="6" creationId="{1BB2CE39-7D02-B6BA-34BC-B3D490D63DC7}"/>
          </ac:picMkLst>
        </pc:picChg>
        <pc:picChg chg="add mod">
          <ac:chgData name="fatiha AKDIM" userId="9456ee4f8e5c6162" providerId="LiveId" clId="{5A3D63DF-FF0F-4A20-8FB7-CC671771DF10}" dt="2023-04-23T18:29:59.466" v="6493" actId="164"/>
          <ac:picMkLst>
            <pc:docMk/>
            <pc:sldMk cId="3385615817" sldId="274"/>
            <ac:picMk id="7" creationId="{33751A51-820E-072A-17D1-8E2607388B4B}"/>
          </ac:picMkLst>
        </pc:picChg>
        <pc:picChg chg="add del mod">
          <ac:chgData name="fatiha AKDIM" userId="9456ee4f8e5c6162" providerId="LiveId" clId="{5A3D63DF-FF0F-4A20-8FB7-CC671771DF10}" dt="2023-04-17T20:43:03.322" v="5352" actId="478"/>
          <ac:picMkLst>
            <pc:docMk/>
            <pc:sldMk cId="3385615817" sldId="274"/>
            <ac:picMk id="8" creationId="{DCE8730E-B11B-5FA3-A753-976C7C067766}"/>
          </ac:picMkLst>
        </pc:picChg>
        <pc:picChg chg="add mod">
          <ac:chgData name="fatiha AKDIM" userId="9456ee4f8e5c6162" providerId="LiveId" clId="{5A3D63DF-FF0F-4A20-8FB7-CC671771DF10}" dt="2023-04-23T18:29:59.466" v="6493" actId="164"/>
          <ac:picMkLst>
            <pc:docMk/>
            <pc:sldMk cId="3385615817" sldId="274"/>
            <ac:picMk id="9" creationId="{B9A1D03C-AE1B-C9FE-C0CD-34F772495443}"/>
          </ac:picMkLst>
        </pc:picChg>
        <pc:picChg chg="add del mod">
          <ac:chgData name="fatiha AKDIM" userId="9456ee4f8e5c6162" providerId="LiveId" clId="{5A3D63DF-FF0F-4A20-8FB7-CC671771DF10}" dt="2023-04-17T20:46:06.892" v="5362" actId="478"/>
          <ac:picMkLst>
            <pc:docMk/>
            <pc:sldMk cId="3385615817" sldId="274"/>
            <ac:picMk id="10" creationId="{9D3F9C9F-2631-2115-7F2A-F7729BF30E9F}"/>
          </ac:picMkLst>
        </pc:picChg>
        <pc:picChg chg="add mod ord">
          <ac:chgData name="fatiha AKDIM" userId="9456ee4f8e5c6162" providerId="LiveId" clId="{5A3D63DF-FF0F-4A20-8FB7-CC671771DF10}" dt="2023-04-23T18:29:59.466" v="6493" actId="164"/>
          <ac:picMkLst>
            <pc:docMk/>
            <pc:sldMk cId="3385615817" sldId="274"/>
            <ac:picMk id="11" creationId="{D49C229A-EEC7-9810-937F-6167597D2933}"/>
          </ac:picMkLst>
        </pc:picChg>
        <pc:picChg chg="add del mod">
          <ac:chgData name="fatiha AKDIM" userId="9456ee4f8e5c6162" providerId="LiveId" clId="{5A3D63DF-FF0F-4A20-8FB7-CC671771DF10}" dt="2023-04-17T20:48:49.757" v="5387" actId="478"/>
          <ac:picMkLst>
            <pc:docMk/>
            <pc:sldMk cId="3385615817" sldId="274"/>
            <ac:picMk id="12" creationId="{0FF0DE1A-DCE4-1400-1570-9931E9470D78}"/>
          </ac:picMkLst>
        </pc:picChg>
        <pc:picChg chg="add mod">
          <ac:chgData name="fatiha AKDIM" userId="9456ee4f8e5c6162" providerId="LiveId" clId="{5A3D63DF-FF0F-4A20-8FB7-CC671771DF10}" dt="2023-04-23T18:29:59.466" v="6493" actId="164"/>
          <ac:picMkLst>
            <pc:docMk/>
            <pc:sldMk cId="3385615817" sldId="274"/>
            <ac:picMk id="13" creationId="{74A94304-0252-9858-36B8-9AAE1021FF32}"/>
          </ac:picMkLst>
        </pc:picChg>
        <pc:picChg chg="add del mod">
          <ac:chgData name="fatiha AKDIM" userId="9456ee4f8e5c6162" providerId="LiveId" clId="{5A3D63DF-FF0F-4A20-8FB7-CC671771DF10}" dt="2023-04-23T18:22:57.014" v="6421" actId="478"/>
          <ac:picMkLst>
            <pc:docMk/>
            <pc:sldMk cId="3385615817" sldId="274"/>
            <ac:picMk id="14" creationId="{8F4ADF4C-0CC2-F569-47E1-BE4330B775AD}"/>
          </ac:picMkLst>
        </pc:picChg>
        <pc:picChg chg="add del mod">
          <ac:chgData name="fatiha AKDIM" userId="9456ee4f8e5c6162" providerId="LiveId" clId="{5A3D63DF-FF0F-4A20-8FB7-CC671771DF10}" dt="2023-04-23T18:48:37.969" v="6693" actId="478"/>
          <ac:picMkLst>
            <pc:docMk/>
            <pc:sldMk cId="3385615817" sldId="274"/>
            <ac:picMk id="19" creationId="{A49241E4-A207-E00D-4E46-7D1DAD8EA870}"/>
          </ac:picMkLst>
        </pc:picChg>
        <pc:picChg chg="add del mod">
          <ac:chgData name="fatiha AKDIM" userId="9456ee4f8e5c6162" providerId="LiveId" clId="{5A3D63DF-FF0F-4A20-8FB7-CC671771DF10}" dt="2023-04-23T18:51:22.533" v="6715" actId="478"/>
          <ac:picMkLst>
            <pc:docMk/>
            <pc:sldMk cId="3385615817" sldId="274"/>
            <ac:picMk id="21" creationId="{DD1CBAA2-2C14-8A88-C95A-DCE9B02D80C9}"/>
          </ac:picMkLst>
        </pc:picChg>
        <pc:picChg chg="add del mod">
          <ac:chgData name="fatiha AKDIM" userId="9456ee4f8e5c6162" providerId="LiveId" clId="{5A3D63DF-FF0F-4A20-8FB7-CC671771DF10}" dt="2023-04-23T18:51:23.220" v="6716" actId="478"/>
          <ac:picMkLst>
            <pc:docMk/>
            <pc:sldMk cId="3385615817" sldId="274"/>
            <ac:picMk id="23" creationId="{1BB78455-ABBE-4782-5909-26BB1E2B0DB9}"/>
          </ac:picMkLst>
        </pc:picChg>
        <pc:picChg chg="add del mod">
          <ac:chgData name="fatiha AKDIM" userId="9456ee4f8e5c6162" providerId="LiveId" clId="{5A3D63DF-FF0F-4A20-8FB7-CC671771DF10}" dt="2023-04-23T18:49:42.053" v="6700" actId="478"/>
          <ac:picMkLst>
            <pc:docMk/>
            <pc:sldMk cId="3385615817" sldId="274"/>
            <ac:picMk id="25" creationId="{C8992F5E-DEEE-9837-6003-302E5994882A}"/>
          </ac:picMkLst>
        </pc:picChg>
        <pc:picChg chg="add del mod">
          <ac:chgData name="fatiha AKDIM" userId="9456ee4f8e5c6162" providerId="LiveId" clId="{5A3D63DF-FF0F-4A20-8FB7-CC671771DF10}" dt="2023-04-23T18:51:23.762" v="6717" actId="478"/>
          <ac:picMkLst>
            <pc:docMk/>
            <pc:sldMk cId="3385615817" sldId="274"/>
            <ac:picMk id="27" creationId="{66188169-DD94-5E64-545C-3C304091B70F}"/>
          </ac:picMkLst>
        </pc:picChg>
        <pc:picChg chg="add del mod">
          <ac:chgData name="fatiha AKDIM" userId="9456ee4f8e5c6162" providerId="LiveId" clId="{5A3D63DF-FF0F-4A20-8FB7-CC671771DF10}" dt="2023-04-23T18:51:24.849" v="6719" actId="478"/>
          <ac:picMkLst>
            <pc:docMk/>
            <pc:sldMk cId="3385615817" sldId="274"/>
            <ac:picMk id="29" creationId="{8FE6AEF9-410E-FCF4-DD02-CD1660A5C40B}"/>
          </ac:picMkLst>
        </pc:picChg>
        <pc:picChg chg="add del mod">
          <ac:chgData name="fatiha AKDIM" userId="9456ee4f8e5c6162" providerId="LiveId" clId="{5A3D63DF-FF0F-4A20-8FB7-CC671771DF10}" dt="2023-04-23T18:51:24.261" v="6718" actId="478"/>
          <ac:picMkLst>
            <pc:docMk/>
            <pc:sldMk cId="3385615817" sldId="274"/>
            <ac:picMk id="31" creationId="{BA0225CB-1DA0-124F-9695-F412329091A8}"/>
          </ac:picMkLst>
        </pc:picChg>
        <pc:picChg chg="add mod">
          <ac:chgData name="fatiha AKDIM" userId="9456ee4f8e5c6162" providerId="LiveId" clId="{5A3D63DF-FF0F-4A20-8FB7-CC671771DF10}" dt="2023-04-23T18:51:48.445" v="6723" actId="692"/>
          <ac:picMkLst>
            <pc:docMk/>
            <pc:sldMk cId="3385615817" sldId="274"/>
            <ac:picMk id="33" creationId="{E236571C-2CF7-68C5-CD76-9535C6E96994}"/>
          </ac:picMkLst>
        </pc:picChg>
      </pc:sldChg>
      <pc:sldChg chg="add del ord">
        <pc:chgData name="fatiha AKDIM" userId="9456ee4f8e5c6162" providerId="LiveId" clId="{5A3D63DF-FF0F-4A20-8FB7-CC671771DF10}" dt="2023-04-17T20:49:55.507" v="5392" actId="47"/>
        <pc:sldMkLst>
          <pc:docMk/>
          <pc:sldMk cId="132090471" sldId="275"/>
        </pc:sldMkLst>
      </pc:sldChg>
      <pc:sldChg chg="delSp modSp add mod ord delAnim">
        <pc:chgData name="fatiha AKDIM" userId="9456ee4f8e5c6162" providerId="LiveId" clId="{5A3D63DF-FF0F-4A20-8FB7-CC671771DF10}" dt="2023-05-06T10:14:15.548" v="18091" actId="1076"/>
        <pc:sldMkLst>
          <pc:docMk/>
          <pc:sldMk cId="721840330" sldId="275"/>
        </pc:sldMkLst>
        <pc:spChg chg="mod">
          <ac:chgData name="fatiha AKDIM" userId="9456ee4f8e5c6162" providerId="LiveId" clId="{5A3D63DF-FF0F-4A20-8FB7-CC671771DF10}" dt="2023-04-23T18:10:55.523" v="6397" actId="12788"/>
          <ac:spMkLst>
            <pc:docMk/>
            <pc:sldMk cId="721840330" sldId="275"/>
            <ac:spMk id="2" creationId="{7D87ED7E-3EC9-DF61-68B4-7E6C4A17ED76}"/>
          </ac:spMkLst>
        </pc:spChg>
        <pc:spChg chg="mod">
          <ac:chgData name="fatiha AKDIM" userId="9456ee4f8e5c6162" providerId="LiveId" clId="{5A3D63DF-FF0F-4A20-8FB7-CC671771DF10}" dt="2023-05-06T10:14:15.548" v="18091" actId="1076"/>
          <ac:spMkLst>
            <pc:docMk/>
            <pc:sldMk cId="721840330" sldId="275"/>
            <ac:spMk id="3" creationId="{7DE2639C-3D67-2DD7-C8BA-A7A4FA8DA9CE}"/>
          </ac:spMkLst>
        </pc:spChg>
        <pc:spChg chg="mod">
          <ac:chgData name="fatiha AKDIM" userId="9456ee4f8e5c6162" providerId="LiveId" clId="{5A3D63DF-FF0F-4A20-8FB7-CC671771DF10}" dt="2023-05-06T10:14:08.748" v="18090" actId="1076"/>
          <ac:spMkLst>
            <pc:docMk/>
            <pc:sldMk cId="721840330" sldId="275"/>
            <ac:spMk id="6" creationId="{0BEFA1B9-536B-083F-0094-A1F8396092C2}"/>
          </ac:spMkLst>
        </pc:spChg>
        <pc:spChg chg="mod">
          <ac:chgData name="fatiha AKDIM" userId="9456ee4f8e5c6162" providerId="LiveId" clId="{5A3D63DF-FF0F-4A20-8FB7-CC671771DF10}" dt="2023-04-29T14:48:52.855" v="11545" actId="1076"/>
          <ac:spMkLst>
            <pc:docMk/>
            <pc:sldMk cId="721840330" sldId="275"/>
            <ac:spMk id="7" creationId="{59C236C8-55A8-FD0E-9ADE-D884289F073C}"/>
          </ac:spMkLst>
        </pc:spChg>
        <pc:spChg chg="mod">
          <ac:chgData name="fatiha AKDIM" userId="9456ee4f8e5c6162" providerId="LiveId" clId="{5A3D63DF-FF0F-4A20-8FB7-CC671771DF10}" dt="2023-04-29T14:45:39.597" v="11507" actId="1076"/>
          <ac:spMkLst>
            <pc:docMk/>
            <pc:sldMk cId="721840330" sldId="275"/>
            <ac:spMk id="8" creationId="{1108E601-3FAF-A46C-E54A-3A8543C99AE7}"/>
          </ac:spMkLst>
        </pc:spChg>
        <pc:grpChg chg="del">
          <ac:chgData name="fatiha AKDIM" userId="9456ee4f8e5c6162" providerId="LiveId" clId="{5A3D63DF-FF0F-4A20-8FB7-CC671771DF10}" dt="2023-04-17T20:50:21.329" v="5398" actId="478"/>
          <ac:grpSpMkLst>
            <pc:docMk/>
            <pc:sldMk cId="721840330" sldId="275"/>
            <ac:grpSpMk id="11" creationId="{9777455D-A5B8-2609-B599-DD31C8DCCF9C}"/>
          </ac:grpSpMkLst>
        </pc:grpChg>
        <pc:grpChg chg="del">
          <ac:chgData name="fatiha AKDIM" userId="9456ee4f8e5c6162" providerId="LiveId" clId="{5A3D63DF-FF0F-4A20-8FB7-CC671771DF10}" dt="2023-04-17T20:50:20.603" v="5397" actId="478"/>
          <ac:grpSpMkLst>
            <pc:docMk/>
            <pc:sldMk cId="721840330" sldId="275"/>
            <ac:grpSpMk id="26" creationId="{A9376017-1F9C-1861-D093-A8FA1ABA63FF}"/>
          </ac:grpSpMkLst>
        </pc:grpChg>
        <pc:grpChg chg="del">
          <ac:chgData name="fatiha AKDIM" userId="9456ee4f8e5c6162" providerId="LiveId" clId="{5A3D63DF-FF0F-4A20-8FB7-CC671771DF10}" dt="2023-04-17T20:50:19.410" v="5396" actId="478"/>
          <ac:grpSpMkLst>
            <pc:docMk/>
            <pc:sldMk cId="721840330" sldId="275"/>
            <ac:grpSpMk id="34" creationId="{0B5B5FC5-BAAE-102C-528F-7CB0AF330BC6}"/>
          </ac:grpSpMkLst>
        </pc:grpChg>
        <pc:grpChg chg="del">
          <ac:chgData name="fatiha AKDIM" userId="9456ee4f8e5c6162" providerId="LiveId" clId="{5A3D63DF-FF0F-4A20-8FB7-CC671771DF10}" dt="2023-04-17T20:50:22.386" v="5399" actId="478"/>
          <ac:grpSpMkLst>
            <pc:docMk/>
            <pc:sldMk cId="721840330" sldId="275"/>
            <ac:grpSpMk id="41" creationId="{EF3D39CE-3660-E37A-5553-29173C5BA4E0}"/>
          </ac:grpSpMkLst>
        </pc:grpChg>
      </pc:sldChg>
      <pc:sldChg chg="addSp delSp modSp new mod modAnim">
        <pc:chgData name="fatiha AKDIM" userId="9456ee4f8e5c6162" providerId="LiveId" clId="{5A3D63DF-FF0F-4A20-8FB7-CC671771DF10}" dt="2023-04-29T14:44:43.108" v="11502" actId="20577"/>
        <pc:sldMkLst>
          <pc:docMk/>
          <pc:sldMk cId="326192361" sldId="276"/>
        </pc:sldMkLst>
        <pc:spChg chg="add mod">
          <ac:chgData name="fatiha AKDIM" userId="9456ee4f8e5c6162" providerId="LiveId" clId="{5A3D63DF-FF0F-4A20-8FB7-CC671771DF10}" dt="2023-04-29T14:44:43.108" v="11502" actId="20577"/>
          <ac:spMkLst>
            <pc:docMk/>
            <pc:sldMk cId="326192361" sldId="276"/>
            <ac:spMk id="2" creationId="{9676B9F6-CE23-6B59-3AFB-07CAB57BF3EB}"/>
          </ac:spMkLst>
        </pc:spChg>
        <pc:spChg chg="add mod">
          <ac:chgData name="fatiha AKDIM" userId="9456ee4f8e5c6162" providerId="LiveId" clId="{5A3D63DF-FF0F-4A20-8FB7-CC671771DF10}" dt="2023-04-23T19:11:12.091" v="6862" actId="207"/>
          <ac:spMkLst>
            <pc:docMk/>
            <pc:sldMk cId="326192361" sldId="276"/>
            <ac:spMk id="6" creationId="{BC1413B5-3F56-43E8-16CF-D8D8A3EE9449}"/>
          </ac:spMkLst>
        </pc:spChg>
        <pc:spChg chg="add mod">
          <ac:chgData name="fatiha AKDIM" userId="9456ee4f8e5c6162" providerId="LiveId" clId="{5A3D63DF-FF0F-4A20-8FB7-CC671771DF10}" dt="2023-04-23T19:11:35.413" v="6866" actId="1582"/>
          <ac:spMkLst>
            <pc:docMk/>
            <pc:sldMk cId="326192361" sldId="276"/>
            <ac:spMk id="7" creationId="{F732C94C-A1ED-89CB-41EF-B40A9B4ACC49}"/>
          </ac:spMkLst>
        </pc:spChg>
        <pc:spChg chg="add mod">
          <ac:chgData name="fatiha AKDIM" userId="9456ee4f8e5c6162" providerId="LiveId" clId="{5A3D63DF-FF0F-4A20-8FB7-CC671771DF10}" dt="2023-04-23T19:21:48.565" v="7126" actId="207"/>
          <ac:spMkLst>
            <pc:docMk/>
            <pc:sldMk cId="326192361" sldId="276"/>
            <ac:spMk id="8" creationId="{87892716-82BC-C4B3-5819-E3C68126EED7}"/>
          </ac:spMkLst>
        </pc:spChg>
        <pc:spChg chg="add mod">
          <ac:chgData name="fatiha AKDIM" userId="9456ee4f8e5c6162" providerId="LiveId" clId="{5A3D63DF-FF0F-4A20-8FB7-CC671771DF10}" dt="2023-04-23T19:17:29.365" v="6882" actId="14100"/>
          <ac:spMkLst>
            <pc:docMk/>
            <pc:sldMk cId="326192361" sldId="276"/>
            <ac:spMk id="9" creationId="{92204F86-BB93-787B-5B91-82716BC6EF29}"/>
          </ac:spMkLst>
        </pc:spChg>
        <pc:spChg chg="add mod">
          <ac:chgData name="fatiha AKDIM" userId="9456ee4f8e5c6162" providerId="LiveId" clId="{5A3D63DF-FF0F-4A20-8FB7-CC671771DF10}" dt="2023-04-23T19:18:01.332" v="6886" actId="208"/>
          <ac:spMkLst>
            <pc:docMk/>
            <pc:sldMk cId="326192361" sldId="276"/>
            <ac:spMk id="10" creationId="{0C056368-9B08-2C61-0D4E-D921E26DB88C}"/>
          </ac:spMkLst>
        </pc:spChg>
        <pc:spChg chg="add mod">
          <ac:chgData name="fatiha AKDIM" userId="9456ee4f8e5c6162" providerId="LiveId" clId="{5A3D63DF-FF0F-4A20-8FB7-CC671771DF10}" dt="2023-04-23T19:18:07.608" v="6887" actId="208"/>
          <ac:spMkLst>
            <pc:docMk/>
            <pc:sldMk cId="326192361" sldId="276"/>
            <ac:spMk id="11" creationId="{75DCEC04-5EAA-0FB3-A274-19FDA80328C1}"/>
          </ac:spMkLst>
        </pc:spChg>
        <pc:spChg chg="add mod">
          <ac:chgData name="fatiha AKDIM" userId="9456ee4f8e5c6162" providerId="LiveId" clId="{5A3D63DF-FF0F-4A20-8FB7-CC671771DF10}" dt="2023-04-23T19:18:32.594" v="6891" actId="208"/>
          <ac:spMkLst>
            <pc:docMk/>
            <pc:sldMk cId="326192361" sldId="276"/>
            <ac:spMk id="12" creationId="{18DFBA8D-2E92-0397-74E6-8EE95DE94FA7}"/>
          </ac:spMkLst>
        </pc:spChg>
        <pc:spChg chg="add mod">
          <ac:chgData name="fatiha AKDIM" userId="9456ee4f8e5c6162" providerId="LiveId" clId="{5A3D63DF-FF0F-4A20-8FB7-CC671771DF10}" dt="2023-04-23T19:22:27.455" v="7217" actId="20577"/>
          <ac:spMkLst>
            <pc:docMk/>
            <pc:sldMk cId="326192361" sldId="276"/>
            <ac:spMk id="13" creationId="{DAF568F4-1590-E795-F261-D8F461B9337D}"/>
          </ac:spMkLst>
        </pc:spChg>
        <pc:spChg chg="add mod">
          <ac:chgData name="fatiha AKDIM" userId="9456ee4f8e5c6162" providerId="LiveId" clId="{5A3D63DF-FF0F-4A20-8FB7-CC671771DF10}" dt="2023-04-23T19:22:59.777" v="7297" actId="20577"/>
          <ac:spMkLst>
            <pc:docMk/>
            <pc:sldMk cId="326192361" sldId="276"/>
            <ac:spMk id="14" creationId="{AF529F89-BC6D-0053-3852-A8B00B30B307}"/>
          </ac:spMkLst>
        </pc:spChg>
        <pc:spChg chg="add mod">
          <ac:chgData name="fatiha AKDIM" userId="9456ee4f8e5c6162" providerId="LiveId" clId="{5A3D63DF-FF0F-4A20-8FB7-CC671771DF10}" dt="2023-04-23T19:20:35.871" v="7092" actId="1076"/>
          <ac:spMkLst>
            <pc:docMk/>
            <pc:sldMk cId="326192361" sldId="276"/>
            <ac:spMk id="15" creationId="{54AE2DD2-FF44-6456-276B-4324B91B2A69}"/>
          </ac:spMkLst>
        </pc:spChg>
        <pc:picChg chg="add del mod">
          <ac:chgData name="fatiha AKDIM" userId="9456ee4f8e5c6162" providerId="LiveId" clId="{5A3D63DF-FF0F-4A20-8FB7-CC671771DF10}" dt="2023-04-23T19:09:20.059" v="6765" actId="478"/>
          <ac:picMkLst>
            <pc:docMk/>
            <pc:sldMk cId="326192361" sldId="276"/>
            <ac:picMk id="3" creationId="{D1D7E514-51EF-6AA7-3F7E-77E739A44AEC}"/>
          </ac:picMkLst>
        </pc:picChg>
        <pc:picChg chg="add mod">
          <ac:chgData name="fatiha AKDIM" userId="9456ee4f8e5c6162" providerId="LiveId" clId="{5A3D63DF-FF0F-4A20-8FB7-CC671771DF10}" dt="2023-04-23T19:09:41.450" v="6767" actId="1076"/>
          <ac:picMkLst>
            <pc:docMk/>
            <pc:sldMk cId="326192361" sldId="276"/>
            <ac:picMk id="5" creationId="{D52E0CFA-881A-ACA4-FC92-2AAA2A43106B}"/>
          </ac:picMkLst>
        </pc:picChg>
      </pc:sldChg>
      <pc:sldChg chg="addSp delSp modSp new mod ord modAnim">
        <pc:chgData name="fatiha AKDIM" userId="9456ee4f8e5c6162" providerId="LiveId" clId="{5A3D63DF-FF0F-4A20-8FB7-CC671771DF10}" dt="2023-05-04T16:20:58.357" v="18056" actId="20577"/>
        <pc:sldMkLst>
          <pc:docMk/>
          <pc:sldMk cId="2532594271" sldId="277"/>
        </pc:sldMkLst>
        <pc:spChg chg="add mod">
          <ac:chgData name="fatiha AKDIM" userId="9456ee4f8e5c6162" providerId="LiveId" clId="{5A3D63DF-FF0F-4A20-8FB7-CC671771DF10}" dt="2023-05-04T16:20:58.357" v="18056" actId="20577"/>
          <ac:spMkLst>
            <pc:docMk/>
            <pc:sldMk cId="2532594271" sldId="277"/>
            <ac:spMk id="2" creationId="{7767BE92-024B-1F41-6D94-90B58E49C8D4}"/>
          </ac:spMkLst>
        </pc:spChg>
        <pc:spChg chg="add mod">
          <ac:chgData name="fatiha AKDIM" userId="9456ee4f8e5c6162" providerId="LiveId" clId="{5A3D63DF-FF0F-4A20-8FB7-CC671771DF10}" dt="2023-04-23T19:37:26.450" v="7453" actId="207"/>
          <ac:spMkLst>
            <pc:docMk/>
            <pc:sldMk cId="2532594271" sldId="277"/>
            <ac:spMk id="12" creationId="{CD31EE87-6380-A4E2-7084-B462E23856B8}"/>
          </ac:spMkLst>
        </pc:spChg>
        <pc:spChg chg="add mod">
          <ac:chgData name="fatiha AKDIM" userId="9456ee4f8e5c6162" providerId="LiveId" clId="{5A3D63DF-FF0F-4A20-8FB7-CC671771DF10}" dt="2023-04-23T19:37:08.271" v="7451" actId="1076"/>
          <ac:spMkLst>
            <pc:docMk/>
            <pc:sldMk cId="2532594271" sldId="277"/>
            <ac:spMk id="13" creationId="{7C587CCF-EA53-42DD-BED0-70A95EA3C281}"/>
          </ac:spMkLst>
        </pc:spChg>
        <pc:spChg chg="add mod">
          <ac:chgData name="fatiha AKDIM" userId="9456ee4f8e5c6162" providerId="LiveId" clId="{5A3D63DF-FF0F-4A20-8FB7-CC671771DF10}" dt="2023-04-23T19:37:00.703" v="7450" actId="1076"/>
          <ac:spMkLst>
            <pc:docMk/>
            <pc:sldMk cId="2532594271" sldId="277"/>
            <ac:spMk id="14" creationId="{9FFC880A-D669-D6C9-D472-2D80BED0B8A1}"/>
          </ac:spMkLst>
        </pc:spChg>
        <pc:spChg chg="add mod">
          <ac:chgData name="fatiha AKDIM" userId="9456ee4f8e5c6162" providerId="LiveId" clId="{5A3D63DF-FF0F-4A20-8FB7-CC671771DF10}" dt="2023-04-23T19:35:46.133" v="7432" actId="1076"/>
          <ac:spMkLst>
            <pc:docMk/>
            <pc:sldMk cId="2532594271" sldId="277"/>
            <ac:spMk id="15" creationId="{912869BA-B24D-7781-B6F2-FBEA8DE124D5}"/>
          </ac:spMkLst>
        </pc:spChg>
        <pc:spChg chg="add del mod">
          <ac:chgData name="fatiha AKDIM" userId="9456ee4f8e5c6162" providerId="LiveId" clId="{5A3D63DF-FF0F-4A20-8FB7-CC671771DF10}" dt="2023-04-23T19:35:35.872" v="7430" actId="478"/>
          <ac:spMkLst>
            <pc:docMk/>
            <pc:sldMk cId="2532594271" sldId="277"/>
            <ac:spMk id="16" creationId="{1BECDF67-3020-F8CE-9D4E-261D5DBD46BD}"/>
          </ac:spMkLst>
        </pc:spChg>
        <pc:spChg chg="add mod">
          <ac:chgData name="fatiha AKDIM" userId="9456ee4f8e5c6162" providerId="LiveId" clId="{5A3D63DF-FF0F-4A20-8FB7-CC671771DF10}" dt="2023-04-23T19:37:20.676" v="7452" actId="207"/>
          <ac:spMkLst>
            <pc:docMk/>
            <pc:sldMk cId="2532594271" sldId="277"/>
            <ac:spMk id="17" creationId="{8A35704B-8A44-1D60-D03A-286DB6921AFB}"/>
          </ac:spMkLst>
        </pc:spChg>
        <pc:spChg chg="add del mod">
          <ac:chgData name="fatiha AKDIM" userId="9456ee4f8e5c6162" providerId="LiveId" clId="{5A3D63DF-FF0F-4A20-8FB7-CC671771DF10}" dt="2023-05-03T12:54:51.066" v="18041" actId="478"/>
          <ac:spMkLst>
            <pc:docMk/>
            <pc:sldMk cId="2532594271" sldId="277"/>
            <ac:spMk id="27" creationId="{4F63E80B-EED8-161E-3312-99BB249CA331}"/>
          </ac:spMkLst>
        </pc:spChg>
        <pc:spChg chg="add mod">
          <ac:chgData name="fatiha AKDIM" userId="9456ee4f8e5c6162" providerId="LiveId" clId="{5A3D63DF-FF0F-4A20-8FB7-CC671771DF10}" dt="2023-04-23T19:38:37.912" v="7480" actId="14100"/>
          <ac:spMkLst>
            <pc:docMk/>
            <pc:sldMk cId="2532594271" sldId="277"/>
            <ac:spMk id="28" creationId="{45D85DFD-AEE5-544B-AB28-33798178C560}"/>
          </ac:spMkLst>
        </pc:spChg>
        <pc:spChg chg="add mod">
          <ac:chgData name="fatiha AKDIM" userId="9456ee4f8e5c6162" providerId="LiveId" clId="{5A3D63DF-FF0F-4A20-8FB7-CC671771DF10}" dt="2023-04-23T19:38:59.791" v="7483" actId="208"/>
          <ac:spMkLst>
            <pc:docMk/>
            <pc:sldMk cId="2532594271" sldId="277"/>
            <ac:spMk id="29" creationId="{698973F5-D4C9-E621-B142-D697CEE616D3}"/>
          </ac:spMkLst>
        </pc:spChg>
        <pc:spChg chg="add mod">
          <ac:chgData name="fatiha AKDIM" userId="9456ee4f8e5c6162" providerId="LiveId" clId="{5A3D63DF-FF0F-4A20-8FB7-CC671771DF10}" dt="2023-04-23T19:39:01.962" v="7484"/>
          <ac:spMkLst>
            <pc:docMk/>
            <pc:sldMk cId="2532594271" sldId="277"/>
            <ac:spMk id="30" creationId="{60D80801-5CAF-954C-FD44-96E58CF512D8}"/>
          </ac:spMkLst>
        </pc:spChg>
        <pc:spChg chg="add del mod">
          <ac:chgData name="fatiha AKDIM" userId="9456ee4f8e5c6162" providerId="LiveId" clId="{5A3D63DF-FF0F-4A20-8FB7-CC671771DF10}" dt="2023-04-23T19:39:10.306" v="7486"/>
          <ac:spMkLst>
            <pc:docMk/>
            <pc:sldMk cId="2532594271" sldId="277"/>
            <ac:spMk id="31" creationId="{44530A83-DCB4-9193-572C-365F7C760A37}"/>
          </ac:spMkLst>
        </pc:spChg>
        <pc:spChg chg="add mod">
          <ac:chgData name="fatiha AKDIM" userId="9456ee4f8e5c6162" providerId="LiveId" clId="{5A3D63DF-FF0F-4A20-8FB7-CC671771DF10}" dt="2023-04-23T19:39:24.328" v="7489" actId="1076"/>
          <ac:spMkLst>
            <pc:docMk/>
            <pc:sldMk cId="2532594271" sldId="277"/>
            <ac:spMk id="32" creationId="{1EAA2A23-4989-B54B-2F00-21DCCB0B3033}"/>
          </ac:spMkLst>
        </pc:spChg>
        <pc:spChg chg="add mod">
          <ac:chgData name="fatiha AKDIM" userId="9456ee4f8e5c6162" providerId="LiveId" clId="{5A3D63DF-FF0F-4A20-8FB7-CC671771DF10}" dt="2023-04-23T19:39:40.769" v="7492" actId="208"/>
          <ac:spMkLst>
            <pc:docMk/>
            <pc:sldMk cId="2532594271" sldId="277"/>
            <ac:spMk id="33" creationId="{E6B7DF41-D013-023B-0F49-37B6D12DF32F}"/>
          </ac:spMkLst>
        </pc:spChg>
        <pc:spChg chg="add del mod">
          <ac:chgData name="fatiha AKDIM" userId="9456ee4f8e5c6162" providerId="LiveId" clId="{5A3D63DF-FF0F-4A20-8FB7-CC671771DF10}" dt="2023-04-23T19:41:09.949" v="7498"/>
          <ac:spMkLst>
            <pc:docMk/>
            <pc:sldMk cId="2532594271" sldId="277"/>
            <ac:spMk id="34" creationId="{1E76503D-E29C-E33F-3335-37E170A881FD}"/>
          </ac:spMkLst>
        </pc:spChg>
        <pc:picChg chg="add mod">
          <ac:chgData name="fatiha AKDIM" userId="9456ee4f8e5c6162" providerId="LiveId" clId="{5A3D63DF-FF0F-4A20-8FB7-CC671771DF10}" dt="2023-04-23T19:35:29.138" v="7426" actId="1076"/>
          <ac:picMkLst>
            <pc:docMk/>
            <pc:sldMk cId="2532594271" sldId="277"/>
            <ac:picMk id="3" creationId="{7D95FB9A-461B-CC29-52F1-C733F2A30839}"/>
          </ac:picMkLst>
        </pc:picChg>
        <pc:picChg chg="add del mod">
          <ac:chgData name="fatiha AKDIM" userId="9456ee4f8e5c6162" providerId="LiveId" clId="{5A3D63DF-FF0F-4A20-8FB7-CC671771DF10}" dt="2023-04-23T19:34:51.334" v="7399" actId="478"/>
          <ac:picMkLst>
            <pc:docMk/>
            <pc:sldMk cId="2532594271" sldId="277"/>
            <ac:picMk id="4" creationId="{B1CA58C6-EDA2-E7C4-8D86-C467223EB731}"/>
          </ac:picMkLst>
        </pc:picChg>
        <pc:cxnChg chg="add mod">
          <ac:chgData name="fatiha AKDIM" userId="9456ee4f8e5c6162" providerId="LiveId" clId="{5A3D63DF-FF0F-4A20-8FB7-CC671771DF10}" dt="2023-04-23T19:36:25.095" v="7443" actId="14100"/>
          <ac:cxnSpMkLst>
            <pc:docMk/>
            <pc:sldMk cId="2532594271" sldId="277"/>
            <ac:cxnSpMk id="6" creationId="{F327D0A4-1B5E-8904-D9B2-146DB417C0FC}"/>
          </ac:cxnSpMkLst>
        </pc:cxnChg>
        <pc:cxnChg chg="add mod">
          <ac:chgData name="fatiha AKDIM" userId="9456ee4f8e5c6162" providerId="LiveId" clId="{5A3D63DF-FF0F-4A20-8FB7-CC671771DF10}" dt="2023-04-23T19:36:10.998" v="7438" actId="14100"/>
          <ac:cxnSpMkLst>
            <pc:docMk/>
            <pc:sldMk cId="2532594271" sldId="277"/>
            <ac:cxnSpMk id="9" creationId="{8309F290-6E0E-3D74-58A9-BD77AD3582E6}"/>
          </ac:cxnSpMkLst>
        </pc:cxnChg>
        <pc:cxnChg chg="add mod">
          <ac:chgData name="fatiha AKDIM" userId="9456ee4f8e5c6162" providerId="LiveId" clId="{5A3D63DF-FF0F-4A20-8FB7-CC671771DF10}" dt="2023-04-23T19:36:34.479" v="7445" actId="14100"/>
          <ac:cxnSpMkLst>
            <pc:docMk/>
            <pc:sldMk cId="2532594271" sldId="277"/>
            <ac:cxnSpMk id="10" creationId="{D21FC733-3180-B6D7-0BEB-B2CB7BDEBFBD}"/>
          </ac:cxnSpMkLst>
        </pc:cxnChg>
        <pc:cxnChg chg="add mod">
          <ac:chgData name="fatiha AKDIM" userId="9456ee4f8e5c6162" providerId="LiveId" clId="{5A3D63DF-FF0F-4A20-8FB7-CC671771DF10}" dt="2023-04-23T19:35:53.686" v="7434" actId="14100"/>
          <ac:cxnSpMkLst>
            <pc:docMk/>
            <pc:sldMk cId="2532594271" sldId="277"/>
            <ac:cxnSpMk id="11" creationId="{98D16181-935F-8676-3104-6F5DAB327193}"/>
          </ac:cxnSpMkLst>
        </pc:cxnChg>
      </pc:sldChg>
      <pc:sldChg chg="addSp delSp modSp new mod delAnim modAnim">
        <pc:chgData name="fatiha AKDIM" userId="9456ee4f8e5c6162" providerId="LiveId" clId="{5A3D63DF-FF0F-4A20-8FB7-CC671771DF10}" dt="2023-04-23T17:31:29.763" v="5772"/>
        <pc:sldMkLst>
          <pc:docMk/>
          <pc:sldMk cId="3186215207" sldId="278"/>
        </pc:sldMkLst>
        <pc:spChg chg="add mod ord">
          <ac:chgData name="fatiha AKDIM" userId="9456ee4f8e5c6162" providerId="LiveId" clId="{5A3D63DF-FF0F-4A20-8FB7-CC671771DF10}" dt="2023-04-23T17:28:43.822" v="5764" actId="14100"/>
          <ac:spMkLst>
            <pc:docMk/>
            <pc:sldMk cId="3186215207" sldId="278"/>
            <ac:spMk id="11" creationId="{43702582-DA53-1D86-38D6-EF2DB3269014}"/>
          </ac:spMkLst>
        </pc:spChg>
        <pc:spChg chg="add mod ord">
          <ac:chgData name="fatiha AKDIM" userId="9456ee4f8e5c6162" providerId="LiveId" clId="{5A3D63DF-FF0F-4A20-8FB7-CC671771DF10}" dt="2023-04-23T17:28:53.767" v="5768" actId="14100"/>
          <ac:spMkLst>
            <pc:docMk/>
            <pc:sldMk cId="3186215207" sldId="278"/>
            <ac:spMk id="12" creationId="{14507D62-004E-6E6D-4FF8-D8CA7B5FB84E}"/>
          </ac:spMkLst>
        </pc:spChg>
        <pc:spChg chg="add mod">
          <ac:chgData name="fatiha AKDIM" userId="9456ee4f8e5c6162" providerId="LiveId" clId="{5A3D63DF-FF0F-4A20-8FB7-CC671771DF10}" dt="2023-04-23T17:25:27.081" v="5728" actId="14100"/>
          <ac:spMkLst>
            <pc:docMk/>
            <pc:sldMk cId="3186215207" sldId="278"/>
            <ac:spMk id="13" creationId="{56DFE4E9-8ED0-35D8-3EE6-2F2B94282BE1}"/>
          </ac:spMkLst>
        </pc:spChg>
        <pc:picChg chg="add del">
          <ac:chgData name="fatiha AKDIM" userId="9456ee4f8e5c6162" providerId="LiveId" clId="{5A3D63DF-FF0F-4A20-8FB7-CC671771DF10}" dt="2023-04-23T17:13:17.991" v="5575" actId="478"/>
          <ac:picMkLst>
            <pc:docMk/>
            <pc:sldMk cId="3186215207" sldId="278"/>
            <ac:picMk id="3" creationId="{414328FC-267C-6942-0076-9CF898401121}"/>
          </ac:picMkLst>
        </pc:picChg>
        <pc:picChg chg="add del mod">
          <ac:chgData name="fatiha AKDIM" userId="9456ee4f8e5c6162" providerId="LiveId" clId="{5A3D63DF-FF0F-4A20-8FB7-CC671771DF10}" dt="2023-04-23T17:01:33.753" v="5509" actId="21"/>
          <ac:picMkLst>
            <pc:docMk/>
            <pc:sldMk cId="3186215207" sldId="278"/>
            <ac:picMk id="4" creationId="{6A3E14E3-5D55-C24B-75B8-5F2B4AB49214}"/>
          </ac:picMkLst>
        </pc:picChg>
        <pc:picChg chg="add del mod">
          <ac:chgData name="fatiha AKDIM" userId="9456ee4f8e5c6162" providerId="LiveId" clId="{5A3D63DF-FF0F-4A20-8FB7-CC671771DF10}" dt="2023-04-23T17:13:17.453" v="5574" actId="478"/>
          <ac:picMkLst>
            <pc:docMk/>
            <pc:sldMk cId="3186215207" sldId="278"/>
            <ac:picMk id="5" creationId="{F6C4F30A-9CA2-FA94-06C3-2C0799B3D484}"/>
          </ac:picMkLst>
        </pc:picChg>
        <pc:picChg chg="add del mod">
          <ac:chgData name="fatiha AKDIM" userId="9456ee4f8e5c6162" providerId="LiveId" clId="{5A3D63DF-FF0F-4A20-8FB7-CC671771DF10}" dt="2023-04-23T17:26:29.455" v="5735" actId="478"/>
          <ac:picMkLst>
            <pc:docMk/>
            <pc:sldMk cId="3186215207" sldId="278"/>
            <ac:picMk id="6" creationId="{AB202F42-3BF1-4252-80C2-3FF8CB4EB662}"/>
          </ac:picMkLst>
        </pc:picChg>
        <pc:picChg chg="add del mod">
          <ac:chgData name="fatiha AKDIM" userId="9456ee4f8e5c6162" providerId="LiveId" clId="{5A3D63DF-FF0F-4A20-8FB7-CC671771DF10}" dt="2023-04-23T17:17:05.110" v="5581" actId="21"/>
          <ac:picMkLst>
            <pc:docMk/>
            <pc:sldMk cId="3186215207" sldId="278"/>
            <ac:picMk id="8" creationId="{EC8AA7D5-1BFB-647C-17C9-825EE19364A1}"/>
          </ac:picMkLst>
        </pc:picChg>
        <pc:picChg chg="add mod">
          <ac:chgData name="fatiha AKDIM" userId="9456ee4f8e5c6162" providerId="LiveId" clId="{5A3D63DF-FF0F-4A20-8FB7-CC671771DF10}" dt="2023-04-23T17:28:36.046" v="5761" actId="1076"/>
          <ac:picMkLst>
            <pc:docMk/>
            <pc:sldMk cId="3186215207" sldId="278"/>
            <ac:picMk id="10" creationId="{78A88A55-0278-4340-4BD7-D8D636103F4B}"/>
          </ac:picMkLst>
        </pc:picChg>
        <pc:picChg chg="add del mod">
          <ac:chgData name="fatiha AKDIM" userId="9456ee4f8e5c6162" providerId="LiveId" clId="{5A3D63DF-FF0F-4A20-8FB7-CC671771DF10}" dt="2023-04-23T17:28:11.884" v="5754" actId="478"/>
          <ac:picMkLst>
            <pc:docMk/>
            <pc:sldMk cId="3186215207" sldId="278"/>
            <ac:picMk id="15" creationId="{D95C3F4D-E7AE-7C4A-8EA9-A6D084FCF449}"/>
          </ac:picMkLst>
        </pc:picChg>
        <pc:picChg chg="add mod">
          <ac:chgData name="fatiha AKDIM" userId="9456ee4f8e5c6162" providerId="LiveId" clId="{5A3D63DF-FF0F-4A20-8FB7-CC671771DF10}" dt="2023-04-23T17:28:28.543" v="5759" actId="1076"/>
          <ac:picMkLst>
            <pc:docMk/>
            <pc:sldMk cId="3186215207" sldId="278"/>
            <ac:picMk id="17" creationId="{3BC715DF-1239-E919-8516-FAA21175582C}"/>
          </ac:picMkLst>
        </pc:picChg>
      </pc:sldChg>
      <pc:sldChg chg="addSp delSp modSp new mod delAnim modAnim">
        <pc:chgData name="fatiha AKDIM" userId="9456ee4f8e5c6162" providerId="LiveId" clId="{5A3D63DF-FF0F-4A20-8FB7-CC671771DF10}" dt="2023-04-29T14:34:23.590" v="11214"/>
        <pc:sldMkLst>
          <pc:docMk/>
          <pc:sldMk cId="39570870" sldId="279"/>
        </pc:sldMkLst>
        <pc:spChg chg="add mod">
          <ac:chgData name="fatiha AKDIM" userId="9456ee4f8e5c6162" providerId="LiveId" clId="{5A3D63DF-FF0F-4A20-8FB7-CC671771DF10}" dt="2023-04-29T14:12:21.996" v="11058" actId="20577"/>
          <ac:spMkLst>
            <pc:docMk/>
            <pc:sldMk cId="39570870" sldId="279"/>
            <ac:spMk id="2" creationId="{D4D412E5-8FFC-1614-B757-7D0707EF6195}"/>
          </ac:spMkLst>
        </pc:spChg>
        <pc:spChg chg="add mod ord">
          <ac:chgData name="fatiha AKDIM" userId="9456ee4f8e5c6162" providerId="LiveId" clId="{5A3D63DF-FF0F-4A20-8FB7-CC671771DF10}" dt="2023-04-29T14:30:08.341" v="11187" actId="164"/>
          <ac:spMkLst>
            <pc:docMk/>
            <pc:sldMk cId="39570870" sldId="279"/>
            <ac:spMk id="13" creationId="{625E482F-0FC8-FC87-792D-93F094102C67}"/>
          </ac:spMkLst>
        </pc:spChg>
        <pc:spChg chg="add del mod ord">
          <ac:chgData name="fatiha AKDIM" userId="9456ee4f8e5c6162" providerId="LiveId" clId="{5A3D63DF-FF0F-4A20-8FB7-CC671771DF10}" dt="2023-04-29T14:24:56" v="11147" actId="478"/>
          <ac:spMkLst>
            <pc:docMk/>
            <pc:sldMk cId="39570870" sldId="279"/>
            <ac:spMk id="17" creationId="{3528685A-5013-F612-8393-D015FD657F88}"/>
          </ac:spMkLst>
        </pc:spChg>
        <pc:spChg chg="add del mod ord">
          <ac:chgData name="fatiha AKDIM" userId="9456ee4f8e5c6162" providerId="LiveId" clId="{5A3D63DF-FF0F-4A20-8FB7-CC671771DF10}" dt="2023-04-29T14:24:56.596" v="11148" actId="478"/>
          <ac:spMkLst>
            <pc:docMk/>
            <pc:sldMk cId="39570870" sldId="279"/>
            <ac:spMk id="18" creationId="{203E9617-F9FA-99E6-CF7B-15DB406F802A}"/>
          </ac:spMkLst>
        </pc:spChg>
        <pc:spChg chg="add del mod ord">
          <ac:chgData name="fatiha AKDIM" userId="9456ee4f8e5c6162" providerId="LiveId" clId="{5A3D63DF-FF0F-4A20-8FB7-CC671771DF10}" dt="2023-04-29T14:24:54.907" v="11146" actId="478"/>
          <ac:spMkLst>
            <pc:docMk/>
            <pc:sldMk cId="39570870" sldId="279"/>
            <ac:spMk id="19" creationId="{CA12237D-544E-38BD-611A-5A2E7E6C7BC9}"/>
          </ac:spMkLst>
        </pc:spChg>
        <pc:spChg chg="add del mod ord">
          <ac:chgData name="fatiha AKDIM" userId="9456ee4f8e5c6162" providerId="LiveId" clId="{5A3D63DF-FF0F-4A20-8FB7-CC671771DF10}" dt="2023-04-29T14:24:53.833" v="11145" actId="478"/>
          <ac:spMkLst>
            <pc:docMk/>
            <pc:sldMk cId="39570870" sldId="279"/>
            <ac:spMk id="20" creationId="{ABD68785-9698-8DA6-1405-452BC927BCA3}"/>
          </ac:spMkLst>
        </pc:spChg>
        <pc:spChg chg="add mod">
          <ac:chgData name="fatiha AKDIM" userId="9456ee4f8e5c6162" providerId="LiveId" clId="{5A3D63DF-FF0F-4A20-8FB7-CC671771DF10}" dt="2023-04-23T17:48:28.271" v="5924" actId="164"/>
          <ac:spMkLst>
            <pc:docMk/>
            <pc:sldMk cId="39570870" sldId="279"/>
            <ac:spMk id="22" creationId="{59889D71-51B1-2155-5FDB-C7A776CBB676}"/>
          </ac:spMkLst>
        </pc:spChg>
        <pc:spChg chg="add mod">
          <ac:chgData name="fatiha AKDIM" userId="9456ee4f8e5c6162" providerId="LiveId" clId="{5A3D63DF-FF0F-4A20-8FB7-CC671771DF10}" dt="2023-04-23T18:06:05.633" v="6247" actId="164"/>
          <ac:spMkLst>
            <pc:docMk/>
            <pc:sldMk cId="39570870" sldId="279"/>
            <ac:spMk id="26" creationId="{C3ECC725-6E17-7A20-C3C5-ED62B9C07890}"/>
          </ac:spMkLst>
        </pc:spChg>
        <pc:spChg chg="add del mod topLvl">
          <ac:chgData name="fatiha AKDIM" userId="9456ee4f8e5c6162" providerId="LiveId" clId="{5A3D63DF-FF0F-4A20-8FB7-CC671771DF10}" dt="2023-04-29T14:17:47.039" v="11080" actId="21"/>
          <ac:spMkLst>
            <pc:docMk/>
            <pc:sldMk cId="39570870" sldId="279"/>
            <ac:spMk id="27" creationId="{FCD79ACE-5355-2F3C-0E84-D73115EF7454}"/>
          </ac:spMkLst>
        </pc:spChg>
        <pc:spChg chg="add mod">
          <ac:chgData name="fatiha AKDIM" userId="9456ee4f8e5c6162" providerId="LiveId" clId="{5A3D63DF-FF0F-4A20-8FB7-CC671771DF10}" dt="2023-04-23T18:07:06.039" v="6256" actId="164"/>
          <ac:spMkLst>
            <pc:docMk/>
            <pc:sldMk cId="39570870" sldId="279"/>
            <ac:spMk id="28" creationId="{995D11DF-2A9A-88F4-C088-1EAECA2B0E61}"/>
          </ac:spMkLst>
        </pc:spChg>
        <pc:spChg chg="add mod">
          <ac:chgData name="fatiha AKDIM" userId="9456ee4f8e5c6162" providerId="LiveId" clId="{5A3D63DF-FF0F-4A20-8FB7-CC671771DF10}" dt="2023-04-23T18:07:14.640" v="6257" actId="164"/>
          <ac:spMkLst>
            <pc:docMk/>
            <pc:sldMk cId="39570870" sldId="279"/>
            <ac:spMk id="29" creationId="{761269E1-D612-FB8E-7B11-D77C2F624B54}"/>
          </ac:spMkLst>
        </pc:spChg>
        <pc:spChg chg="add mod">
          <ac:chgData name="fatiha AKDIM" userId="9456ee4f8e5c6162" providerId="LiveId" clId="{5A3D63DF-FF0F-4A20-8FB7-CC671771DF10}" dt="2023-04-29T14:30:17.296" v="11188" actId="164"/>
          <ac:spMkLst>
            <pc:docMk/>
            <pc:sldMk cId="39570870" sldId="279"/>
            <ac:spMk id="41" creationId="{E8087F75-6D1F-184D-7699-17D9C599A938}"/>
          </ac:spMkLst>
        </pc:spChg>
        <pc:spChg chg="add mod">
          <ac:chgData name="fatiha AKDIM" userId="9456ee4f8e5c6162" providerId="LiveId" clId="{5A3D63DF-FF0F-4A20-8FB7-CC671771DF10}" dt="2023-04-29T14:30:08.341" v="11187" actId="164"/>
          <ac:spMkLst>
            <pc:docMk/>
            <pc:sldMk cId="39570870" sldId="279"/>
            <ac:spMk id="42" creationId="{CC6D864E-F5A6-1A48-CE24-CFD9C53A1001}"/>
          </ac:spMkLst>
        </pc:spChg>
        <pc:spChg chg="add mod">
          <ac:chgData name="fatiha AKDIM" userId="9456ee4f8e5c6162" providerId="LiveId" clId="{5A3D63DF-FF0F-4A20-8FB7-CC671771DF10}" dt="2023-04-29T14:30:32.416" v="11189" actId="164"/>
          <ac:spMkLst>
            <pc:docMk/>
            <pc:sldMk cId="39570870" sldId="279"/>
            <ac:spMk id="47" creationId="{ACCD6BB7-557F-5C09-3184-1E0E58C3ECDD}"/>
          </ac:spMkLst>
        </pc:spChg>
        <pc:spChg chg="add mod">
          <ac:chgData name="fatiha AKDIM" userId="9456ee4f8e5c6162" providerId="LiveId" clId="{5A3D63DF-FF0F-4A20-8FB7-CC671771DF10}" dt="2023-04-29T14:30:44.890" v="11191" actId="164"/>
          <ac:spMkLst>
            <pc:docMk/>
            <pc:sldMk cId="39570870" sldId="279"/>
            <ac:spMk id="52" creationId="{0A63D9DA-9D5F-3112-DCE7-5E5039E66857}"/>
          </ac:spMkLst>
        </pc:spChg>
        <pc:spChg chg="add mod">
          <ac:chgData name="fatiha AKDIM" userId="9456ee4f8e5c6162" providerId="LiveId" clId="{5A3D63DF-FF0F-4A20-8FB7-CC671771DF10}" dt="2023-04-29T14:30:17.296" v="11188" actId="164"/>
          <ac:spMkLst>
            <pc:docMk/>
            <pc:sldMk cId="39570870" sldId="279"/>
            <ac:spMk id="55" creationId="{F77EE9D9-B000-E831-BC64-0D44378BF6C9}"/>
          </ac:spMkLst>
        </pc:spChg>
        <pc:spChg chg="add mod">
          <ac:chgData name="fatiha AKDIM" userId="9456ee4f8e5c6162" providerId="LiveId" clId="{5A3D63DF-FF0F-4A20-8FB7-CC671771DF10}" dt="2023-04-29T14:30:44.890" v="11191" actId="164"/>
          <ac:spMkLst>
            <pc:docMk/>
            <pc:sldMk cId="39570870" sldId="279"/>
            <ac:spMk id="56" creationId="{C5C9F959-161A-886B-46DF-C276C04F6E92}"/>
          </ac:spMkLst>
        </pc:spChg>
        <pc:spChg chg="add mod">
          <ac:chgData name="fatiha AKDIM" userId="9456ee4f8e5c6162" providerId="LiveId" clId="{5A3D63DF-FF0F-4A20-8FB7-CC671771DF10}" dt="2023-04-29T14:30:32.416" v="11189" actId="164"/>
          <ac:spMkLst>
            <pc:docMk/>
            <pc:sldMk cId="39570870" sldId="279"/>
            <ac:spMk id="57" creationId="{26FAEE3B-9D79-3006-CE15-1D17DBB7106B}"/>
          </ac:spMkLst>
        </pc:spChg>
        <pc:spChg chg="add del mod">
          <ac:chgData name="fatiha AKDIM" userId="9456ee4f8e5c6162" providerId="LiveId" clId="{5A3D63DF-FF0F-4A20-8FB7-CC671771DF10}" dt="2023-04-29T14:33:00.460" v="11202" actId="478"/>
          <ac:spMkLst>
            <pc:docMk/>
            <pc:sldMk cId="39570870" sldId="279"/>
            <ac:spMk id="62" creationId="{78072DDB-7FDA-011F-0101-FC13A5E0D67D}"/>
          </ac:spMkLst>
        </pc:spChg>
        <pc:spChg chg="add mod">
          <ac:chgData name="fatiha AKDIM" userId="9456ee4f8e5c6162" providerId="LiveId" clId="{5A3D63DF-FF0F-4A20-8FB7-CC671771DF10}" dt="2023-04-29T14:33:13.315" v="11204" actId="1076"/>
          <ac:spMkLst>
            <pc:docMk/>
            <pc:sldMk cId="39570870" sldId="279"/>
            <ac:spMk id="63" creationId="{6E5A2D71-FA29-AE15-96F2-4F8CCDAAE28F}"/>
          </ac:spMkLst>
        </pc:spChg>
        <pc:spChg chg="add mod">
          <ac:chgData name="fatiha AKDIM" userId="9456ee4f8e5c6162" providerId="LiveId" clId="{5A3D63DF-FF0F-4A20-8FB7-CC671771DF10}" dt="2023-04-29T14:33:17.760" v="11206" actId="1076"/>
          <ac:spMkLst>
            <pc:docMk/>
            <pc:sldMk cId="39570870" sldId="279"/>
            <ac:spMk id="64" creationId="{70E0FDD9-15B5-430D-B6C6-9A8F4CA8B1A3}"/>
          </ac:spMkLst>
        </pc:spChg>
        <pc:spChg chg="add mod">
          <ac:chgData name="fatiha AKDIM" userId="9456ee4f8e5c6162" providerId="LiveId" clId="{5A3D63DF-FF0F-4A20-8FB7-CC671771DF10}" dt="2023-04-29T14:33:22.271" v="11208" actId="1076"/>
          <ac:spMkLst>
            <pc:docMk/>
            <pc:sldMk cId="39570870" sldId="279"/>
            <ac:spMk id="65" creationId="{D5B6E31B-FB08-AD87-FF66-37923D11CD12}"/>
          </ac:spMkLst>
        </pc:spChg>
        <pc:spChg chg="add mod">
          <ac:chgData name="fatiha AKDIM" userId="9456ee4f8e5c6162" providerId="LiveId" clId="{5A3D63DF-FF0F-4A20-8FB7-CC671771DF10}" dt="2023-04-29T14:33:28.056" v="11210" actId="1076"/>
          <ac:spMkLst>
            <pc:docMk/>
            <pc:sldMk cId="39570870" sldId="279"/>
            <ac:spMk id="66" creationId="{D85AF05B-DD68-9CB1-64CD-C00AC5932FD3}"/>
          </ac:spMkLst>
        </pc:spChg>
        <pc:grpChg chg="add mod">
          <ac:chgData name="fatiha AKDIM" userId="9456ee4f8e5c6162" providerId="LiveId" clId="{5A3D63DF-FF0F-4A20-8FB7-CC671771DF10}" dt="2023-04-23T17:48:28.271" v="5924" actId="164"/>
          <ac:grpSpMkLst>
            <pc:docMk/>
            <pc:sldMk cId="39570870" sldId="279"/>
            <ac:grpSpMk id="23" creationId="{513C1964-15B0-5370-5A9A-ED4A6941C79D}"/>
          </ac:grpSpMkLst>
        </pc:grpChg>
        <pc:grpChg chg="add del mod">
          <ac:chgData name="fatiha AKDIM" userId="9456ee4f8e5c6162" providerId="LiveId" clId="{5A3D63DF-FF0F-4A20-8FB7-CC671771DF10}" dt="2023-04-29T14:16:48.471" v="11068" actId="478"/>
          <ac:grpSpMkLst>
            <pc:docMk/>
            <pc:sldMk cId="39570870" sldId="279"/>
            <ac:grpSpMk id="36" creationId="{539B6840-11EA-07BB-B068-D89CFBAD69E9}"/>
          </ac:grpSpMkLst>
        </pc:grpChg>
        <pc:grpChg chg="add del mod">
          <ac:chgData name="fatiha AKDIM" userId="9456ee4f8e5c6162" providerId="LiveId" clId="{5A3D63DF-FF0F-4A20-8FB7-CC671771DF10}" dt="2023-04-23T18:06:43.346" v="6252" actId="165"/>
          <ac:grpSpMkLst>
            <pc:docMk/>
            <pc:sldMk cId="39570870" sldId="279"/>
            <ac:grpSpMk id="37" creationId="{FFC6E607-DD1B-3904-60E2-9E04FEC4FB70}"/>
          </ac:grpSpMkLst>
        </pc:grpChg>
        <pc:grpChg chg="add del mod">
          <ac:chgData name="fatiha AKDIM" userId="9456ee4f8e5c6162" providerId="LiveId" clId="{5A3D63DF-FF0F-4A20-8FB7-CC671771DF10}" dt="2023-04-29T14:19:42.061" v="11108" actId="478"/>
          <ac:grpSpMkLst>
            <pc:docMk/>
            <pc:sldMk cId="39570870" sldId="279"/>
            <ac:grpSpMk id="38" creationId="{66C980B3-D7B6-6692-B185-81D1ED07D38D}"/>
          </ac:grpSpMkLst>
        </pc:grpChg>
        <pc:grpChg chg="add del mod">
          <ac:chgData name="fatiha AKDIM" userId="9456ee4f8e5c6162" providerId="LiveId" clId="{5A3D63DF-FF0F-4A20-8FB7-CC671771DF10}" dt="2023-04-29T14:20:09.981" v="11113" actId="478"/>
          <ac:grpSpMkLst>
            <pc:docMk/>
            <pc:sldMk cId="39570870" sldId="279"/>
            <ac:grpSpMk id="39" creationId="{64650FDC-6AEE-9521-3EFE-07ED68E15DEC}"/>
          </ac:grpSpMkLst>
        </pc:grpChg>
        <pc:grpChg chg="add del mod">
          <ac:chgData name="fatiha AKDIM" userId="9456ee4f8e5c6162" providerId="LiveId" clId="{5A3D63DF-FF0F-4A20-8FB7-CC671771DF10}" dt="2023-04-29T14:20:10.685" v="11114" actId="478"/>
          <ac:grpSpMkLst>
            <pc:docMk/>
            <pc:sldMk cId="39570870" sldId="279"/>
            <ac:grpSpMk id="40" creationId="{06E23E39-EC62-6E88-40B8-FBD0E19D7A4C}"/>
          </ac:grpSpMkLst>
        </pc:grpChg>
        <pc:grpChg chg="add mod">
          <ac:chgData name="fatiha AKDIM" userId="9456ee4f8e5c6162" providerId="LiveId" clId="{5A3D63DF-FF0F-4A20-8FB7-CC671771DF10}" dt="2023-04-29T14:30:08.341" v="11187" actId="164"/>
          <ac:grpSpMkLst>
            <pc:docMk/>
            <pc:sldMk cId="39570870" sldId="279"/>
            <ac:grpSpMk id="58" creationId="{54258AA7-4BB8-E129-DCB7-B4B795003562}"/>
          </ac:grpSpMkLst>
        </pc:grpChg>
        <pc:grpChg chg="add mod">
          <ac:chgData name="fatiha AKDIM" userId="9456ee4f8e5c6162" providerId="LiveId" clId="{5A3D63DF-FF0F-4A20-8FB7-CC671771DF10}" dt="2023-04-29T14:30:17.296" v="11188" actId="164"/>
          <ac:grpSpMkLst>
            <pc:docMk/>
            <pc:sldMk cId="39570870" sldId="279"/>
            <ac:grpSpMk id="59" creationId="{02D091E1-8B7D-F023-624D-853653CEEC4B}"/>
          </ac:grpSpMkLst>
        </pc:grpChg>
        <pc:grpChg chg="add mod">
          <ac:chgData name="fatiha AKDIM" userId="9456ee4f8e5c6162" providerId="LiveId" clId="{5A3D63DF-FF0F-4A20-8FB7-CC671771DF10}" dt="2023-04-29T14:30:35.190" v="11190" actId="1076"/>
          <ac:grpSpMkLst>
            <pc:docMk/>
            <pc:sldMk cId="39570870" sldId="279"/>
            <ac:grpSpMk id="60" creationId="{848775E3-6B86-C43C-409B-C62949583DE9}"/>
          </ac:grpSpMkLst>
        </pc:grpChg>
        <pc:grpChg chg="add mod">
          <ac:chgData name="fatiha AKDIM" userId="9456ee4f8e5c6162" providerId="LiveId" clId="{5A3D63DF-FF0F-4A20-8FB7-CC671771DF10}" dt="2023-04-29T14:30:44.890" v="11191" actId="164"/>
          <ac:grpSpMkLst>
            <pc:docMk/>
            <pc:sldMk cId="39570870" sldId="279"/>
            <ac:grpSpMk id="61" creationId="{02D21B1E-8401-9BC9-9AAE-332267ED2B5E}"/>
          </ac:grpSpMkLst>
        </pc:grpChg>
        <pc:picChg chg="add del mod">
          <ac:chgData name="fatiha AKDIM" userId="9456ee4f8e5c6162" providerId="LiveId" clId="{5A3D63DF-FF0F-4A20-8FB7-CC671771DF10}" dt="2023-04-23T17:38:54.251" v="5843" actId="478"/>
          <ac:picMkLst>
            <pc:docMk/>
            <pc:sldMk cId="39570870" sldId="279"/>
            <ac:picMk id="4" creationId="{42F3443E-C5B6-D205-4BA3-DE500DF80C98}"/>
          </ac:picMkLst>
        </pc:picChg>
        <pc:picChg chg="add del mod ord">
          <ac:chgData name="fatiha AKDIM" userId="9456ee4f8e5c6162" providerId="LiveId" clId="{5A3D63DF-FF0F-4A20-8FB7-CC671771DF10}" dt="2023-04-29T14:17:41.761" v="11079" actId="478"/>
          <ac:picMkLst>
            <pc:docMk/>
            <pc:sldMk cId="39570870" sldId="279"/>
            <ac:picMk id="4" creationId="{E38C4057-2138-A5E6-00AD-94071CCDC7F5}"/>
          </ac:picMkLst>
        </pc:picChg>
        <pc:picChg chg="add del mod">
          <ac:chgData name="fatiha AKDIM" userId="9456ee4f8e5c6162" providerId="LiveId" clId="{5A3D63DF-FF0F-4A20-8FB7-CC671771DF10}" dt="2023-04-29T14:16:52.617" v="11071" actId="478"/>
          <ac:picMkLst>
            <pc:docMk/>
            <pc:sldMk cId="39570870" sldId="279"/>
            <ac:picMk id="6" creationId="{4F51AD3D-8474-EA84-7D91-B568C698F62E}"/>
          </ac:picMkLst>
        </pc:picChg>
        <pc:picChg chg="add del mod">
          <ac:chgData name="fatiha AKDIM" userId="9456ee4f8e5c6162" providerId="LiveId" clId="{5A3D63DF-FF0F-4A20-8FB7-CC671771DF10}" dt="2023-04-23T17:38:53.446" v="5842" actId="478"/>
          <ac:picMkLst>
            <pc:docMk/>
            <pc:sldMk cId="39570870" sldId="279"/>
            <ac:picMk id="6" creationId="{FFF5E029-D2BA-3AFF-C105-7E2DF5B4BC78}"/>
          </ac:picMkLst>
        </pc:picChg>
        <pc:picChg chg="add mod">
          <ac:chgData name="fatiha AKDIM" userId="9456ee4f8e5c6162" providerId="LiveId" clId="{5A3D63DF-FF0F-4A20-8FB7-CC671771DF10}" dt="2023-04-23T18:06:05.633" v="6247" actId="164"/>
          <ac:picMkLst>
            <pc:docMk/>
            <pc:sldMk cId="39570870" sldId="279"/>
            <ac:picMk id="8" creationId="{8125B24F-43C8-AC2F-CE01-E5FC5E58F85D}"/>
          </ac:picMkLst>
        </pc:picChg>
        <pc:picChg chg="add del mod">
          <ac:chgData name="fatiha AKDIM" userId="9456ee4f8e5c6162" providerId="LiveId" clId="{5A3D63DF-FF0F-4A20-8FB7-CC671771DF10}" dt="2023-04-29T14:17:15.144" v="11074" actId="478"/>
          <ac:picMkLst>
            <pc:docMk/>
            <pc:sldMk cId="39570870" sldId="279"/>
            <ac:picMk id="9" creationId="{E9BCD6E1-09FD-3D15-E333-53A4EE93E701}"/>
          </ac:picMkLst>
        </pc:picChg>
        <pc:picChg chg="add del mod">
          <ac:chgData name="fatiha AKDIM" userId="9456ee4f8e5c6162" providerId="LiveId" clId="{5A3D63DF-FF0F-4A20-8FB7-CC671771DF10}" dt="2023-04-23T17:41:17.655" v="5850" actId="478"/>
          <ac:picMkLst>
            <pc:docMk/>
            <pc:sldMk cId="39570870" sldId="279"/>
            <ac:picMk id="10" creationId="{9D3EA829-E0A0-6588-AA9C-E27EC8CACDB0}"/>
          </ac:picMkLst>
        </pc:picChg>
        <pc:picChg chg="add mod">
          <ac:chgData name="fatiha AKDIM" userId="9456ee4f8e5c6162" providerId="LiveId" clId="{5A3D63DF-FF0F-4A20-8FB7-CC671771DF10}" dt="2023-04-29T14:30:08.341" v="11187" actId="164"/>
          <ac:picMkLst>
            <pc:docMk/>
            <pc:sldMk cId="39570870" sldId="279"/>
            <ac:picMk id="11" creationId="{631ED97C-D8AF-6D85-6153-634956182661}"/>
          </ac:picMkLst>
        </pc:picChg>
        <pc:picChg chg="add mod">
          <ac:chgData name="fatiha AKDIM" userId="9456ee4f8e5c6162" providerId="LiveId" clId="{5A3D63DF-FF0F-4A20-8FB7-CC671771DF10}" dt="2023-04-23T18:07:06.039" v="6256" actId="164"/>
          <ac:picMkLst>
            <pc:docMk/>
            <pc:sldMk cId="39570870" sldId="279"/>
            <ac:picMk id="12" creationId="{C17D02B7-3C87-9892-0639-54774F9CE6E3}"/>
          </ac:picMkLst>
        </pc:picChg>
        <pc:picChg chg="add del mod topLvl">
          <ac:chgData name="fatiha AKDIM" userId="9456ee4f8e5c6162" providerId="LiveId" clId="{5A3D63DF-FF0F-4A20-8FB7-CC671771DF10}" dt="2023-04-29T14:19:42.061" v="11108" actId="478"/>
          <ac:picMkLst>
            <pc:docMk/>
            <pc:sldMk cId="39570870" sldId="279"/>
            <ac:picMk id="14" creationId="{20FA96DA-0301-03B1-BE4B-9A0663618D31}"/>
          </ac:picMkLst>
        </pc:picChg>
        <pc:picChg chg="add mod">
          <ac:chgData name="fatiha AKDIM" userId="9456ee4f8e5c6162" providerId="LiveId" clId="{5A3D63DF-FF0F-4A20-8FB7-CC671771DF10}" dt="2023-04-23T18:07:14.640" v="6257" actId="164"/>
          <ac:picMkLst>
            <pc:docMk/>
            <pc:sldMk cId="39570870" sldId="279"/>
            <ac:picMk id="16" creationId="{78B972D2-7AC4-87EB-45E7-FFE3984D5C85}"/>
          </ac:picMkLst>
        </pc:picChg>
        <pc:picChg chg="add mod">
          <ac:chgData name="fatiha AKDIM" userId="9456ee4f8e5c6162" providerId="LiveId" clId="{5A3D63DF-FF0F-4A20-8FB7-CC671771DF10}" dt="2023-04-29T14:30:08.341" v="11187" actId="164"/>
          <ac:picMkLst>
            <pc:docMk/>
            <pc:sldMk cId="39570870" sldId="279"/>
            <ac:picMk id="24" creationId="{36700884-9E92-0936-9F1C-A738F11B8430}"/>
          </ac:picMkLst>
        </pc:picChg>
        <pc:picChg chg="add del mod">
          <ac:chgData name="fatiha AKDIM" userId="9456ee4f8e5c6162" providerId="LiveId" clId="{5A3D63DF-FF0F-4A20-8FB7-CC671771DF10}" dt="2023-04-29T14:15:55.289" v="11061" actId="478"/>
          <ac:picMkLst>
            <pc:docMk/>
            <pc:sldMk cId="39570870" sldId="279"/>
            <ac:picMk id="25" creationId="{8BDBAB97-21E4-8FE1-3FC2-37860E76CB70}"/>
          </ac:picMkLst>
        </pc:picChg>
        <pc:picChg chg="add del mod topLvl">
          <ac:chgData name="fatiha AKDIM" userId="9456ee4f8e5c6162" providerId="LiveId" clId="{5A3D63DF-FF0F-4A20-8FB7-CC671771DF10}" dt="2023-04-29T14:19:43.361" v="11109" actId="478"/>
          <ac:picMkLst>
            <pc:docMk/>
            <pc:sldMk cId="39570870" sldId="279"/>
            <ac:picMk id="31" creationId="{DBD6B456-3C6B-E4E4-4CA7-FC5B83812DAD}"/>
          </ac:picMkLst>
        </pc:picChg>
        <pc:picChg chg="add mod">
          <ac:chgData name="fatiha AKDIM" userId="9456ee4f8e5c6162" providerId="LiveId" clId="{5A3D63DF-FF0F-4A20-8FB7-CC671771DF10}" dt="2023-04-29T14:30:17.296" v="11188" actId="164"/>
          <ac:picMkLst>
            <pc:docMk/>
            <pc:sldMk cId="39570870" sldId="279"/>
            <ac:picMk id="32" creationId="{5D6C74DE-35BB-323D-EA0D-B0382C81F47C}"/>
          </ac:picMkLst>
        </pc:picChg>
        <pc:picChg chg="add mod">
          <ac:chgData name="fatiha AKDIM" userId="9456ee4f8e5c6162" providerId="LiveId" clId="{5A3D63DF-FF0F-4A20-8FB7-CC671771DF10}" dt="2023-04-23T18:07:06.039" v="6256" actId="164"/>
          <ac:picMkLst>
            <pc:docMk/>
            <pc:sldMk cId="39570870" sldId="279"/>
            <ac:picMk id="33" creationId="{4BA8CB8F-0B8F-A3DF-1099-9D9A55FDBE87}"/>
          </ac:picMkLst>
        </pc:picChg>
        <pc:picChg chg="add mod">
          <ac:chgData name="fatiha AKDIM" userId="9456ee4f8e5c6162" providerId="LiveId" clId="{5A3D63DF-FF0F-4A20-8FB7-CC671771DF10}" dt="2023-04-23T18:07:14.640" v="6257" actId="164"/>
          <ac:picMkLst>
            <pc:docMk/>
            <pc:sldMk cId="39570870" sldId="279"/>
            <ac:picMk id="35" creationId="{C508DC4A-F3F5-CE07-1E38-38C9CEE463E4}"/>
          </ac:picMkLst>
        </pc:picChg>
        <pc:picChg chg="add mod">
          <ac:chgData name="fatiha AKDIM" userId="9456ee4f8e5c6162" providerId="LiveId" clId="{5A3D63DF-FF0F-4A20-8FB7-CC671771DF10}" dt="2023-04-29T14:30:17.296" v="11188" actId="164"/>
          <ac:picMkLst>
            <pc:docMk/>
            <pc:sldMk cId="39570870" sldId="279"/>
            <ac:picMk id="37" creationId="{C1543B34-6733-F978-0861-3D9DAF3C838B}"/>
          </ac:picMkLst>
        </pc:picChg>
        <pc:picChg chg="add del mod">
          <ac:chgData name="fatiha AKDIM" userId="9456ee4f8e5c6162" providerId="LiveId" clId="{5A3D63DF-FF0F-4A20-8FB7-CC671771DF10}" dt="2023-04-29T14:23:48.438" v="11137" actId="478"/>
          <ac:picMkLst>
            <pc:docMk/>
            <pc:sldMk cId="39570870" sldId="279"/>
            <ac:picMk id="44" creationId="{54F98902-3D67-D449-B82A-C3B29BB3DA10}"/>
          </ac:picMkLst>
        </pc:picChg>
        <pc:picChg chg="add mod">
          <ac:chgData name="fatiha AKDIM" userId="9456ee4f8e5c6162" providerId="LiveId" clId="{5A3D63DF-FF0F-4A20-8FB7-CC671771DF10}" dt="2023-04-29T14:30:32.416" v="11189" actId="164"/>
          <ac:picMkLst>
            <pc:docMk/>
            <pc:sldMk cId="39570870" sldId="279"/>
            <ac:picMk id="46" creationId="{09D56489-B49E-8F61-4D8E-EADF68DB4D57}"/>
          </ac:picMkLst>
        </pc:picChg>
        <pc:picChg chg="add mod">
          <ac:chgData name="fatiha AKDIM" userId="9456ee4f8e5c6162" providerId="LiveId" clId="{5A3D63DF-FF0F-4A20-8FB7-CC671771DF10}" dt="2023-04-29T14:30:32.416" v="11189" actId="164"/>
          <ac:picMkLst>
            <pc:docMk/>
            <pc:sldMk cId="39570870" sldId="279"/>
            <ac:picMk id="49" creationId="{B9CBBA0A-0B76-82D3-0E06-7031FAD5AC38}"/>
          </ac:picMkLst>
        </pc:picChg>
        <pc:picChg chg="add mod">
          <ac:chgData name="fatiha AKDIM" userId="9456ee4f8e5c6162" providerId="LiveId" clId="{5A3D63DF-FF0F-4A20-8FB7-CC671771DF10}" dt="2023-04-29T14:30:44.890" v="11191" actId="164"/>
          <ac:picMkLst>
            <pc:docMk/>
            <pc:sldMk cId="39570870" sldId="279"/>
            <ac:picMk id="51" creationId="{2A7B36E6-C7F4-54A8-E434-2C87883CF2AA}"/>
          </ac:picMkLst>
        </pc:picChg>
        <pc:picChg chg="add mod">
          <ac:chgData name="fatiha AKDIM" userId="9456ee4f8e5c6162" providerId="LiveId" clId="{5A3D63DF-FF0F-4A20-8FB7-CC671771DF10}" dt="2023-04-29T14:30:44.890" v="11191" actId="164"/>
          <ac:picMkLst>
            <pc:docMk/>
            <pc:sldMk cId="39570870" sldId="279"/>
            <ac:picMk id="54" creationId="{CB5D60B6-0DCC-0A37-F7B6-4946CAD076E1}"/>
          </ac:picMkLst>
        </pc:picChg>
        <pc:cxnChg chg="add mod">
          <ac:chgData name="fatiha AKDIM" userId="9456ee4f8e5c6162" providerId="LiveId" clId="{5A3D63DF-FF0F-4A20-8FB7-CC671771DF10}" dt="2023-04-23T17:48:28.271" v="5924" actId="164"/>
          <ac:cxnSpMkLst>
            <pc:docMk/>
            <pc:sldMk cId="39570870" sldId="279"/>
            <ac:cxnSpMk id="21" creationId="{D8D29EC9-147D-E4EA-C8F1-6ED6656EDEE0}"/>
          </ac:cxnSpMkLst>
        </pc:cxnChg>
      </pc:sldChg>
      <pc:sldChg chg="addSp delSp modSp new mod delAnim modAnim">
        <pc:chgData name="fatiha AKDIM" userId="9456ee4f8e5c6162" providerId="LiveId" clId="{5A3D63DF-FF0F-4A20-8FB7-CC671771DF10}" dt="2023-04-29T14:43:56.795" v="11494"/>
        <pc:sldMkLst>
          <pc:docMk/>
          <pc:sldMk cId="2239258778" sldId="280"/>
        </pc:sldMkLst>
        <pc:spChg chg="add mod topLvl">
          <ac:chgData name="fatiha AKDIM" userId="9456ee4f8e5c6162" providerId="LiveId" clId="{5A3D63DF-FF0F-4A20-8FB7-CC671771DF10}" dt="2023-04-29T14:40:04.031" v="11238" actId="164"/>
          <ac:spMkLst>
            <pc:docMk/>
            <pc:sldMk cId="2239258778" sldId="280"/>
            <ac:spMk id="7" creationId="{6C2A0B99-543D-4448-D01A-F0B1764F7489}"/>
          </ac:spMkLst>
        </pc:spChg>
        <pc:spChg chg="add mod">
          <ac:chgData name="fatiha AKDIM" userId="9456ee4f8e5c6162" providerId="LiveId" clId="{5A3D63DF-FF0F-4A20-8FB7-CC671771DF10}" dt="2023-04-23T17:56:32.869" v="6113" actId="164"/>
          <ac:spMkLst>
            <pc:docMk/>
            <pc:sldMk cId="2239258778" sldId="280"/>
            <ac:spMk id="13" creationId="{54F56B38-E070-B249-8550-3A22D82B1092}"/>
          </ac:spMkLst>
        </pc:spChg>
        <pc:spChg chg="add del mod ord">
          <ac:chgData name="fatiha AKDIM" userId="9456ee4f8e5c6162" providerId="LiveId" clId="{5A3D63DF-FF0F-4A20-8FB7-CC671771DF10}" dt="2023-04-29T14:26:42.200" v="11163" actId="478"/>
          <ac:spMkLst>
            <pc:docMk/>
            <pc:sldMk cId="2239258778" sldId="280"/>
            <ac:spMk id="15" creationId="{037A4B2C-9CA6-4B6F-4956-608C435C715F}"/>
          </ac:spMkLst>
        </pc:spChg>
        <pc:spChg chg="add del mod ord">
          <ac:chgData name="fatiha AKDIM" userId="9456ee4f8e5c6162" providerId="LiveId" clId="{5A3D63DF-FF0F-4A20-8FB7-CC671771DF10}" dt="2023-04-29T14:26:46.178" v="11166" actId="478"/>
          <ac:spMkLst>
            <pc:docMk/>
            <pc:sldMk cId="2239258778" sldId="280"/>
            <ac:spMk id="16" creationId="{BEE4FE3F-D06A-0DD4-1E18-EC586272AC6B}"/>
          </ac:spMkLst>
        </pc:spChg>
        <pc:spChg chg="add mod">
          <ac:chgData name="fatiha AKDIM" userId="9456ee4f8e5c6162" providerId="LiveId" clId="{5A3D63DF-FF0F-4A20-8FB7-CC671771DF10}" dt="2023-04-29T14:43:51.392" v="11493" actId="6549"/>
          <ac:spMkLst>
            <pc:docMk/>
            <pc:sldMk cId="2239258778" sldId="280"/>
            <ac:spMk id="17" creationId="{22047C97-3C76-7D5F-1742-7629BAB65EB7}"/>
          </ac:spMkLst>
        </pc:spChg>
        <pc:spChg chg="add mod">
          <ac:chgData name="fatiha AKDIM" userId="9456ee4f8e5c6162" providerId="LiveId" clId="{5A3D63DF-FF0F-4A20-8FB7-CC671771DF10}" dt="2023-04-23T18:07:30.576" v="6259" actId="164"/>
          <ac:spMkLst>
            <pc:docMk/>
            <pc:sldMk cId="2239258778" sldId="280"/>
            <ac:spMk id="18" creationId="{D7286654-8592-432F-19EE-AD6739CAB3C2}"/>
          </ac:spMkLst>
        </pc:spChg>
        <pc:spChg chg="add mod">
          <ac:chgData name="fatiha AKDIM" userId="9456ee4f8e5c6162" providerId="LiveId" clId="{5A3D63DF-FF0F-4A20-8FB7-CC671771DF10}" dt="2023-04-23T18:07:36.340" v="6260" actId="164"/>
          <ac:spMkLst>
            <pc:docMk/>
            <pc:sldMk cId="2239258778" sldId="280"/>
            <ac:spMk id="19" creationId="{E8F35F51-9F44-999A-8AB0-EB9374107C91}"/>
          </ac:spMkLst>
        </pc:spChg>
        <pc:spChg chg="add mod">
          <ac:chgData name="fatiha AKDIM" userId="9456ee4f8e5c6162" providerId="LiveId" clId="{5A3D63DF-FF0F-4A20-8FB7-CC671771DF10}" dt="2023-04-29T14:31:05.467" v="11193" actId="164"/>
          <ac:spMkLst>
            <pc:docMk/>
            <pc:sldMk cId="2239258778" sldId="280"/>
            <ac:spMk id="23" creationId="{167ACE99-D267-E996-F38A-B3BAB8E83987}"/>
          </ac:spMkLst>
        </pc:spChg>
        <pc:spChg chg="add mod topLvl">
          <ac:chgData name="fatiha AKDIM" userId="9456ee4f8e5c6162" providerId="LiveId" clId="{5A3D63DF-FF0F-4A20-8FB7-CC671771DF10}" dt="2023-04-29T14:39:29.834" v="11234" actId="14100"/>
          <ac:spMkLst>
            <pc:docMk/>
            <pc:sldMk cId="2239258778" sldId="280"/>
            <ac:spMk id="26" creationId="{A17A0165-6472-3094-F110-A80E5B109A71}"/>
          </ac:spMkLst>
        </pc:spChg>
        <pc:spChg chg="add mod">
          <ac:chgData name="fatiha AKDIM" userId="9456ee4f8e5c6162" providerId="LiveId" clId="{5A3D63DF-FF0F-4A20-8FB7-CC671771DF10}" dt="2023-04-29T14:31:05.467" v="11193" actId="164"/>
          <ac:spMkLst>
            <pc:docMk/>
            <pc:sldMk cId="2239258778" sldId="280"/>
            <ac:spMk id="27" creationId="{E918909F-4B5D-ADA9-7001-17555F9B727C}"/>
          </ac:spMkLst>
        </pc:spChg>
        <pc:spChg chg="add mod ord">
          <ac:chgData name="fatiha AKDIM" userId="9456ee4f8e5c6162" providerId="LiveId" clId="{5A3D63DF-FF0F-4A20-8FB7-CC671771DF10}" dt="2023-04-29T14:39:25.428" v="11233" actId="166"/>
          <ac:spMkLst>
            <pc:docMk/>
            <pc:sldMk cId="2239258778" sldId="280"/>
            <ac:spMk id="30" creationId="{C4B2D649-37D7-FBBA-37A2-7E90FB91B1ED}"/>
          </ac:spMkLst>
        </pc:spChg>
        <pc:spChg chg="add mod">
          <ac:chgData name="fatiha AKDIM" userId="9456ee4f8e5c6162" providerId="LiveId" clId="{5A3D63DF-FF0F-4A20-8FB7-CC671771DF10}" dt="2023-04-29T14:32:51.806" v="11200" actId="1076"/>
          <ac:spMkLst>
            <pc:docMk/>
            <pc:sldMk cId="2239258778" sldId="280"/>
            <ac:spMk id="31" creationId="{411AA911-753F-65E0-5FC9-84EA8AF0DC65}"/>
          </ac:spMkLst>
        </pc:spChg>
        <pc:grpChg chg="add mod">
          <ac:chgData name="fatiha AKDIM" userId="9456ee4f8e5c6162" providerId="LiveId" clId="{5A3D63DF-FF0F-4A20-8FB7-CC671771DF10}" dt="2023-04-23T17:56:32.869" v="6113" actId="164"/>
          <ac:grpSpMkLst>
            <pc:docMk/>
            <pc:sldMk cId="2239258778" sldId="280"/>
            <ac:grpSpMk id="14" creationId="{5AA704E6-29A3-7C89-9793-BC7E3A9D35DF}"/>
          </ac:grpSpMkLst>
        </pc:grpChg>
        <pc:grpChg chg="add del mod">
          <ac:chgData name="fatiha AKDIM" userId="9456ee4f8e5c6162" providerId="LiveId" clId="{5A3D63DF-FF0F-4A20-8FB7-CC671771DF10}" dt="2023-04-29T14:26:44.724" v="11165" actId="478"/>
          <ac:grpSpMkLst>
            <pc:docMk/>
            <pc:sldMk cId="2239258778" sldId="280"/>
            <ac:grpSpMk id="20" creationId="{1206FF65-EB83-BE31-9D69-F696E7E7506E}"/>
          </ac:grpSpMkLst>
        </pc:grpChg>
        <pc:grpChg chg="add del mod">
          <ac:chgData name="fatiha AKDIM" userId="9456ee4f8e5c6162" providerId="LiveId" clId="{5A3D63DF-FF0F-4A20-8FB7-CC671771DF10}" dt="2023-04-29T14:26:43.762" v="11164" actId="478"/>
          <ac:grpSpMkLst>
            <pc:docMk/>
            <pc:sldMk cId="2239258778" sldId="280"/>
            <ac:grpSpMk id="21" creationId="{5E23592F-B9F3-67E9-1C2D-218D4F51D7AD}"/>
          </ac:grpSpMkLst>
        </pc:grpChg>
        <pc:grpChg chg="add del mod">
          <ac:chgData name="fatiha AKDIM" userId="9456ee4f8e5c6162" providerId="LiveId" clId="{5A3D63DF-FF0F-4A20-8FB7-CC671771DF10}" dt="2023-04-29T14:37:56.262" v="11223" actId="165"/>
          <ac:grpSpMkLst>
            <pc:docMk/>
            <pc:sldMk cId="2239258778" sldId="280"/>
            <ac:grpSpMk id="28" creationId="{84845C02-D71B-ECC4-E858-82228F567D03}"/>
          </ac:grpSpMkLst>
        </pc:grpChg>
        <pc:grpChg chg="add mod">
          <ac:chgData name="fatiha AKDIM" userId="9456ee4f8e5c6162" providerId="LiveId" clId="{5A3D63DF-FF0F-4A20-8FB7-CC671771DF10}" dt="2023-04-29T14:31:05.467" v="11193" actId="164"/>
          <ac:grpSpMkLst>
            <pc:docMk/>
            <pc:sldMk cId="2239258778" sldId="280"/>
            <ac:grpSpMk id="29" creationId="{88C744C2-DF51-F8D2-9F1B-3EC5FC2F1254}"/>
          </ac:grpSpMkLst>
        </pc:grpChg>
        <pc:grpChg chg="add mod">
          <ac:chgData name="fatiha AKDIM" userId="9456ee4f8e5c6162" providerId="LiveId" clId="{5A3D63DF-FF0F-4A20-8FB7-CC671771DF10}" dt="2023-04-29T14:40:04.031" v="11238" actId="164"/>
          <ac:grpSpMkLst>
            <pc:docMk/>
            <pc:sldMk cId="2239258778" sldId="280"/>
            <ac:grpSpMk id="38" creationId="{BB84201D-C261-E6CB-0846-BDF6F2ED9541}"/>
          </ac:grpSpMkLst>
        </pc:grpChg>
        <pc:picChg chg="add mod">
          <ac:chgData name="fatiha AKDIM" userId="9456ee4f8e5c6162" providerId="LiveId" clId="{5A3D63DF-FF0F-4A20-8FB7-CC671771DF10}" dt="2023-04-23T18:07:30.576" v="6259" actId="164"/>
          <ac:picMkLst>
            <pc:docMk/>
            <pc:sldMk cId="2239258778" sldId="280"/>
            <ac:picMk id="3" creationId="{1756E0E7-38B9-08CE-6FAD-8F83BA2DC7BD}"/>
          </ac:picMkLst>
        </pc:picChg>
        <pc:picChg chg="add mod topLvl">
          <ac:chgData name="fatiha AKDIM" userId="9456ee4f8e5c6162" providerId="LiveId" clId="{5A3D63DF-FF0F-4A20-8FB7-CC671771DF10}" dt="2023-04-29T14:40:04.031" v="11238" actId="164"/>
          <ac:picMkLst>
            <pc:docMk/>
            <pc:sldMk cId="2239258778" sldId="280"/>
            <ac:picMk id="4" creationId="{088ABEC4-6237-36AC-8D86-89792E0C2A1A}"/>
          </ac:picMkLst>
        </pc:picChg>
        <pc:picChg chg="add mod">
          <ac:chgData name="fatiha AKDIM" userId="9456ee4f8e5c6162" providerId="LiveId" clId="{5A3D63DF-FF0F-4A20-8FB7-CC671771DF10}" dt="2023-04-23T18:07:36.340" v="6260" actId="164"/>
          <ac:picMkLst>
            <pc:docMk/>
            <pc:sldMk cId="2239258778" sldId="280"/>
            <ac:picMk id="5" creationId="{522B734F-CE3F-E62B-8A83-1003634563C2}"/>
          </ac:picMkLst>
        </pc:picChg>
        <pc:picChg chg="add mod">
          <ac:chgData name="fatiha AKDIM" userId="9456ee4f8e5c6162" providerId="LiveId" clId="{5A3D63DF-FF0F-4A20-8FB7-CC671771DF10}" dt="2023-04-23T18:07:30.576" v="6259" actId="164"/>
          <ac:picMkLst>
            <pc:docMk/>
            <pc:sldMk cId="2239258778" sldId="280"/>
            <ac:picMk id="9" creationId="{CCE1EE31-8FC0-C212-A869-4AFD0405DE8D}"/>
          </ac:picMkLst>
        </pc:picChg>
        <pc:picChg chg="add del mod topLvl">
          <ac:chgData name="fatiha AKDIM" userId="9456ee4f8e5c6162" providerId="LiveId" clId="{5A3D63DF-FF0F-4A20-8FB7-CC671771DF10}" dt="2023-04-29T14:39:15.208" v="11229" actId="478"/>
          <ac:picMkLst>
            <pc:docMk/>
            <pc:sldMk cId="2239258778" sldId="280"/>
            <ac:picMk id="10" creationId="{949A6ACA-EAE6-7F83-2ADF-DC64DC332268}"/>
          </ac:picMkLst>
        </pc:picChg>
        <pc:picChg chg="add mod">
          <ac:chgData name="fatiha AKDIM" userId="9456ee4f8e5c6162" providerId="LiveId" clId="{5A3D63DF-FF0F-4A20-8FB7-CC671771DF10}" dt="2023-04-23T18:07:36.340" v="6260" actId="164"/>
          <ac:picMkLst>
            <pc:docMk/>
            <pc:sldMk cId="2239258778" sldId="280"/>
            <ac:picMk id="11" creationId="{95F24CF9-C100-DAAB-1136-469E5468C97A}"/>
          </ac:picMkLst>
        </pc:picChg>
        <pc:picChg chg="add mod">
          <ac:chgData name="fatiha AKDIM" userId="9456ee4f8e5c6162" providerId="LiveId" clId="{5A3D63DF-FF0F-4A20-8FB7-CC671771DF10}" dt="2023-04-29T14:31:05.467" v="11193" actId="164"/>
          <ac:picMkLst>
            <pc:docMk/>
            <pc:sldMk cId="2239258778" sldId="280"/>
            <ac:picMk id="22" creationId="{2F8898AF-EE7B-858C-75D0-5895CB1E6270}"/>
          </ac:picMkLst>
        </pc:picChg>
        <pc:picChg chg="add del mod">
          <ac:chgData name="fatiha AKDIM" userId="9456ee4f8e5c6162" providerId="LiveId" clId="{5A3D63DF-FF0F-4A20-8FB7-CC671771DF10}" dt="2023-04-29T14:35:57.716" v="11215" actId="478"/>
          <ac:picMkLst>
            <pc:docMk/>
            <pc:sldMk cId="2239258778" sldId="280"/>
            <ac:picMk id="25" creationId="{16216F36-8915-B043-F5E4-E8F609B2FD8C}"/>
          </ac:picMkLst>
        </pc:picChg>
        <pc:picChg chg="add mod ord">
          <ac:chgData name="fatiha AKDIM" userId="9456ee4f8e5c6162" providerId="LiveId" clId="{5A3D63DF-FF0F-4A20-8FB7-CC671771DF10}" dt="2023-04-29T14:39:49.702" v="11237" actId="1076"/>
          <ac:picMkLst>
            <pc:docMk/>
            <pc:sldMk cId="2239258778" sldId="280"/>
            <ac:picMk id="33" creationId="{C48971BA-89FB-7EFD-1164-313D1845CB46}"/>
          </ac:picMkLst>
        </pc:picChg>
        <pc:picChg chg="add del mod">
          <ac:chgData name="fatiha AKDIM" userId="9456ee4f8e5c6162" providerId="LiveId" clId="{5A3D63DF-FF0F-4A20-8FB7-CC671771DF10}" dt="2023-04-29T14:39:15.823" v="11230" actId="478"/>
          <ac:picMkLst>
            <pc:docMk/>
            <pc:sldMk cId="2239258778" sldId="280"/>
            <ac:picMk id="35" creationId="{2E73CB0C-F0CF-FE93-5B15-4E46F5A3501D}"/>
          </ac:picMkLst>
        </pc:picChg>
        <pc:picChg chg="add mod">
          <ac:chgData name="fatiha AKDIM" userId="9456ee4f8e5c6162" providerId="LiveId" clId="{5A3D63DF-FF0F-4A20-8FB7-CC671771DF10}" dt="2023-04-29T14:40:04.031" v="11238" actId="164"/>
          <ac:picMkLst>
            <pc:docMk/>
            <pc:sldMk cId="2239258778" sldId="280"/>
            <ac:picMk id="37" creationId="{D62DCFCC-E1FF-D893-2B4B-034A941F4BC7}"/>
          </ac:picMkLst>
        </pc:picChg>
        <pc:cxnChg chg="add mod">
          <ac:chgData name="fatiha AKDIM" userId="9456ee4f8e5c6162" providerId="LiveId" clId="{5A3D63DF-FF0F-4A20-8FB7-CC671771DF10}" dt="2023-04-23T17:56:32.869" v="6113" actId="164"/>
          <ac:cxnSpMkLst>
            <pc:docMk/>
            <pc:sldMk cId="2239258778" sldId="280"/>
            <ac:cxnSpMk id="6" creationId="{C62B75D6-3115-28CB-F3C6-FB2E7430784C}"/>
          </ac:cxnSpMkLst>
        </pc:cxnChg>
      </pc:sldChg>
      <pc:sldChg chg="addSp delSp modSp new mod modAnim">
        <pc:chgData name="fatiha AKDIM" userId="9456ee4f8e5c6162" providerId="LiveId" clId="{5A3D63DF-FF0F-4A20-8FB7-CC671771DF10}" dt="2023-05-01T14:48:14.704" v="15810"/>
        <pc:sldMkLst>
          <pc:docMk/>
          <pc:sldMk cId="1014370617" sldId="281"/>
        </pc:sldMkLst>
        <pc:spChg chg="add mod">
          <ac:chgData name="fatiha AKDIM" userId="9456ee4f8e5c6162" providerId="LiveId" clId="{5A3D63DF-FF0F-4A20-8FB7-CC671771DF10}" dt="2023-04-23T18:42:34.927" v="6658" actId="164"/>
          <ac:spMkLst>
            <pc:docMk/>
            <pc:sldMk cId="1014370617" sldId="281"/>
            <ac:spMk id="34" creationId="{8753A2AC-B58A-3F71-3CF6-21E82189A724}"/>
          </ac:spMkLst>
        </pc:spChg>
        <pc:spChg chg="add del mod">
          <ac:chgData name="fatiha AKDIM" userId="9456ee4f8e5c6162" providerId="LiveId" clId="{5A3D63DF-FF0F-4A20-8FB7-CC671771DF10}" dt="2023-04-23T18:44:32.642" v="6676" actId="478"/>
          <ac:spMkLst>
            <pc:docMk/>
            <pc:sldMk cId="1014370617" sldId="281"/>
            <ac:spMk id="36" creationId="{EE8A0701-6D66-8599-7591-BA7B61BE6CA2}"/>
          </ac:spMkLst>
        </pc:spChg>
        <pc:grpChg chg="add del mod">
          <ac:chgData name="fatiha AKDIM" userId="9456ee4f8e5c6162" providerId="LiveId" clId="{5A3D63DF-FF0F-4A20-8FB7-CC671771DF10}" dt="2023-04-23T18:44:31.984" v="6675" actId="478"/>
          <ac:grpSpMkLst>
            <pc:docMk/>
            <pc:sldMk cId="1014370617" sldId="281"/>
            <ac:grpSpMk id="35" creationId="{1AE40514-1D32-5D43-3635-7F82590C824D}"/>
          </ac:grpSpMkLst>
        </pc:grpChg>
        <pc:picChg chg="add mod">
          <ac:chgData name="fatiha AKDIM" userId="9456ee4f8e5c6162" providerId="LiveId" clId="{5A3D63DF-FF0F-4A20-8FB7-CC671771DF10}" dt="2023-04-23T18:36:56.393" v="6623" actId="1076"/>
          <ac:picMkLst>
            <pc:docMk/>
            <pc:sldMk cId="1014370617" sldId="281"/>
            <ac:picMk id="3" creationId="{1C7E421C-C096-9B59-DB3D-CD83A2A8A3F4}"/>
          </ac:picMkLst>
        </pc:picChg>
        <pc:picChg chg="add del mod">
          <ac:chgData name="fatiha AKDIM" userId="9456ee4f8e5c6162" providerId="LiveId" clId="{5A3D63DF-FF0F-4A20-8FB7-CC671771DF10}" dt="2023-04-23T18:34:48.173" v="6598" actId="478"/>
          <ac:picMkLst>
            <pc:docMk/>
            <pc:sldMk cId="1014370617" sldId="281"/>
            <ac:picMk id="5" creationId="{0FC819C5-7A48-4A59-1FD8-ECD978364C61}"/>
          </ac:picMkLst>
        </pc:picChg>
        <pc:picChg chg="add del mod">
          <ac:chgData name="fatiha AKDIM" userId="9456ee4f8e5c6162" providerId="LiveId" clId="{5A3D63DF-FF0F-4A20-8FB7-CC671771DF10}" dt="2023-04-23T18:34:51.719" v="6600" actId="478"/>
          <ac:picMkLst>
            <pc:docMk/>
            <pc:sldMk cId="1014370617" sldId="281"/>
            <ac:picMk id="7" creationId="{FE7A2FCC-66F1-6856-7BD3-9C9A845684A5}"/>
          </ac:picMkLst>
        </pc:picChg>
        <pc:picChg chg="add mod ord">
          <ac:chgData name="fatiha AKDIM" userId="9456ee4f8e5c6162" providerId="LiveId" clId="{5A3D63DF-FF0F-4A20-8FB7-CC671771DF10}" dt="2023-04-23T18:36:27.385" v="6620" actId="1076"/>
          <ac:picMkLst>
            <pc:docMk/>
            <pc:sldMk cId="1014370617" sldId="281"/>
            <ac:picMk id="9" creationId="{0FDC23DC-6C6F-84CA-74EF-81C0BCCC9984}"/>
          </ac:picMkLst>
        </pc:picChg>
        <pc:picChg chg="add mod ord">
          <ac:chgData name="fatiha AKDIM" userId="9456ee4f8e5c6162" providerId="LiveId" clId="{5A3D63DF-FF0F-4A20-8FB7-CC671771DF10}" dt="2023-04-23T18:36:14.313" v="6617" actId="1076"/>
          <ac:picMkLst>
            <pc:docMk/>
            <pc:sldMk cId="1014370617" sldId="281"/>
            <ac:picMk id="11" creationId="{575ED8D5-60FF-F0CF-4C94-C9928835258C}"/>
          </ac:picMkLst>
        </pc:picChg>
        <pc:picChg chg="add mod">
          <ac:chgData name="fatiha AKDIM" userId="9456ee4f8e5c6162" providerId="LiveId" clId="{5A3D63DF-FF0F-4A20-8FB7-CC671771DF10}" dt="2023-04-23T18:36:48.879" v="6622" actId="1076"/>
          <ac:picMkLst>
            <pc:docMk/>
            <pc:sldMk cId="1014370617" sldId="281"/>
            <ac:picMk id="13" creationId="{C3E2DD76-98FE-BDE3-A704-45BFECA2A25C}"/>
          </ac:picMkLst>
        </pc:picChg>
        <pc:picChg chg="add del mod">
          <ac:chgData name="fatiha AKDIM" userId="9456ee4f8e5c6162" providerId="LiveId" clId="{5A3D63DF-FF0F-4A20-8FB7-CC671771DF10}" dt="2023-04-23T18:39:07.546" v="6642" actId="478"/>
          <ac:picMkLst>
            <pc:docMk/>
            <pc:sldMk cId="1014370617" sldId="281"/>
            <ac:picMk id="15" creationId="{85B728E4-A4B9-F7E9-B1C2-D204CA9117F2}"/>
          </ac:picMkLst>
        </pc:picChg>
        <pc:picChg chg="add mod">
          <ac:chgData name="fatiha AKDIM" userId="9456ee4f8e5c6162" providerId="LiveId" clId="{5A3D63DF-FF0F-4A20-8FB7-CC671771DF10}" dt="2023-04-23T18:42:34.927" v="6658" actId="164"/>
          <ac:picMkLst>
            <pc:docMk/>
            <pc:sldMk cId="1014370617" sldId="281"/>
            <ac:picMk id="17" creationId="{40E478B8-0B64-3190-E432-2B4CD0CDD207}"/>
          </ac:picMkLst>
        </pc:picChg>
        <pc:picChg chg="add del mod">
          <ac:chgData name="fatiha AKDIM" userId="9456ee4f8e5c6162" providerId="LiveId" clId="{5A3D63DF-FF0F-4A20-8FB7-CC671771DF10}" dt="2023-04-23T18:38:09.944" v="6631" actId="478"/>
          <ac:picMkLst>
            <pc:docMk/>
            <pc:sldMk cId="1014370617" sldId="281"/>
            <ac:picMk id="19" creationId="{BB91A595-59BA-D7A2-3B61-84AD006D8610}"/>
          </ac:picMkLst>
        </pc:picChg>
        <pc:picChg chg="add mod">
          <ac:chgData name="fatiha AKDIM" userId="9456ee4f8e5c6162" providerId="LiveId" clId="{5A3D63DF-FF0F-4A20-8FB7-CC671771DF10}" dt="2023-04-23T18:42:34.927" v="6658" actId="164"/>
          <ac:picMkLst>
            <pc:docMk/>
            <pc:sldMk cId="1014370617" sldId="281"/>
            <ac:picMk id="21" creationId="{FC5CD642-08B3-2660-DC31-EBDEF2991605}"/>
          </ac:picMkLst>
        </pc:picChg>
        <pc:picChg chg="add mod">
          <ac:chgData name="fatiha AKDIM" userId="9456ee4f8e5c6162" providerId="LiveId" clId="{5A3D63DF-FF0F-4A20-8FB7-CC671771DF10}" dt="2023-04-23T18:42:34.927" v="6658" actId="164"/>
          <ac:picMkLst>
            <pc:docMk/>
            <pc:sldMk cId="1014370617" sldId="281"/>
            <ac:picMk id="23" creationId="{AB46ED6E-690D-D5B1-802F-09C4E78FF016}"/>
          </ac:picMkLst>
        </pc:picChg>
        <pc:picChg chg="add mod">
          <ac:chgData name="fatiha AKDIM" userId="9456ee4f8e5c6162" providerId="LiveId" clId="{5A3D63DF-FF0F-4A20-8FB7-CC671771DF10}" dt="2023-04-23T18:42:34.927" v="6658" actId="164"/>
          <ac:picMkLst>
            <pc:docMk/>
            <pc:sldMk cId="1014370617" sldId="281"/>
            <ac:picMk id="25" creationId="{6B236A03-7DCA-1CDB-2641-365F95FC1D11}"/>
          </ac:picMkLst>
        </pc:picChg>
        <pc:picChg chg="add mod">
          <ac:chgData name="fatiha AKDIM" userId="9456ee4f8e5c6162" providerId="LiveId" clId="{5A3D63DF-FF0F-4A20-8FB7-CC671771DF10}" dt="2023-04-23T18:42:34.927" v="6658" actId="164"/>
          <ac:picMkLst>
            <pc:docMk/>
            <pc:sldMk cId="1014370617" sldId="281"/>
            <ac:picMk id="27" creationId="{37DB2A34-18B9-65DB-B08B-05078691C0B0}"/>
          </ac:picMkLst>
        </pc:picChg>
        <pc:picChg chg="add mod">
          <ac:chgData name="fatiha AKDIM" userId="9456ee4f8e5c6162" providerId="LiveId" clId="{5A3D63DF-FF0F-4A20-8FB7-CC671771DF10}" dt="2023-04-23T18:42:34.927" v="6658" actId="164"/>
          <ac:picMkLst>
            <pc:docMk/>
            <pc:sldMk cId="1014370617" sldId="281"/>
            <ac:picMk id="29" creationId="{DC537855-6DA5-8B27-8D48-0FD5F87FFBB9}"/>
          </ac:picMkLst>
        </pc:picChg>
        <pc:picChg chg="add mod">
          <ac:chgData name="fatiha AKDIM" userId="9456ee4f8e5c6162" providerId="LiveId" clId="{5A3D63DF-FF0F-4A20-8FB7-CC671771DF10}" dt="2023-04-23T18:42:34.927" v="6658" actId="164"/>
          <ac:picMkLst>
            <pc:docMk/>
            <pc:sldMk cId="1014370617" sldId="281"/>
            <ac:picMk id="31" creationId="{B062A4BE-7F18-5239-D524-0FEF5911A9BD}"/>
          </ac:picMkLst>
        </pc:picChg>
        <pc:picChg chg="add mod">
          <ac:chgData name="fatiha AKDIM" userId="9456ee4f8e5c6162" providerId="LiveId" clId="{5A3D63DF-FF0F-4A20-8FB7-CC671771DF10}" dt="2023-04-23T18:42:34.927" v="6658" actId="164"/>
          <ac:picMkLst>
            <pc:docMk/>
            <pc:sldMk cId="1014370617" sldId="281"/>
            <ac:picMk id="33" creationId="{4BF81087-1B82-985F-016C-2FEB1EF67C6A}"/>
          </ac:picMkLst>
        </pc:picChg>
        <pc:picChg chg="add del">
          <ac:chgData name="fatiha AKDIM" userId="9456ee4f8e5c6162" providerId="LiveId" clId="{5A3D63DF-FF0F-4A20-8FB7-CC671771DF10}" dt="2023-04-23T18:44:16.775" v="6672" actId="22"/>
          <ac:picMkLst>
            <pc:docMk/>
            <pc:sldMk cId="1014370617" sldId="281"/>
            <ac:picMk id="38" creationId="{36B2CF71-C645-F61A-40BD-112DEB5E70EB}"/>
          </ac:picMkLst>
        </pc:picChg>
        <pc:picChg chg="add mod">
          <ac:chgData name="fatiha AKDIM" userId="9456ee4f8e5c6162" providerId="LiveId" clId="{5A3D63DF-FF0F-4A20-8FB7-CC671771DF10}" dt="2023-04-23T18:44:36.622" v="6678" actId="1076"/>
          <ac:picMkLst>
            <pc:docMk/>
            <pc:sldMk cId="1014370617" sldId="281"/>
            <ac:picMk id="40" creationId="{BC75CB10-10E6-86B4-BD1C-74EE007482D3}"/>
          </ac:picMkLst>
        </pc:picChg>
      </pc:sldChg>
      <pc:sldChg chg="addSp delSp modSp new del mod">
        <pc:chgData name="fatiha AKDIM" userId="9456ee4f8e5c6162" providerId="LiveId" clId="{5A3D63DF-FF0F-4A20-8FB7-CC671771DF10}" dt="2023-04-23T18:45:36.446" v="6685" actId="2696"/>
        <pc:sldMkLst>
          <pc:docMk/>
          <pc:sldMk cId="798430366" sldId="282"/>
        </pc:sldMkLst>
        <pc:picChg chg="add del mod">
          <ac:chgData name="fatiha AKDIM" userId="9456ee4f8e5c6162" providerId="LiveId" clId="{5A3D63DF-FF0F-4A20-8FB7-CC671771DF10}" dt="2023-04-23T18:33:30.562" v="6580" actId="22"/>
          <ac:picMkLst>
            <pc:docMk/>
            <pc:sldMk cId="798430366" sldId="282"/>
            <ac:picMk id="3" creationId="{99F769E5-E5DF-4600-7A9C-777EE6EBCF9E}"/>
          </ac:picMkLst>
        </pc:picChg>
        <pc:picChg chg="add mod">
          <ac:chgData name="fatiha AKDIM" userId="9456ee4f8e5c6162" providerId="LiveId" clId="{5A3D63DF-FF0F-4A20-8FB7-CC671771DF10}" dt="2023-04-23T18:33:35.927" v="6582" actId="1076"/>
          <ac:picMkLst>
            <pc:docMk/>
            <pc:sldMk cId="798430366" sldId="282"/>
            <ac:picMk id="5" creationId="{1B71B6AE-E1DD-175A-808C-F9BDAE56073E}"/>
          </ac:picMkLst>
        </pc:picChg>
      </pc:sldChg>
      <pc:sldChg chg="addSp delSp modSp new mod">
        <pc:chgData name="fatiha AKDIM" userId="9456ee4f8e5c6162" providerId="LiveId" clId="{5A3D63DF-FF0F-4A20-8FB7-CC671771DF10}" dt="2023-05-04T16:20:54.431" v="18054" actId="20577"/>
        <pc:sldMkLst>
          <pc:docMk/>
          <pc:sldMk cId="2245792382" sldId="282"/>
        </pc:sldMkLst>
        <pc:spChg chg="add mod">
          <ac:chgData name="fatiha AKDIM" userId="9456ee4f8e5c6162" providerId="LiveId" clId="{5A3D63DF-FF0F-4A20-8FB7-CC671771DF10}" dt="2023-05-04T16:20:51.521" v="18052" actId="20577"/>
          <ac:spMkLst>
            <pc:docMk/>
            <pc:sldMk cId="2245792382" sldId="282"/>
            <ac:spMk id="2" creationId="{211415CE-8DD4-6458-8F64-96FC118CF033}"/>
          </ac:spMkLst>
        </pc:spChg>
        <pc:spChg chg="add mod">
          <ac:chgData name="fatiha AKDIM" userId="9456ee4f8e5c6162" providerId="LiveId" clId="{5A3D63DF-FF0F-4A20-8FB7-CC671771DF10}" dt="2023-05-01T15:09:37.653" v="15824" actId="21"/>
          <ac:spMkLst>
            <pc:docMk/>
            <pc:sldMk cId="2245792382" sldId="282"/>
            <ac:spMk id="3" creationId="{90CF0244-4AC7-412D-AB31-2F485D802119}"/>
          </ac:spMkLst>
        </pc:spChg>
        <pc:spChg chg="add del mod">
          <ac:chgData name="fatiha AKDIM" userId="9456ee4f8e5c6162" providerId="LiveId" clId="{5A3D63DF-FF0F-4A20-8FB7-CC671771DF10}" dt="2023-05-04T16:20:54.431" v="18054" actId="20577"/>
          <ac:spMkLst>
            <pc:docMk/>
            <pc:sldMk cId="2245792382" sldId="282"/>
            <ac:spMk id="4" creationId="{A97E43C3-6A17-F0EE-1F6C-C555AE1012CA}"/>
          </ac:spMkLst>
        </pc:spChg>
      </pc:sldChg>
      <pc:sldChg chg="addSp delSp modSp new mod ord">
        <pc:chgData name="fatiha AKDIM" userId="9456ee4f8e5c6162" providerId="LiveId" clId="{5A3D63DF-FF0F-4A20-8FB7-CC671771DF10}" dt="2023-05-04T16:31:33.751" v="18082" actId="20577"/>
        <pc:sldMkLst>
          <pc:docMk/>
          <pc:sldMk cId="568684325" sldId="283"/>
        </pc:sldMkLst>
        <pc:spChg chg="add del mod">
          <ac:chgData name="fatiha AKDIM" userId="9456ee4f8e5c6162" providerId="LiveId" clId="{5A3D63DF-FF0F-4A20-8FB7-CC671771DF10}" dt="2023-04-23T19:49:34.320" v="8090"/>
          <ac:spMkLst>
            <pc:docMk/>
            <pc:sldMk cId="568684325" sldId="283"/>
            <ac:spMk id="2" creationId="{AED27BFE-526A-3338-E5C8-86128218C0AF}"/>
          </ac:spMkLst>
        </pc:spChg>
        <pc:spChg chg="add mod">
          <ac:chgData name="fatiha AKDIM" userId="9456ee4f8e5c6162" providerId="LiveId" clId="{5A3D63DF-FF0F-4A20-8FB7-CC671771DF10}" dt="2023-05-04T16:31:33.751" v="18082" actId="20577"/>
          <ac:spMkLst>
            <pc:docMk/>
            <pc:sldMk cId="568684325" sldId="283"/>
            <ac:spMk id="3" creationId="{E1F34CA4-C0F7-E992-BB74-E26C268D482C}"/>
          </ac:spMkLst>
        </pc:spChg>
        <pc:spChg chg="add mod">
          <ac:chgData name="fatiha AKDIM" userId="9456ee4f8e5c6162" providerId="LiveId" clId="{5A3D63DF-FF0F-4A20-8FB7-CC671771DF10}" dt="2023-04-23T19:52:09.415" v="8167" actId="1076"/>
          <ac:spMkLst>
            <pc:docMk/>
            <pc:sldMk cId="568684325" sldId="283"/>
            <ac:spMk id="6" creationId="{2D3B3AA1-D83A-997C-560C-E354B5F075BF}"/>
          </ac:spMkLst>
        </pc:spChg>
        <pc:spChg chg="add mod">
          <ac:chgData name="fatiha AKDIM" userId="9456ee4f8e5c6162" providerId="LiveId" clId="{5A3D63DF-FF0F-4A20-8FB7-CC671771DF10}" dt="2023-04-23T19:52:41.993" v="8194" actId="20577"/>
          <ac:spMkLst>
            <pc:docMk/>
            <pc:sldMk cId="568684325" sldId="283"/>
            <ac:spMk id="7" creationId="{6159B303-B01C-6415-06AB-2A04B81B8083}"/>
          </ac:spMkLst>
        </pc:spChg>
        <pc:spChg chg="add mod">
          <ac:chgData name="fatiha AKDIM" userId="9456ee4f8e5c6162" providerId="LiveId" clId="{5A3D63DF-FF0F-4A20-8FB7-CC671771DF10}" dt="2023-04-23T19:55:15.640" v="8275" actId="1076"/>
          <ac:spMkLst>
            <pc:docMk/>
            <pc:sldMk cId="568684325" sldId="283"/>
            <ac:spMk id="16" creationId="{AD27DDC3-C87B-DCAF-9B15-28DE214DA5F1}"/>
          </ac:spMkLst>
        </pc:spChg>
        <pc:picChg chg="add del mod">
          <ac:chgData name="fatiha AKDIM" userId="9456ee4f8e5c6162" providerId="LiveId" clId="{5A3D63DF-FF0F-4A20-8FB7-CC671771DF10}" dt="2023-04-23T19:53:55.153" v="8200" actId="478"/>
          <ac:picMkLst>
            <pc:docMk/>
            <pc:sldMk cId="568684325" sldId="283"/>
            <ac:picMk id="5" creationId="{7BFB45E9-1C03-DAF5-ACB4-A63E787F66B6}"/>
          </ac:picMkLst>
        </pc:picChg>
        <pc:picChg chg="add del mod">
          <ac:chgData name="fatiha AKDIM" userId="9456ee4f8e5c6162" providerId="LiveId" clId="{5A3D63DF-FF0F-4A20-8FB7-CC671771DF10}" dt="2023-04-23T19:52:59.247" v="8197" actId="478"/>
          <ac:picMkLst>
            <pc:docMk/>
            <pc:sldMk cId="568684325" sldId="283"/>
            <ac:picMk id="9" creationId="{E58DF68D-016A-CE00-A92B-661CBE74573D}"/>
          </ac:picMkLst>
        </pc:picChg>
        <pc:picChg chg="add mod">
          <ac:chgData name="fatiha AKDIM" userId="9456ee4f8e5c6162" providerId="LiveId" clId="{5A3D63DF-FF0F-4A20-8FB7-CC671771DF10}" dt="2023-04-23T19:53:16.927" v="8199" actId="1076"/>
          <ac:picMkLst>
            <pc:docMk/>
            <pc:sldMk cId="568684325" sldId="283"/>
            <ac:picMk id="11" creationId="{661A2E79-70CE-C423-A58D-620BE764C91B}"/>
          </ac:picMkLst>
        </pc:picChg>
        <pc:picChg chg="add mod">
          <ac:chgData name="fatiha AKDIM" userId="9456ee4f8e5c6162" providerId="LiveId" clId="{5A3D63DF-FF0F-4A20-8FB7-CC671771DF10}" dt="2023-04-23T19:53:59.240" v="8202" actId="1076"/>
          <ac:picMkLst>
            <pc:docMk/>
            <pc:sldMk cId="568684325" sldId="283"/>
            <ac:picMk id="13" creationId="{22CD1638-16C1-93D7-0854-83C503053DC7}"/>
          </ac:picMkLst>
        </pc:picChg>
        <pc:picChg chg="add mod">
          <ac:chgData name="fatiha AKDIM" userId="9456ee4f8e5c6162" providerId="LiveId" clId="{5A3D63DF-FF0F-4A20-8FB7-CC671771DF10}" dt="2023-04-23T19:54:33" v="8204" actId="1076"/>
          <ac:picMkLst>
            <pc:docMk/>
            <pc:sldMk cId="568684325" sldId="283"/>
            <ac:picMk id="15" creationId="{63F6954F-FC50-2DE6-4F5C-BC01B030F02A}"/>
          </ac:picMkLst>
        </pc:picChg>
      </pc:sldChg>
      <pc:sldChg chg="addSp delSp modSp new mod modAnim">
        <pc:chgData name="fatiha AKDIM" userId="9456ee4f8e5c6162" providerId="LiveId" clId="{5A3D63DF-FF0F-4A20-8FB7-CC671771DF10}" dt="2023-05-04T16:21:23.637" v="18068" actId="20577"/>
        <pc:sldMkLst>
          <pc:docMk/>
          <pc:sldMk cId="2132408846" sldId="284"/>
        </pc:sldMkLst>
        <pc:spChg chg="add mod">
          <ac:chgData name="fatiha AKDIM" userId="9456ee4f8e5c6162" providerId="LiveId" clId="{5A3D63DF-FF0F-4A20-8FB7-CC671771DF10}" dt="2023-05-04T16:21:23.637" v="18068" actId="20577"/>
          <ac:spMkLst>
            <pc:docMk/>
            <pc:sldMk cId="2132408846" sldId="284"/>
            <ac:spMk id="2" creationId="{F1BA810A-5501-D12B-FFEA-D10A4C1C3412}"/>
          </ac:spMkLst>
        </pc:spChg>
        <pc:spChg chg="add mod">
          <ac:chgData name="fatiha AKDIM" userId="9456ee4f8e5c6162" providerId="LiveId" clId="{5A3D63DF-FF0F-4A20-8FB7-CC671771DF10}" dt="2023-04-23T20:04:41.933" v="8435" actId="208"/>
          <ac:spMkLst>
            <pc:docMk/>
            <pc:sldMk cId="2132408846" sldId="284"/>
            <ac:spMk id="21" creationId="{DDBC4E94-625B-4A01-382A-E8526F64707E}"/>
          </ac:spMkLst>
        </pc:spChg>
        <pc:spChg chg="add del mod">
          <ac:chgData name="fatiha AKDIM" userId="9456ee4f8e5c6162" providerId="LiveId" clId="{5A3D63DF-FF0F-4A20-8FB7-CC671771DF10}" dt="2023-04-23T20:05:30.013" v="8444" actId="478"/>
          <ac:spMkLst>
            <pc:docMk/>
            <pc:sldMk cId="2132408846" sldId="284"/>
            <ac:spMk id="23" creationId="{C017B9BD-410C-36E6-1E01-852123E65BAD}"/>
          </ac:spMkLst>
        </pc:spChg>
        <pc:spChg chg="add mod">
          <ac:chgData name="fatiha AKDIM" userId="9456ee4f8e5c6162" providerId="LiveId" clId="{5A3D63DF-FF0F-4A20-8FB7-CC671771DF10}" dt="2023-04-23T20:06:07.741" v="8519" actId="2711"/>
          <ac:spMkLst>
            <pc:docMk/>
            <pc:sldMk cId="2132408846" sldId="284"/>
            <ac:spMk id="25" creationId="{845F4CEE-A605-56F0-735D-799678215DE4}"/>
          </ac:spMkLst>
        </pc:spChg>
        <pc:grpChg chg="add mod">
          <ac:chgData name="fatiha AKDIM" userId="9456ee4f8e5c6162" providerId="LiveId" clId="{5A3D63DF-FF0F-4A20-8FB7-CC671771DF10}" dt="2023-04-23T20:05:22.573" v="8442" actId="164"/>
          <ac:grpSpMkLst>
            <pc:docMk/>
            <pc:sldMk cId="2132408846" sldId="284"/>
            <ac:grpSpMk id="24" creationId="{F55F24E6-B41F-3345-D43D-BC083F7416B3}"/>
          </ac:grpSpMkLst>
        </pc:grpChg>
        <pc:picChg chg="add mod">
          <ac:chgData name="fatiha AKDIM" userId="9456ee4f8e5c6162" providerId="LiveId" clId="{5A3D63DF-FF0F-4A20-8FB7-CC671771DF10}" dt="2023-04-23T20:05:22.573" v="8442" actId="164"/>
          <ac:picMkLst>
            <pc:docMk/>
            <pc:sldMk cId="2132408846" sldId="284"/>
            <ac:picMk id="4" creationId="{EE31C23E-D16C-8A4E-4093-F493389748F2}"/>
          </ac:picMkLst>
        </pc:picChg>
        <pc:picChg chg="add mod">
          <ac:chgData name="fatiha AKDIM" userId="9456ee4f8e5c6162" providerId="LiveId" clId="{5A3D63DF-FF0F-4A20-8FB7-CC671771DF10}" dt="2023-04-23T20:05:01.613" v="8436" actId="1076"/>
          <ac:picMkLst>
            <pc:docMk/>
            <pc:sldMk cId="2132408846" sldId="284"/>
            <ac:picMk id="9" creationId="{04A30605-04DA-1355-E077-3D790208F7C3}"/>
          </ac:picMkLst>
        </pc:picChg>
        <pc:cxnChg chg="add mod">
          <ac:chgData name="fatiha AKDIM" userId="9456ee4f8e5c6162" providerId="LiveId" clId="{5A3D63DF-FF0F-4A20-8FB7-CC671771DF10}" dt="2023-04-23T20:05:22.573" v="8442" actId="164"/>
          <ac:cxnSpMkLst>
            <pc:docMk/>
            <pc:sldMk cId="2132408846" sldId="284"/>
            <ac:cxnSpMk id="6" creationId="{15AED1F6-A2DF-E9AF-4B7D-615F21375DC2}"/>
          </ac:cxnSpMkLst>
        </pc:cxnChg>
        <pc:cxnChg chg="add del mod">
          <ac:chgData name="fatiha AKDIM" userId="9456ee4f8e5c6162" providerId="LiveId" clId="{5A3D63DF-FF0F-4A20-8FB7-CC671771DF10}" dt="2023-04-23T20:03:29.704" v="8403" actId="478"/>
          <ac:cxnSpMkLst>
            <pc:docMk/>
            <pc:sldMk cId="2132408846" sldId="284"/>
            <ac:cxnSpMk id="11" creationId="{1C804B93-041E-AD12-5E15-27C07385F21C}"/>
          </ac:cxnSpMkLst>
        </pc:cxnChg>
        <pc:cxnChg chg="add del mod">
          <ac:chgData name="fatiha AKDIM" userId="9456ee4f8e5c6162" providerId="LiveId" clId="{5A3D63DF-FF0F-4A20-8FB7-CC671771DF10}" dt="2023-04-23T20:03:28.826" v="8402" actId="478"/>
          <ac:cxnSpMkLst>
            <pc:docMk/>
            <pc:sldMk cId="2132408846" sldId="284"/>
            <ac:cxnSpMk id="17" creationId="{1893C0AE-BF1D-1F64-F1AE-23BC5C074738}"/>
          </ac:cxnSpMkLst>
        </pc:cxnChg>
        <pc:cxnChg chg="add mod">
          <ac:chgData name="fatiha AKDIM" userId="9456ee4f8e5c6162" providerId="LiveId" clId="{5A3D63DF-FF0F-4A20-8FB7-CC671771DF10}" dt="2023-04-23T20:05:04.517" v="8437" actId="14100"/>
          <ac:cxnSpMkLst>
            <pc:docMk/>
            <pc:sldMk cId="2132408846" sldId="284"/>
            <ac:cxnSpMk id="18" creationId="{3D2D6244-6C0E-2275-9CA8-BC70AB1C4A49}"/>
          </ac:cxnSpMkLst>
        </pc:cxnChg>
      </pc:sldChg>
      <pc:sldChg chg="addSp modSp new mod">
        <pc:chgData name="fatiha AKDIM" userId="9456ee4f8e5c6162" providerId="LiveId" clId="{5A3D63DF-FF0F-4A20-8FB7-CC671771DF10}" dt="2023-04-23T19:59:47.383" v="8361" actId="20577"/>
        <pc:sldMkLst>
          <pc:docMk/>
          <pc:sldMk cId="2595985110" sldId="285"/>
        </pc:sldMkLst>
        <pc:spChg chg="add mod">
          <ac:chgData name="fatiha AKDIM" userId="9456ee4f8e5c6162" providerId="LiveId" clId="{5A3D63DF-FF0F-4A20-8FB7-CC671771DF10}" dt="2023-04-23T19:56:18.370" v="8302" actId="20577"/>
          <ac:spMkLst>
            <pc:docMk/>
            <pc:sldMk cId="2595985110" sldId="285"/>
            <ac:spMk id="2" creationId="{43325661-097B-CB20-FA78-C570525753BD}"/>
          </ac:spMkLst>
        </pc:spChg>
        <pc:spChg chg="add mod">
          <ac:chgData name="fatiha AKDIM" userId="9456ee4f8e5c6162" providerId="LiveId" clId="{5A3D63DF-FF0F-4A20-8FB7-CC671771DF10}" dt="2023-04-23T19:59:47.383" v="8361" actId="20577"/>
          <ac:spMkLst>
            <pc:docMk/>
            <pc:sldMk cId="2595985110" sldId="285"/>
            <ac:spMk id="12" creationId="{4C9B5EFF-BF29-9029-9E6C-DCBF711BAD72}"/>
          </ac:spMkLst>
        </pc:spChg>
        <pc:grpChg chg="add mod">
          <ac:chgData name="fatiha AKDIM" userId="9456ee4f8e5c6162" providerId="LiveId" clId="{5A3D63DF-FF0F-4A20-8FB7-CC671771DF10}" dt="2023-04-23T19:59:28.778" v="8335" actId="1076"/>
          <ac:grpSpMkLst>
            <pc:docMk/>
            <pc:sldMk cId="2595985110" sldId="285"/>
            <ac:grpSpMk id="9" creationId="{C40F7586-4580-AF70-4911-84764674AE4C}"/>
          </ac:grpSpMkLst>
        </pc:grpChg>
        <pc:picChg chg="add mod">
          <ac:chgData name="fatiha AKDIM" userId="9456ee4f8e5c6162" providerId="LiveId" clId="{5A3D63DF-FF0F-4A20-8FB7-CC671771DF10}" dt="2023-04-23T19:57:43.729" v="8309" actId="164"/>
          <ac:picMkLst>
            <pc:docMk/>
            <pc:sldMk cId="2595985110" sldId="285"/>
            <ac:picMk id="4" creationId="{A95ACCBE-A74E-9BEB-11DF-6F947A9BE83C}"/>
          </ac:picMkLst>
        </pc:picChg>
        <pc:picChg chg="add mod">
          <ac:chgData name="fatiha AKDIM" userId="9456ee4f8e5c6162" providerId="LiveId" clId="{5A3D63DF-FF0F-4A20-8FB7-CC671771DF10}" dt="2023-04-23T19:59:30.570" v="8336" actId="1076"/>
          <ac:picMkLst>
            <pc:docMk/>
            <pc:sldMk cId="2595985110" sldId="285"/>
            <ac:picMk id="8" creationId="{71889CC0-8534-D64E-83B1-4F55A0291525}"/>
          </ac:picMkLst>
        </pc:picChg>
        <pc:picChg chg="add mod">
          <ac:chgData name="fatiha AKDIM" userId="9456ee4f8e5c6162" providerId="LiveId" clId="{5A3D63DF-FF0F-4A20-8FB7-CC671771DF10}" dt="2023-04-23T19:59:32.058" v="8337" actId="1076"/>
          <ac:picMkLst>
            <pc:docMk/>
            <pc:sldMk cId="2595985110" sldId="285"/>
            <ac:picMk id="11" creationId="{10E46121-2482-5BA5-B331-2A926B3005E6}"/>
          </ac:picMkLst>
        </pc:picChg>
        <pc:cxnChg chg="add mod">
          <ac:chgData name="fatiha AKDIM" userId="9456ee4f8e5c6162" providerId="LiveId" clId="{5A3D63DF-FF0F-4A20-8FB7-CC671771DF10}" dt="2023-04-23T19:57:43.729" v="8309" actId="164"/>
          <ac:cxnSpMkLst>
            <pc:docMk/>
            <pc:sldMk cId="2595985110" sldId="285"/>
            <ac:cxnSpMk id="6" creationId="{02CCC202-B9D1-3435-B2B1-97C451BA69A1}"/>
          </ac:cxnSpMkLst>
        </pc:cxnChg>
      </pc:sldChg>
      <pc:sldChg chg="addSp delSp modSp new mod modAnim addCm delCm">
        <pc:chgData name="fatiha AKDIM" userId="9456ee4f8e5c6162" providerId="LiveId" clId="{5A3D63DF-FF0F-4A20-8FB7-CC671771DF10}" dt="2023-05-01T16:05:39.517" v="15944"/>
        <pc:sldMkLst>
          <pc:docMk/>
          <pc:sldMk cId="2763591599" sldId="286"/>
        </pc:sldMkLst>
        <pc:spChg chg="add mod">
          <ac:chgData name="fatiha AKDIM" userId="9456ee4f8e5c6162" providerId="LiveId" clId="{5A3D63DF-FF0F-4A20-8FB7-CC671771DF10}" dt="2023-04-23T20:06:35.336" v="8573" actId="20577"/>
          <ac:spMkLst>
            <pc:docMk/>
            <pc:sldMk cId="2763591599" sldId="286"/>
            <ac:spMk id="2" creationId="{70C6E4AD-EE2C-8CE8-5A12-47D2BAEB77A4}"/>
          </ac:spMkLst>
        </pc:spChg>
        <pc:spChg chg="add mod">
          <ac:chgData name="fatiha AKDIM" userId="9456ee4f8e5c6162" providerId="LiveId" clId="{5A3D63DF-FF0F-4A20-8FB7-CC671771DF10}" dt="2023-04-23T20:08:58.664" v="8587" actId="1582"/>
          <ac:spMkLst>
            <pc:docMk/>
            <pc:sldMk cId="2763591599" sldId="286"/>
            <ac:spMk id="7" creationId="{097F8AFB-568D-D1CE-BBB9-305746F43025}"/>
          </ac:spMkLst>
        </pc:spChg>
        <pc:spChg chg="add mod">
          <ac:chgData name="fatiha AKDIM" userId="9456ee4f8e5c6162" providerId="LiveId" clId="{5A3D63DF-FF0F-4A20-8FB7-CC671771DF10}" dt="2023-05-01T15:25:44.854" v="15910" actId="14100"/>
          <ac:spMkLst>
            <pc:docMk/>
            <pc:sldMk cId="2763591599" sldId="286"/>
            <ac:spMk id="8" creationId="{452E28B2-13FF-1FE7-4B27-FB59D3EE6F81}"/>
          </ac:spMkLst>
        </pc:spChg>
        <pc:spChg chg="add mod">
          <ac:chgData name="fatiha AKDIM" userId="9456ee4f8e5c6162" providerId="LiveId" clId="{5A3D63DF-FF0F-4A20-8FB7-CC671771DF10}" dt="2023-04-23T20:11:57.822" v="8615" actId="208"/>
          <ac:spMkLst>
            <pc:docMk/>
            <pc:sldMk cId="2763591599" sldId="286"/>
            <ac:spMk id="14" creationId="{A92D180E-72FD-DAC6-ECB0-7EAB8F647051}"/>
          </ac:spMkLst>
        </pc:spChg>
        <pc:spChg chg="add mod">
          <ac:chgData name="fatiha AKDIM" userId="9456ee4f8e5c6162" providerId="LiveId" clId="{5A3D63DF-FF0F-4A20-8FB7-CC671771DF10}" dt="2023-04-23T20:16:20.839" v="8646" actId="164"/>
          <ac:spMkLst>
            <pc:docMk/>
            <pc:sldMk cId="2763591599" sldId="286"/>
            <ac:spMk id="17" creationId="{0DD2359F-D1F8-8D5C-445D-B9C31C72CEB7}"/>
          </ac:spMkLst>
        </pc:spChg>
        <pc:spChg chg="add mod">
          <ac:chgData name="fatiha AKDIM" userId="9456ee4f8e5c6162" providerId="LiveId" clId="{5A3D63DF-FF0F-4A20-8FB7-CC671771DF10}" dt="2023-04-23T20:12:51.829" v="8619" actId="208"/>
          <ac:spMkLst>
            <pc:docMk/>
            <pc:sldMk cId="2763591599" sldId="286"/>
            <ac:spMk id="18" creationId="{A4CD2D15-3D27-1411-C580-B34599790B2B}"/>
          </ac:spMkLst>
        </pc:spChg>
        <pc:spChg chg="add mod">
          <ac:chgData name="fatiha AKDIM" userId="9456ee4f8e5c6162" providerId="LiveId" clId="{5A3D63DF-FF0F-4A20-8FB7-CC671771DF10}" dt="2023-04-23T20:18:08.884" v="8660" actId="207"/>
          <ac:spMkLst>
            <pc:docMk/>
            <pc:sldMk cId="2763591599" sldId="286"/>
            <ac:spMk id="44" creationId="{2112C8E5-1EAE-0F32-2D5D-5BE8B2C4610C}"/>
          </ac:spMkLst>
        </pc:spChg>
        <pc:spChg chg="add mod">
          <ac:chgData name="fatiha AKDIM" userId="9456ee4f8e5c6162" providerId="LiveId" clId="{5A3D63DF-FF0F-4A20-8FB7-CC671771DF10}" dt="2023-04-23T20:18:38.172" v="8664" actId="313"/>
          <ac:spMkLst>
            <pc:docMk/>
            <pc:sldMk cId="2763591599" sldId="286"/>
            <ac:spMk id="45" creationId="{1E17B977-4A8F-305C-B21B-1083A8AD1B2F}"/>
          </ac:spMkLst>
        </pc:spChg>
        <pc:spChg chg="add mod">
          <ac:chgData name="fatiha AKDIM" userId="9456ee4f8e5c6162" providerId="LiveId" clId="{5A3D63DF-FF0F-4A20-8FB7-CC671771DF10}" dt="2023-04-23T20:20:02.060" v="8685" actId="114"/>
          <ac:spMkLst>
            <pc:docMk/>
            <pc:sldMk cId="2763591599" sldId="286"/>
            <ac:spMk id="46" creationId="{78D57711-C47D-6991-0729-7A1BA6BB2389}"/>
          </ac:spMkLst>
        </pc:spChg>
        <pc:spChg chg="add mod">
          <ac:chgData name="fatiha AKDIM" userId="9456ee4f8e5c6162" providerId="LiveId" clId="{5A3D63DF-FF0F-4A20-8FB7-CC671771DF10}" dt="2023-04-23T20:22:17.674" v="8776" actId="113"/>
          <ac:spMkLst>
            <pc:docMk/>
            <pc:sldMk cId="2763591599" sldId="286"/>
            <ac:spMk id="53" creationId="{879D6A54-C526-AAA5-C071-E8E28969E623}"/>
          </ac:spMkLst>
        </pc:spChg>
        <pc:spChg chg="add mod">
          <ac:chgData name="fatiha AKDIM" userId="9456ee4f8e5c6162" providerId="LiveId" clId="{5A3D63DF-FF0F-4A20-8FB7-CC671771DF10}" dt="2023-05-01T16:04:30.603" v="15931" actId="1076"/>
          <ac:spMkLst>
            <pc:docMk/>
            <pc:sldMk cId="2763591599" sldId="286"/>
            <ac:spMk id="54" creationId="{42E7DE7B-9CDB-7952-8657-25706C021961}"/>
          </ac:spMkLst>
        </pc:spChg>
        <pc:spChg chg="add mod">
          <ac:chgData name="fatiha AKDIM" userId="9456ee4f8e5c6162" providerId="LiveId" clId="{5A3D63DF-FF0F-4A20-8FB7-CC671771DF10}" dt="2023-04-23T20:25:18.843" v="8879" actId="113"/>
          <ac:spMkLst>
            <pc:docMk/>
            <pc:sldMk cId="2763591599" sldId="286"/>
            <ac:spMk id="60" creationId="{DDDF259D-989A-F9DC-B98C-57FD473B77C2}"/>
          </ac:spMkLst>
        </pc:spChg>
        <pc:spChg chg="add del mod">
          <ac:chgData name="fatiha AKDIM" userId="9456ee4f8e5c6162" providerId="LiveId" clId="{5A3D63DF-FF0F-4A20-8FB7-CC671771DF10}" dt="2023-04-23T20:30:06.443" v="8920" actId="478"/>
          <ac:spMkLst>
            <pc:docMk/>
            <pc:sldMk cId="2763591599" sldId="286"/>
            <ac:spMk id="61" creationId="{56A9190D-A82D-C94B-C564-B785FC8B15B6}"/>
          </ac:spMkLst>
        </pc:spChg>
        <pc:spChg chg="add mod">
          <ac:chgData name="fatiha AKDIM" userId="9456ee4f8e5c6162" providerId="LiveId" clId="{5A3D63DF-FF0F-4A20-8FB7-CC671771DF10}" dt="2023-05-01T15:25:44.854" v="15910" actId="14100"/>
          <ac:spMkLst>
            <pc:docMk/>
            <pc:sldMk cId="2763591599" sldId="286"/>
            <ac:spMk id="62" creationId="{14371EBF-2261-913C-50FE-C84A1C537AE3}"/>
          </ac:spMkLst>
        </pc:spChg>
        <pc:spChg chg="add mod">
          <ac:chgData name="fatiha AKDIM" userId="9456ee4f8e5c6162" providerId="LiveId" clId="{5A3D63DF-FF0F-4A20-8FB7-CC671771DF10}" dt="2023-05-01T15:23:20.494" v="15906" actId="313"/>
          <ac:spMkLst>
            <pc:docMk/>
            <pc:sldMk cId="2763591599" sldId="286"/>
            <ac:spMk id="65" creationId="{010B052A-A73E-CAAB-DF19-E7636D410143}"/>
          </ac:spMkLst>
        </pc:spChg>
        <pc:spChg chg="add mod">
          <ac:chgData name="fatiha AKDIM" userId="9456ee4f8e5c6162" providerId="LiveId" clId="{5A3D63DF-FF0F-4A20-8FB7-CC671771DF10}" dt="2023-05-01T15:23:24.223" v="15907" actId="313"/>
          <ac:spMkLst>
            <pc:docMk/>
            <pc:sldMk cId="2763591599" sldId="286"/>
            <ac:spMk id="66" creationId="{E53625D8-C668-4714-999B-85C3FDCE07A0}"/>
          </ac:spMkLst>
        </pc:spChg>
        <pc:spChg chg="add del mod">
          <ac:chgData name="fatiha AKDIM" userId="9456ee4f8e5c6162" providerId="LiveId" clId="{5A3D63DF-FF0F-4A20-8FB7-CC671771DF10}" dt="2023-05-01T15:26:21.311" v="15913" actId="478"/>
          <ac:spMkLst>
            <pc:docMk/>
            <pc:sldMk cId="2763591599" sldId="286"/>
            <ac:spMk id="67" creationId="{49F3B6BB-6982-2504-96F5-B181626AA4F5}"/>
          </ac:spMkLst>
        </pc:spChg>
        <pc:spChg chg="add mod">
          <ac:chgData name="fatiha AKDIM" userId="9456ee4f8e5c6162" providerId="LiveId" clId="{5A3D63DF-FF0F-4A20-8FB7-CC671771DF10}" dt="2023-05-01T15:26:39.566" v="15916" actId="1076"/>
          <ac:spMkLst>
            <pc:docMk/>
            <pc:sldMk cId="2763591599" sldId="286"/>
            <ac:spMk id="68" creationId="{B1AD3B8B-5296-E027-1B43-26336E7B2E8A}"/>
          </ac:spMkLst>
        </pc:spChg>
        <pc:spChg chg="add mod">
          <ac:chgData name="fatiha AKDIM" userId="9456ee4f8e5c6162" providerId="LiveId" clId="{5A3D63DF-FF0F-4A20-8FB7-CC671771DF10}" dt="2023-04-23T20:40:56.652" v="9034" actId="20577"/>
          <ac:spMkLst>
            <pc:docMk/>
            <pc:sldMk cId="2763591599" sldId="286"/>
            <ac:spMk id="96" creationId="{12EB0B1B-8C0F-0FE0-D9F6-7A1CF13E6EA3}"/>
          </ac:spMkLst>
        </pc:spChg>
        <pc:spChg chg="add mod">
          <ac:chgData name="fatiha AKDIM" userId="9456ee4f8e5c6162" providerId="LiveId" clId="{5A3D63DF-FF0F-4A20-8FB7-CC671771DF10}" dt="2023-04-23T20:41:51.582" v="9040" actId="164"/>
          <ac:spMkLst>
            <pc:docMk/>
            <pc:sldMk cId="2763591599" sldId="286"/>
            <ac:spMk id="97" creationId="{96949EE8-D997-235E-32D2-40B594A65B38}"/>
          </ac:spMkLst>
        </pc:spChg>
        <pc:spChg chg="add mod">
          <ac:chgData name="fatiha AKDIM" userId="9456ee4f8e5c6162" providerId="LiveId" clId="{5A3D63DF-FF0F-4A20-8FB7-CC671771DF10}" dt="2023-04-23T20:43:49.517" v="9115" actId="207"/>
          <ac:spMkLst>
            <pc:docMk/>
            <pc:sldMk cId="2763591599" sldId="286"/>
            <ac:spMk id="105" creationId="{DD794A67-F13B-AAAA-E41E-EF66A962214E}"/>
          </ac:spMkLst>
        </pc:spChg>
        <pc:spChg chg="del mod">
          <ac:chgData name="fatiha AKDIM" userId="9456ee4f8e5c6162" providerId="LiveId" clId="{5A3D63DF-FF0F-4A20-8FB7-CC671771DF10}" dt="2023-04-23T20:43:29.645" v="9111" actId="478"/>
          <ac:spMkLst>
            <pc:docMk/>
            <pc:sldMk cId="2763591599" sldId="286"/>
            <ac:spMk id="107" creationId="{2FCB73C8-DE5D-9D1C-97B2-60D1136868B9}"/>
          </ac:spMkLst>
        </pc:spChg>
        <pc:grpChg chg="add del mod">
          <ac:chgData name="fatiha AKDIM" userId="9456ee4f8e5c6162" providerId="LiveId" clId="{5A3D63DF-FF0F-4A20-8FB7-CC671771DF10}" dt="2023-05-01T15:26:20.399" v="15912" actId="478"/>
          <ac:grpSpMkLst>
            <pc:docMk/>
            <pc:sldMk cId="2763591599" sldId="286"/>
            <ac:grpSpMk id="27" creationId="{AF0D844F-DBF5-84D3-B5C0-09E25FD3689B}"/>
          </ac:grpSpMkLst>
        </pc:grpChg>
        <pc:grpChg chg="add del mod">
          <ac:chgData name="fatiha AKDIM" userId="9456ee4f8e5c6162" providerId="LiveId" clId="{5A3D63DF-FF0F-4A20-8FB7-CC671771DF10}" dt="2023-04-23T20:26:56.178" v="8891" actId="478"/>
          <ac:grpSpMkLst>
            <pc:docMk/>
            <pc:sldMk cId="2763591599" sldId="286"/>
            <ac:grpSpMk id="42" creationId="{B8D8D7B5-5C3D-992B-390E-1AE0F833192F}"/>
          </ac:grpSpMkLst>
        </pc:grpChg>
        <pc:grpChg chg="add del mod">
          <ac:chgData name="fatiha AKDIM" userId="9456ee4f8e5c6162" providerId="LiveId" clId="{5A3D63DF-FF0F-4A20-8FB7-CC671771DF10}" dt="2023-04-23T20:34:47.867" v="8949" actId="165"/>
          <ac:grpSpMkLst>
            <pc:docMk/>
            <pc:sldMk cId="2763591599" sldId="286"/>
            <ac:grpSpMk id="43" creationId="{CC1F8B2A-ABA5-5805-C9C3-E27256FB6384}"/>
          </ac:grpSpMkLst>
        </pc:grpChg>
        <pc:grpChg chg="add mod">
          <ac:chgData name="fatiha AKDIM" userId="9456ee4f8e5c6162" providerId="LiveId" clId="{5A3D63DF-FF0F-4A20-8FB7-CC671771DF10}" dt="2023-04-23T20:21:23.133" v="8696" actId="164"/>
          <ac:grpSpMkLst>
            <pc:docMk/>
            <pc:sldMk cId="2763591599" sldId="286"/>
            <ac:grpSpMk id="52" creationId="{E56C00B6-59F0-D777-47CD-3FBFCC3E7EE1}"/>
          </ac:grpSpMkLst>
        </pc:grpChg>
        <pc:grpChg chg="add mod">
          <ac:chgData name="fatiha AKDIM" userId="9456ee4f8e5c6162" providerId="LiveId" clId="{5A3D63DF-FF0F-4A20-8FB7-CC671771DF10}" dt="2023-05-01T15:26:39.566" v="15916" actId="1076"/>
          <ac:grpSpMkLst>
            <pc:docMk/>
            <pc:sldMk cId="2763591599" sldId="286"/>
            <ac:grpSpMk id="77" creationId="{FFB840DB-BDF7-1AE4-65D5-2F70A34DBE92}"/>
          </ac:grpSpMkLst>
        </pc:grpChg>
        <pc:grpChg chg="add mod">
          <ac:chgData name="fatiha AKDIM" userId="9456ee4f8e5c6162" providerId="LiveId" clId="{5A3D63DF-FF0F-4A20-8FB7-CC671771DF10}" dt="2023-05-01T16:04:39.051" v="15937" actId="1076"/>
          <ac:grpSpMkLst>
            <pc:docMk/>
            <pc:sldMk cId="2763591599" sldId="286"/>
            <ac:grpSpMk id="95" creationId="{E2035B33-9260-09CE-7254-ED29817E8AC8}"/>
          </ac:grpSpMkLst>
        </pc:grpChg>
        <pc:grpChg chg="add del mod">
          <ac:chgData name="fatiha AKDIM" userId="9456ee4f8e5c6162" providerId="LiveId" clId="{5A3D63DF-FF0F-4A20-8FB7-CC671771DF10}" dt="2023-04-23T20:43:32.957" v="9113" actId="478"/>
          <ac:grpSpMkLst>
            <pc:docMk/>
            <pc:sldMk cId="2763591599" sldId="286"/>
            <ac:grpSpMk id="104" creationId="{BFA13ADF-ED3E-4262-7A83-9C66BE416A24}"/>
          </ac:grpSpMkLst>
        </pc:grpChg>
        <pc:grpChg chg="add del mod">
          <ac:chgData name="fatiha AKDIM" userId="9456ee4f8e5c6162" providerId="LiveId" clId="{5A3D63DF-FF0F-4A20-8FB7-CC671771DF10}" dt="2023-04-23T20:43:29.645" v="9111" actId="478"/>
          <ac:grpSpMkLst>
            <pc:docMk/>
            <pc:sldMk cId="2763591599" sldId="286"/>
            <ac:grpSpMk id="106" creationId="{1B5E6A8C-D0AC-1A73-88B9-A6F1BD42CE5D}"/>
          </ac:grpSpMkLst>
        </pc:grpChg>
        <pc:picChg chg="add mod">
          <ac:chgData name="fatiha AKDIM" userId="9456ee4f8e5c6162" providerId="LiveId" clId="{5A3D63DF-FF0F-4A20-8FB7-CC671771DF10}" dt="2023-04-23T20:07:46.159" v="8575" actId="1076"/>
          <ac:picMkLst>
            <pc:docMk/>
            <pc:sldMk cId="2763591599" sldId="286"/>
            <ac:picMk id="4" creationId="{8D7860D1-12B5-3162-D549-C10DB5B73195}"/>
          </ac:picMkLst>
        </pc:picChg>
        <pc:picChg chg="add mod ord">
          <ac:chgData name="fatiha AKDIM" userId="9456ee4f8e5c6162" providerId="LiveId" clId="{5A3D63DF-FF0F-4A20-8FB7-CC671771DF10}" dt="2023-05-01T16:04:51.566" v="15940" actId="167"/>
          <ac:picMkLst>
            <pc:docMk/>
            <pc:sldMk cId="2763591599" sldId="286"/>
            <ac:picMk id="6" creationId="{8496C899-1E5F-625F-FA81-E2855B694F14}"/>
          </ac:picMkLst>
        </pc:picChg>
        <pc:cxnChg chg="add del">
          <ac:chgData name="fatiha AKDIM" userId="9456ee4f8e5c6162" providerId="LiveId" clId="{5A3D63DF-FF0F-4A20-8FB7-CC671771DF10}" dt="2023-05-01T15:19:12.056" v="15844" actId="478"/>
          <ac:cxnSpMkLst>
            <pc:docMk/>
            <pc:sldMk cId="2763591599" sldId="286"/>
            <ac:cxnSpMk id="5" creationId="{EAD42C8B-BA80-A62E-D1F3-C48E89BFB377}"/>
          </ac:cxnSpMkLst>
        </pc:cxnChg>
        <pc:cxnChg chg="add mod">
          <ac:chgData name="fatiha AKDIM" userId="9456ee4f8e5c6162" providerId="LiveId" clId="{5A3D63DF-FF0F-4A20-8FB7-CC671771DF10}" dt="2023-04-23T20:11:42.195" v="8613" actId="208"/>
          <ac:cxnSpMkLst>
            <pc:docMk/>
            <pc:sldMk cId="2763591599" sldId="286"/>
            <ac:cxnSpMk id="9" creationId="{F895CFA1-AA27-324C-1141-9B2EBB6E911C}"/>
          </ac:cxnSpMkLst>
        </pc:cxnChg>
        <pc:cxnChg chg="add mod">
          <ac:chgData name="fatiha AKDIM" userId="9456ee4f8e5c6162" providerId="LiveId" clId="{5A3D63DF-FF0F-4A20-8FB7-CC671771DF10}" dt="2023-04-23T20:11:45.812" v="8614" actId="208"/>
          <ac:cxnSpMkLst>
            <pc:docMk/>
            <pc:sldMk cId="2763591599" sldId="286"/>
            <ac:cxnSpMk id="12" creationId="{FFE5C084-F727-AD76-7E16-5C2B4B5D2182}"/>
          </ac:cxnSpMkLst>
        </pc:cxnChg>
        <pc:cxnChg chg="add del mod">
          <ac:chgData name="fatiha AKDIM" userId="9456ee4f8e5c6162" providerId="LiveId" clId="{5A3D63DF-FF0F-4A20-8FB7-CC671771DF10}" dt="2023-04-23T20:09:24.153" v="8593" actId="478"/>
          <ac:cxnSpMkLst>
            <pc:docMk/>
            <pc:sldMk cId="2763591599" sldId="286"/>
            <ac:cxnSpMk id="13" creationId="{787D33CC-A987-9F59-EAD3-29A7069AE36A}"/>
          </ac:cxnSpMkLst>
        </pc:cxnChg>
        <pc:cxnChg chg="add del mod">
          <ac:chgData name="fatiha AKDIM" userId="9456ee4f8e5c6162" providerId="LiveId" clId="{5A3D63DF-FF0F-4A20-8FB7-CC671771DF10}" dt="2023-04-23T20:10:54.458" v="8607" actId="478"/>
          <ac:cxnSpMkLst>
            <pc:docMk/>
            <pc:sldMk cId="2763591599" sldId="286"/>
            <ac:cxnSpMk id="15" creationId="{173E8400-7A76-9070-9A55-5F86F9AA175F}"/>
          </ac:cxnSpMkLst>
        </pc:cxnChg>
        <pc:cxnChg chg="add mod">
          <ac:chgData name="fatiha AKDIM" userId="9456ee4f8e5c6162" providerId="LiveId" clId="{5A3D63DF-FF0F-4A20-8FB7-CC671771DF10}" dt="2023-04-23T20:26:56.178" v="8891" actId="478"/>
          <ac:cxnSpMkLst>
            <pc:docMk/>
            <pc:sldMk cId="2763591599" sldId="286"/>
            <ac:cxnSpMk id="20" creationId="{252322EB-2112-8F4F-13AF-AAF14A232D7C}"/>
          </ac:cxnSpMkLst>
        </pc:cxnChg>
        <pc:cxnChg chg="add mod">
          <ac:chgData name="fatiha AKDIM" userId="9456ee4f8e5c6162" providerId="LiveId" clId="{5A3D63DF-FF0F-4A20-8FB7-CC671771DF10}" dt="2023-04-23T20:14:11.007" v="8628" actId="164"/>
          <ac:cxnSpMkLst>
            <pc:docMk/>
            <pc:sldMk cId="2763591599" sldId="286"/>
            <ac:cxnSpMk id="22" creationId="{A4F48212-DF30-44F2-B726-81047D083277}"/>
          </ac:cxnSpMkLst>
        </pc:cxnChg>
        <pc:cxnChg chg="add del mod">
          <ac:chgData name="fatiha AKDIM" userId="9456ee4f8e5c6162" providerId="LiveId" clId="{5A3D63DF-FF0F-4A20-8FB7-CC671771DF10}" dt="2023-04-23T20:13:45.671" v="8625" actId="478"/>
          <ac:cxnSpMkLst>
            <pc:docMk/>
            <pc:sldMk cId="2763591599" sldId="286"/>
            <ac:cxnSpMk id="24" creationId="{97400B76-0127-BC52-3337-9CF863E51B34}"/>
          </ac:cxnSpMkLst>
        </pc:cxnChg>
        <pc:cxnChg chg="add mod">
          <ac:chgData name="fatiha AKDIM" userId="9456ee4f8e5c6162" providerId="LiveId" clId="{5A3D63DF-FF0F-4A20-8FB7-CC671771DF10}" dt="2023-04-23T20:14:11.007" v="8628" actId="164"/>
          <ac:cxnSpMkLst>
            <pc:docMk/>
            <pc:sldMk cId="2763591599" sldId="286"/>
            <ac:cxnSpMk id="26" creationId="{5A064901-AF45-D7B8-C799-AECE30EC3C00}"/>
          </ac:cxnSpMkLst>
        </pc:cxnChg>
        <pc:cxnChg chg="add mod topLvl">
          <ac:chgData name="fatiha AKDIM" userId="9456ee4f8e5c6162" providerId="LiveId" clId="{5A3D63DF-FF0F-4A20-8FB7-CC671771DF10}" dt="2023-04-23T20:36:04.855" v="8971" actId="164"/>
          <ac:cxnSpMkLst>
            <pc:docMk/>
            <pc:sldMk cId="2763591599" sldId="286"/>
            <ac:cxnSpMk id="29" creationId="{6970BBF6-A89D-27CA-766A-3FBF52758655}"/>
          </ac:cxnSpMkLst>
        </pc:cxnChg>
        <pc:cxnChg chg="add mod topLvl">
          <ac:chgData name="fatiha AKDIM" userId="9456ee4f8e5c6162" providerId="LiveId" clId="{5A3D63DF-FF0F-4A20-8FB7-CC671771DF10}" dt="2023-04-23T20:35:57.092" v="8970" actId="1076"/>
          <ac:cxnSpMkLst>
            <pc:docMk/>
            <pc:sldMk cId="2763591599" sldId="286"/>
            <ac:cxnSpMk id="31" creationId="{4BF85C8A-AE81-1939-DF34-D92991D456D0}"/>
          </ac:cxnSpMkLst>
        </pc:cxnChg>
        <pc:cxnChg chg="add mod topLvl">
          <ac:chgData name="fatiha AKDIM" userId="9456ee4f8e5c6162" providerId="LiveId" clId="{5A3D63DF-FF0F-4A20-8FB7-CC671771DF10}" dt="2023-04-23T20:36:04.855" v="8971" actId="164"/>
          <ac:cxnSpMkLst>
            <pc:docMk/>
            <pc:sldMk cId="2763591599" sldId="286"/>
            <ac:cxnSpMk id="33" creationId="{839F2206-2AFA-508E-EC09-56C38D3B2B00}"/>
          </ac:cxnSpMkLst>
        </pc:cxnChg>
        <pc:cxnChg chg="add mod">
          <ac:chgData name="fatiha AKDIM" userId="9456ee4f8e5c6162" providerId="LiveId" clId="{5A3D63DF-FF0F-4A20-8FB7-CC671771DF10}" dt="2023-05-01T15:23:15.260" v="15904" actId="14100"/>
          <ac:cxnSpMkLst>
            <pc:docMk/>
            <pc:sldMk cId="2763591599" sldId="286"/>
            <ac:cxnSpMk id="40" creationId="{DB353F5E-ECB1-EBB2-30F3-8E2B1989A862}"/>
          </ac:cxnSpMkLst>
        </pc:cxnChg>
        <pc:cxnChg chg="add mod">
          <ac:chgData name="fatiha AKDIM" userId="9456ee4f8e5c6162" providerId="LiveId" clId="{5A3D63DF-FF0F-4A20-8FB7-CC671771DF10}" dt="2023-04-23T20:21:23.133" v="8696" actId="164"/>
          <ac:cxnSpMkLst>
            <pc:docMk/>
            <pc:sldMk cId="2763591599" sldId="286"/>
            <ac:cxnSpMk id="47" creationId="{7ECC5520-54F0-BA68-158E-08CE67699964}"/>
          </ac:cxnSpMkLst>
        </pc:cxnChg>
        <pc:cxnChg chg="add mod">
          <ac:chgData name="fatiha AKDIM" userId="9456ee4f8e5c6162" providerId="LiveId" clId="{5A3D63DF-FF0F-4A20-8FB7-CC671771DF10}" dt="2023-04-23T20:21:23.133" v="8696" actId="164"/>
          <ac:cxnSpMkLst>
            <pc:docMk/>
            <pc:sldMk cId="2763591599" sldId="286"/>
            <ac:cxnSpMk id="51" creationId="{8B9DC9E6-4DD5-9C66-C3F1-872EB8693C8C}"/>
          </ac:cxnSpMkLst>
        </pc:cxnChg>
        <pc:cxnChg chg="add del">
          <ac:chgData name="fatiha AKDIM" userId="9456ee4f8e5c6162" providerId="LiveId" clId="{5A3D63DF-FF0F-4A20-8FB7-CC671771DF10}" dt="2023-05-01T16:04:57.019" v="15941" actId="478"/>
          <ac:cxnSpMkLst>
            <pc:docMk/>
            <pc:sldMk cId="2763591599" sldId="286"/>
            <ac:cxnSpMk id="56" creationId="{A7B55B5A-DE27-2061-D6D6-CBDB472EF168}"/>
          </ac:cxnSpMkLst>
        </pc:cxnChg>
        <pc:cxnChg chg="add mod">
          <ac:chgData name="fatiha AKDIM" userId="9456ee4f8e5c6162" providerId="LiveId" clId="{5A3D63DF-FF0F-4A20-8FB7-CC671771DF10}" dt="2023-04-23T20:25:25.347" v="8880" actId="208"/>
          <ac:cxnSpMkLst>
            <pc:docMk/>
            <pc:sldMk cId="2763591599" sldId="286"/>
            <ac:cxnSpMk id="58" creationId="{A489BAAC-9656-D194-D439-0D23E2CECDFE}"/>
          </ac:cxnSpMkLst>
        </pc:cxnChg>
        <pc:cxnChg chg="add del">
          <ac:chgData name="fatiha AKDIM" userId="9456ee4f8e5c6162" providerId="LiveId" clId="{5A3D63DF-FF0F-4A20-8FB7-CC671771DF10}" dt="2023-04-23T20:27:37.907" v="8894" actId="478"/>
          <ac:cxnSpMkLst>
            <pc:docMk/>
            <pc:sldMk cId="2763591599" sldId="286"/>
            <ac:cxnSpMk id="64" creationId="{456225B6-E4C1-8A2E-EE1B-A2DE07D79B5A}"/>
          </ac:cxnSpMkLst>
        </pc:cxnChg>
        <pc:cxnChg chg="add del mod">
          <ac:chgData name="fatiha AKDIM" userId="9456ee4f8e5c6162" providerId="LiveId" clId="{5A3D63DF-FF0F-4A20-8FB7-CC671771DF10}" dt="2023-04-23T20:37:36.005" v="8980" actId="478"/>
          <ac:cxnSpMkLst>
            <pc:docMk/>
            <pc:sldMk cId="2763591599" sldId="286"/>
            <ac:cxnSpMk id="79" creationId="{E7547DD8-E31E-DF13-35C6-05287BBF1238}"/>
          </ac:cxnSpMkLst>
        </pc:cxnChg>
        <pc:cxnChg chg="add del mod">
          <ac:chgData name="fatiha AKDIM" userId="9456ee4f8e5c6162" providerId="LiveId" clId="{5A3D63DF-FF0F-4A20-8FB7-CC671771DF10}" dt="2023-04-23T20:37:56.655" v="8984" actId="478"/>
          <ac:cxnSpMkLst>
            <pc:docMk/>
            <pc:sldMk cId="2763591599" sldId="286"/>
            <ac:cxnSpMk id="83" creationId="{C5B23747-D32D-7DAF-EB32-CB1E9B3B7D34}"/>
          </ac:cxnSpMkLst>
        </pc:cxnChg>
        <pc:cxnChg chg="add mod">
          <ac:chgData name="fatiha AKDIM" userId="9456ee4f8e5c6162" providerId="LiveId" clId="{5A3D63DF-FF0F-4A20-8FB7-CC671771DF10}" dt="2023-04-23T20:39:34.613" v="8998" actId="164"/>
          <ac:cxnSpMkLst>
            <pc:docMk/>
            <pc:sldMk cId="2763591599" sldId="286"/>
            <ac:cxnSpMk id="86" creationId="{CD1BE8CF-54A9-8CDD-8F14-65298CA51CF9}"/>
          </ac:cxnSpMkLst>
        </pc:cxnChg>
        <pc:cxnChg chg="add mod">
          <ac:chgData name="fatiha AKDIM" userId="9456ee4f8e5c6162" providerId="LiveId" clId="{5A3D63DF-FF0F-4A20-8FB7-CC671771DF10}" dt="2023-04-23T20:39:34.613" v="8998" actId="164"/>
          <ac:cxnSpMkLst>
            <pc:docMk/>
            <pc:sldMk cId="2763591599" sldId="286"/>
            <ac:cxnSpMk id="92" creationId="{1420783E-D7F9-D302-1D40-D482F53E15C7}"/>
          </ac:cxnSpMkLst>
        </pc:cxnChg>
        <pc:cxnChg chg="add mod">
          <ac:chgData name="fatiha AKDIM" userId="9456ee4f8e5c6162" providerId="LiveId" clId="{5A3D63DF-FF0F-4A20-8FB7-CC671771DF10}" dt="2023-05-01T16:04:31.114" v="15932" actId="1076"/>
          <ac:cxnSpMkLst>
            <pc:docMk/>
            <pc:sldMk cId="2763591599" sldId="286"/>
            <ac:cxnSpMk id="94" creationId="{5C938498-0893-2BD1-3FC0-9A1803B35CE0}"/>
          </ac:cxnSpMkLst>
        </pc:cxnChg>
        <pc:cxnChg chg="add mod">
          <ac:chgData name="fatiha AKDIM" userId="9456ee4f8e5c6162" providerId="LiveId" clId="{5A3D63DF-FF0F-4A20-8FB7-CC671771DF10}" dt="2023-04-23T20:41:51.582" v="9040" actId="164"/>
          <ac:cxnSpMkLst>
            <pc:docMk/>
            <pc:sldMk cId="2763591599" sldId="286"/>
            <ac:cxnSpMk id="99" creationId="{D74A3E1A-B4A8-54B2-7875-0CF352629A0C}"/>
          </ac:cxnSpMkLst>
        </pc:cxnChg>
        <pc:cxnChg chg="add mod">
          <ac:chgData name="fatiha AKDIM" userId="9456ee4f8e5c6162" providerId="LiveId" clId="{5A3D63DF-FF0F-4A20-8FB7-CC671771DF10}" dt="2023-04-23T20:41:51.582" v="9040" actId="164"/>
          <ac:cxnSpMkLst>
            <pc:docMk/>
            <pc:sldMk cId="2763591599" sldId="286"/>
            <ac:cxnSpMk id="101" creationId="{370DFBAB-71A6-029D-9E8A-0DD0D85AD7FA}"/>
          </ac:cxnSpMkLst>
        </pc:cxnChg>
        <pc:cxnChg chg="add mod">
          <ac:chgData name="fatiha AKDIM" userId="9456ee4f8e5c6162" providerId="LiveId" clId="{5A3D63DF-FF0F-4A20-8FB7-CC671771DF10}" dt="2023-04-23T20:41:51.582" v="9040" actId="164"/>
          <ac:cxnSpMkLst>
            <pc:docMk/>
            <pc:sldMk cId="2763591599" sldId="286"/>
            <ac:cxnSpMk id="103" creationId="{B2512CBD-576A-AE50-764B-0BEE14F308A5}"/>
          </ac:cxnSpMkLst>
        </pc:cxnChg>
        <pc:cxnChg chg="del mod">
          <ac:chgData name="fatiha AKDIM" userId="9456ee4f8e5c6162" providerId="LiveId" clId="{5A3D63DF-FF0F-4A20-8FB7-CC671771DF10}" dt="2023-04-23T20:43:29.645" v="9111" actId="478"/>
          <ac:cxnSpMkLst>
            <pc:docMk/>
            <pc:sldMk cId="2763591599" sldId="286"/>
            <ac:cxnSpMk id="108" creationId="{4EF08BD1-BA30-5771-A983-FF2AD4B3D021}"/>
          </ac:cxnSpMkLst>
        </pc:cxnChg>
        <pc:cxnChg chg="del mod topLvl">
          <ac:chgData name="fatiha AKDIM" userId="9456ee4f8e5c6162" providerId="LiveId" clId="{5A3D63DF-FF0F-4A20-8FB7-CC671771DF10}" dt="2023-04-23T20:43:36.104" v="9114" actId="478"/>
          <ac:cxnSpMkLst>
            <pc:docMk/>
            <pc:sldMk cId="2763591599" sldId="286"/>
            <ac:cxnSpMk id="109" creationId="{48551D73-DEF6-44B0-A7FF-D6FBE747076A}"/>
          </ac:cxnSpMkLst>
        </pc:cxnChg>
        <pc:cxnChg chg="del mod topLvl">
          <ac:chgData name="fatiha AKDIM" userId="9456ee4f8e5c6162" providerId="LiveId" clId="{5A3D63DF-FF0F-4A20-8FB7-CC671771DF10}" dt="2023-04-23T20:43:29.645" v="9111" actId="478"/>
          <ac:cxnSpMkLst>
            <pc:docMk/>
            <pc:sldMk cId="2763591599" sldId="286"/>
            <ac:cxnSpMk id="110" creationId="{1CF8B9DD-9905-5DEA-6666-D0DE67C16EBB}"/>
          </ac:cxnSpMkLst>
        </pc:cxnChg>
      </pc:sldChg>
      <pc:sldChg chg="addSp delSp modSp new mod">
        <pc:chgData name="fatiha AKDIM" userId="9456ee4f8e5c6162" providerId="LiveId" clId="{5A3D63DF-FF0F-4A20-8FB7-CC671771DF10}" dt="2023-04-29T14:52:53.488" v="11648" actId="20577"/>
        <pc:sldMkLst>
          <pc:docMk/>
          <pc:sldMk cId="3080975566" sldId="287"/>
        </pc:sldMkLst>
        <pc:spChg chg="add mod">
          <ac:chgData name="fatiha AKDIM" userId="9456ee4f8e5c6162" providerId="LiveId" clId="{5A3D63DF-FF0F-4A20-8FB7-CC671771DF10}" dt="2023-04-29T14:52:53.488" v="11648" actId="20577"/>
          <ac:spMkLst>
            <pc:docMk/>
            <pc:sldMk cId="3080975566" sldId="287"/>
            <ac:spMk id="2" creationId="{521DE372-908F-6D84-3A7D-13260DF38E29}"/>
          </ac:spMkLst>
        </pc:spChg>
        <pc:spChg chg="add mod">
          <ac:chgData name="fatiha AKDIM" userId="9456ee4f8e5c6162" providerId="LiveId" clId="{5A3D63DF-FF0F-4A20-8FB7-CC671771DF10}" dt="2023-04-23T20:50:19.580" v="9230" actId="1076"/>
          <ac:spMkLst>
            <pc:docMk/>
            <pc:sldMk cId="3080975566" sldId="287"/>
            <ac:spMk id="5" creationId="{346A75D4-C6D1-798F-4FA5-A0FD5499A5C2}"/>
          </ac:spMkLst>
        </pc:spChg>
        <pc:spChg chg="add mod">
          <ac:chgData name="fatiha AKDIM" userId="9456ee4f8e5c6162" providerId="LiveId" clId="{5A3D63DF-FF0F-4A20-8FB7-CC671771DF10}" dt="2023-04-23T20:50:03.645" v="9225" actId="1076"/>
          <ac:spMkLst>
            <pc:docMk/>
            <pc:sldMk cId="3080975566" sldId="287"/>
            <ac:spMk id="6" creationId="{D4D197D4-0C34-9987-DA66-EDE7EBD576CD}"/>
          </ac:spMkLst>
        </pc:spChg>
        <pc:spChg chg="add mod">
          <ac:chgData name="fatiha AKDIM" userId="9456ee4f8e5c6162" providerId="LiveId" clId="{5A3D63DF-FF0F-4A20-8FB7-CC671771DF10}" dt="2023-04-23T20:50:10.564" v="9228" actId="1076"/>
          <ac:spMkLst>
            <pc:docMk/>
            <pc:sldMk cId="3080975566" sldId="287"/>
            <ac:spMk id="9" creationId="{1C7E5925-1A15-A3B4-7121-E8B55BB46B25}"/>
          </ac:spMkLst>
        </pc:spChg>
        <pc:spChg chg="add del mod">
          <ac:chgData name="fatiha AKDIM" userId="9456ee4f8e5c6162" providerId="LiveId" clId="{5A3D63DF-FF0F-4A20-8FB7-CC671771DF10}" dt="2023-04-23T20:48:03.609" v="9210"/>
          <ac:spMkLst>
            <pc:docMk/>
            <pc:sldMk cId="3080975566" sldId="287"/>
            <ac:spMk id="10" creationId="{10F0EB92-AD3C-BC9F-486E-466DF3F03ADC}"/>
          </ac:spMkLst>
        </pc:spChg>
        <pc:spChg chg="add del mod">
          <ac:chgData name="fatiha AKDIM" userId="9456ee4f8e5c6162" providerId="LiveId" clId="{5A3D63DF-FF0F-4A20-8FB7-CC671771DF10}" dt="2023-04-23T20:48:03.609" v="9212"/>
          <ac:spMkLst>
            <pc:docMk/>
            <pc:sldMk cId="3080975566" sldId="287"/>
            <ac:spMk id="11" creationId="{B3FF09C7-B361-420B-455C-0BAB65EFC368}"/>
          </ac:spMkLst>
        </pc:spChg>
        <pc:spChg chg="add mod">
          <ac:chgData name="fatiha AKDIM" userId="9456ee4f8e5c6162" providerId="LiveId" clId="{5A3D63DF-FF0F-4A20-8FB7-CC671771DF10}" dt="2023-04-23T20:50:14.116" v="9229" actId="1076"/>
          <ac:spMkLst>
            <pc:docMk/>
            <pc:sldMk cId="3080975566" sldId="287"/>
            <ac:spMk id="12" creationId="{6E51D42F-2768-C577-B704-29931F100EA6}"/>
          </ac:spMkLst>
        </pc:spChg>
        <pc:picChg chg="add mod">
          <ac:chgData name="fatiha AKDIM" userId="9456ee4f8e5c6162" providerId="LiveId" clId="{5A3D63DF-FF0F-4A20-8FB7-CC671771DF10}" dt="2023-04-23T20:50:04.924" v="9226" actId="1076"/>
          <ac:picMkLst>
            <pc:docMk/>
            <pc:sldMk cId="3080975566" sldId="287"/>
            <ac:picMk id="4" creationId="{D5FB18A4-57E9-EDEC-7985-68840D9B4C60}"/>
          </ac:picMkLst>
        </pc:picChg>
        <pc:picChg chg="add mod">
          <ac:chgData name="fatiha AKDIM" userId="9456ee4f8e5c6162" providerId="LiveId" clId="{5A3D63DF-FF0F-4A20-8FB7-CC671771DF10}" dt="2023-04-23T20:50:00.652" v="9224" actId="1076"/>
          <ac:picMkLst>
            <pc:docMk/>
            <pc:sldMk cId="3080975566" sldId="287"/>
            <ac:picMk id="8" creationId="{B7584842-922A-1DAC-DBC1-18096B619B5D}"/>
          </ac:picMkLst>
        </pc:picChg>
      </pc:sldChg>
      <pc:sldChg chg="addSp delSp modSp new mod ord delAnim modAnim">
        <pc:chgData name="fatiha AKDIM" userId="9456ee4f8e5c6162" providerId="LiveId" clId="{5A3D63DF-FF0F-4A20-8FB7-CC671771DF10}" dt="2023-05-04T16:22:29.775" v="18078"/>
        <pc:sldMkLst>
          <pc:docMk/>
          <pc:sldMk cId="950688262" sldId="288"/>
        </pc:sldMkLst>
        <pc:spChg chg="add mod">
          <ac:chgData name="fatiha AKDIM" userId="9456ee4f8e5c6162" providerId="LiveId" clId="{5A3D63DF-FF0F-4A20-8FB7-CC671771DF10}" dt="2023-04-23T20:51:00.956" v="9256" actId="20577"/>
          <ac:spMkLst>
            <pc:docMk/>
            <pc:sldMk cId="950688262" sldId="288"/>
            <ac:spMk id="2" creationId="{C851C0D8-0C54-30CA-DA91-7AAE2D75234C}"/>
          </ac:spMkLst>
        </pc:spChg>
        <pc:spChg chg="add del">
          <ac:chgData name="fatiha AKDIM" userId="9456ee4f8e5c6162" providerId="LiveId" clId="{5A3D63DF-FF0F-4A20-8FB7-CC671771DF10}" dt="2023-05-01T16:41:29.312" v="15949" actId="478"/>
          <ac:spMkLst>
            <pc:docMk/>
            <pc:sldMk cId="950688262" sldId="288"/>
            <ac:spMk id="3" creationId="{D65891EC-33DA-3098-354A-D328BEC15FAF}"/>
          </ac:spMkLst>
        </pc:spChg>
        <pc:spChg chg="add mod">
          <ac:chgData name="fatiha AKDIM" userId="9456ee4f8e5c6162" providerId="LiveId" clId="{5A3D63DF-FF0F-4A20-8FB7-CC671771DF10}" dt="2023-05-01T16:54:37.365" v="16266" actId="14100"/>
          <ac:spMkLst>
            <pc:docMk/>
            <pc:sldMk cId="950688262" sldId="288"/>
            <ac:spMk id="5" creationId="{3FF1407B-3A3C-B4AA-5BD4-1BF453F30722}"/>
          </ac:spMkLst>
        </pc:spChg>
        <pc:spChg chg="add mod">
          <ac:chgData name="fatiha AKDIM" userId="9456ee4f8e5c6162" providerId="LiveId" clId="{5A3D63DF-FF0F-4A20-8FB7-CC671771DF10}" dt="2023-05-01T16:54:48.965" v="16270" actId="14100"/>
          <ac:spMkLst>
            <pc:docMk/>
            <pc:sldMk cId="950688262" sldId="288"/>
            <ac:spMk id="7" creationId="{90CD3DF0-2196-78A9-B741-0EAA3EEFA2F0}"/>
          </ac:spMkLst>
        </pc:spChg>
        <pc:spChg chg="add del mod">
          <ac:chgData name="fatiha AKDIM" userId="9456ee4f8e5c6162" providerId="LiveId" clId="{5A3D63DF-FF0F-4A20-8FB7-CC671771DF10}" dt="2023-05-01T16:54:52.713" v="16271" actId="478"/>
          <ac:spMkLst>
            <pc:docMk/>
            <pc:sldMk cId="950688262" sldId="288"/>
            <ac:spMk id="12" creationId="{540D0A15-020D-DC1F-15D2-AFA18139455E}"/>
          </ac:spMkLst>
        </pc:spChg>
        <pc:spChg chg="add mod">
          <ac:chgData name="fatiha AKDIM" userId="9456ee4f8e5c6162" providerId="LiveId" clId="{5A3D63DF-FF0F-4A20-8FB7-CC671771DF10}" dt="2023-05-01T16:54:57.917" v="16273" actId="14100"/>
          <ac:spMkLst>
            <pc:docMk/>
            <pc:sldMk cId="950688262" sldId="288"/>
            <ac:spMk id="13" creationId="{25852634-7721-9EE8-1423-D297A1CB3FF2}"/>
          </ac:spMkLst>
        </pc:spChg>
        <pc:spChg chg="add mod">
          <ac:chgData name="fatiha AKDIM" userId="9456ee4f8e5c6162" providerId="LiveId" clId="{5A3D63DF-FF0F-4A20-8FB7-CC671771DF10}" dt="2023-05-01T16:57:00.380" v="16285" actId="20577"/>
          <ac:spMkLst>
            <pc:docMk/>
            <pc:sldMk cId="950688262" sldId="288"/>
            <ac:spMk id="14" creationId="{79D39DD8-11FA-95F2-B402-B066EF786A1C}"/>
          </ac:spMkLst>
        </pc:spChg>
        <pc:spChg chg="add del mod">
          <ac:chgData name="fatiha AKDIM" userId="9456ee4f8e5c6162" providerId="LiveId" clId="{5A3D63DF-FF0F-4A20-8FB7-CC671771DF10}" dt="2023-05-01T16:54:29.075" v="16263" actId="478"/>
          <ac:spMkLst>
            <pc:docMk/>
            <pc:sldMk cId="950688262" sldId="288"/>
            <ac:spMk id="21" creationId="{2BD99007-9D2F-9848-2267-D45ADA327655}"/>
          </ac:spMkLst>
        </pc:spChg>
        <pc:spChg chg="add del mod">
          <ac:chgData name="fatiha AKDIM" userId="9456ee4f8e5c6162" providerId="LiveId" clId="{5A3D63DF-FF0F-4A20-8FB7-CC671771DF10}" dt="2023-05-01T16:51:11.031" v="16242" actId="478"/>
          <ac:spMkLst>
            <pc:docMk/>
            <pc:sldMk cId="950688262" sldId="288"/>
            <ac:spMk id="22" creationId="{8DFD0322-6618-6531-3AAE-899C797DD559}"/>
          </ac:spMkLst>
        </pc:spChg>
        <pc:spChg chg="add del mod">
          <ac:chgData name="fatiha AKDIM" userId="9456ee4f8e5c6162" providerId="LiveId" clId="{5A3D63DF-FF0F-4A20-8FB7-CC671771DF10}" dt="2023-05-01T16:51:10.413" v="16241" actId="478"/>
          <ac:spMkLst>
            <pc:docMk/>
            <pc:sldMk cId="950688262" sldId="288"/>
            <ac:spMk id="23" creationId="{07FE7988-DC67-E0F2-E297-2E331A7FC582}"/>
          </ac:spMkLst>
        </pc:spChg>
        <pc:grpChg chg="add mod">
          <ac:chgData name="fatiha AKDIM" userId="9456ee4f8e5c6162" providerId="LiveId" clId="{5A3D63DF-FF0F-4A20-8FB7-CC671771DF10}" dt="2023-05-01T16:54:22.997" v="16261" actId="1076"/>
          <ac:grpSpMkLst>
            <pc:docMk/>
            <pc:sldMk cId="950688262" sldId="288"/>
            <ac:grpSpMk id="10" creationId="{B2C0941C-C8A0-7134-C7BA-3D5232ABC12F}"/>
          </ac:grpSpMkLst>
        </pc:grpChg>
        <pc:grpChg chg="add del mod">
          <ac:chgData name="fatiha AKDIM" userId="9456ee4f8e5c6162" providerId="LiveId" clId="{5A3D63DF-FF0F-4A20-8FB7-CC671771DF10}" dt="2023-05-01T16:53:41.748" v="16246" actId="478"/>
          <ac:grpSpMkLst>
            <pc:docMk/>
            <pc:sldMk cId="950688262" sldId="288"/>
            <ac:grpSpMk id="11" creationId="{6262B641-83CA-BB94-3437-6F71AFEE12E6}"/>
          </ac:grpSpMkLst>
        </pc:grpChg>
        <pc:picChg chg="add mod">
          <ac:chgData name="fatiha AKDIM" userId="9456ee4f8e5c6162" providerId="LiveId" clId="{5A3D63DF-FF0F-4A20-8FB7-CC671771DF10}" dt="2023-04-23T20:55:09.533" v="9271" actId="164"/>
          <ac:picMkLst>
            <pc:docMk/>
            <pc:sldMk cId="950688262" sldId="288"/>
            <ac:picMk id="4" creationId="{87F308BF-2107-F6FB-4526-7EE10D58CC88}"/>
          </ac:picMkLst>
        </pc:picChg>
        <pc:picChg chg="add mod">
          <ac:chgData name="fatiha AKDIM" userId="9456ee4f8e5c6162" providerId="LiveId" clId="{5A3D63DF-FF0F-4A20-8FB7-CC671771DF10}" dt="2023-04-23T20:55:14.776" v="9272" actId="164"/>
          <ac:picMkLst>
            <pc:docMk/>
            <pc:sldMk cId="950688262" sldId="288"/>
            <ac:picMk id="6" creationId="{7768ECF1-9A7D-6660-502C-E0410C3AEB40}"/>
          </ac:picMkLst>
        </pc:picChg>
        <pc:cxnChg chg="add mod">
          <ac:chgData name="fatiha AKDIM" userId="9456ee4f8e5c6162" providerId="LiveId" clId="{5A3D63DF-FF0F-4A20-8FB7-CC671771DF10}" dt="2023-04-23T20:55:09.533" v="9271" actId="164"/>
          <ac:cxnSpMkLst>
            <pc:docMk/>
            <pc:sldMk cId="950688262" sldId="288"/>
            <ac:cxnSpMk id="8" creationId="{C492DE86-0D8E-D2F2-B9F6-71992255854B}"/>
          </ac:cxnSpMkLst>
        </pc:cxnChg>
        <pc:cxnChg chg="add mod">
          <ac:chgData name="fatiha AKDIM" userId="9456ee4f8e5c6162" providerId="LiveId" clId="{5A3D63DF-FF0F-4A20-8FB7-CC671771DF10}" dt="2023-04-23T20:55:14.776" v="9272" actId="164"/>
          <ac:cxnSpMkLst>
            <pc:docMk/>
            <pc:sldMk cId="950688262" sldId="288"/>
            <ac:cxnSpMk id="9" creationId="{A8D904E1-A03A-73F3-A305-E4EFA5755A91}"/>
          </ac:cxnSpMkLst>
        </pc:cxnChg>
        <pc:cxnChg chg="add del mod">
          <ac:chgData name="fatiha AKDIM" userId="9456ee4f8e5c6162" providerId="LiveId" clId="{5A3D63DF-FF0F-4A20-8FB7-CC671771DF10}" dt="2023-05-01T16:49:28.860" v="16197" actId="478"/>
          <ac:cxnSpMkLst>
            <pc:docMk/>
            <pc:sldMk cId="950688262" sldId="288"/>
            <ac:cxnSpMk id="16" creationId="{A7649A4E-8F45-54A2-4198-F965B55319C7}"/>
          </ac:cxnSpMkLst>
        </pc:cxnChg>
        <pc:cxnChg chg="add mod">
          <ac:chgData name="fatiha AKDIM" userId="9456ee4f8e5c6162" providerId="LiveId" clId="{5A3D63DF-FF0F-4A20-8FB7-CC671771DF10}" dt="2023-05-01T16:55:16.038" v="16279" actId="14100"/>
          <ac:cxnSpMkLst>
            <pc:docMk/>
            <pc:sldMk cId="950688262" sldId="288"/>
            <ac:cxnSpMk id="19" creationId="{6FB92914-FE2F-9B41-DCDB-90046674EBA1}"/>
          </ac:cxnSpMkLst>
        </pc:cxnChg>
      </pc:sldChg>
      <pc:sldChg chg="addSp delSp modSp new mod modAnim">
        <pc:chgData name="fatiha AKDIM" userId="9456ee4f8e5c6162" providerId="LiveId" clId="{5A3D63DF-FF0F-4A20-8FB7-CC671771DF10}" dt="2023-05-01T19:33:00.994" v="18029"/>
        <pc:sldMkLst>
          <pc:docMk/>
          <pc:sldMk cId="2588905471" sldId="289"/>
        </pc:sldMkLst>
        <pc:spChg chg="add mod">
          <ac:chgData name="fatiha AKDIM" userId="9456ee4f8e5c6162" providerId="LiveId" clId="{5A3D63DF-FF0F-4A20-8FB7-CC671771DF10}" dt="2023-04-23T21:01:24.392" v="9292" actId="20577"/>
          <ac:spMkLst>
            <pc:docMk/>
            <pc:sldMk cId="2588905471" sldId="289"/>
            <ac:spMk id="2" creationId="{AF8BBFF2-9933-A5D5-3470-5CAABAC99CAE}"/>
          </ac:spMkLst>
        </pc:spChg>
        <pc:spChg chg="add mod">
          <ac:chgData name="fatiha AKDIM" userId="9456ee4f8e5c6162" providerId="LiveId" clId="{5A3D63DF-FF0F-4A20-8FB7-CC671771DF10}" dt="2023-05-01T17:00:39.515" v="16294" actId="6549"/>
          <ac:spMkLst>
            <pc:docMk/>
            <pc:sldMk cId="2588905471" sldId="289"/>
            <ac:spMk id="3" creationId="{B506B03E-EC24-BC7A-DFC5-D3A137378FFD}"/>
          </ac:spMkLst>
        </pc:spChg>
        <pc:spChg chg="add mod">
          <ac:chgData name="fatiha AKDIM" userId="9456ee4f8e5c6162" providerId="LiveId" clId="{5A3D63DF-FF0F-4A20-8FB7-CC671771DF10}" dt="2023-04-23T21:02:31.498" v="9311" actId="20577"/>
          <ac:spMkLst>
            <pc:docMk/>
            <pc:sldMk cId="2588905471" sldId="289"/>
            <ac:spMk id="5" creationId="{50652948-36E6-8DC4-320E-9289EF5A8373}"/>
          </ac:spMkLst>
        </pc:spChg>
        <pc:spChg chg="add mod">
          <ac:chgData name="fatiha AKDIM" userId="9456ee4f8e5c6162" providerId="LiveId" clId="{5A3D63DF-FF0F-4A20-8FB7-CC671771DF10}" dt="2023-04-23T21:03:51.987" v="9325" actId="1076"/>
          <ac:spMkLst>
            <pc:docMk/>
            <pc:sldMk cId="2588905471" sldId="289"/>
            <ac:spMk id="6" creationId="{FC6C79D4-F1B7-FEFC-D19C-8EFF10E33246}"/>
          </ac:spMkLst>
        </pc:spChg>
        <pc:spChg chg="add mod">
          <ac:chgData name="fatiha AKDIM" userId="9456ee4f8e5c6162" providerId="LiveId" clId="{5A3D63DF-FF0F-4A20-8FB7-CC671771DF10}" dt="2023-05-01T19:28:29.158" v="18016" actId="164"/>
          <ac:spMkLst>
            <pc:docMk/>
            <pc:sldMk cId="2588905471" sldId="289"/>
            <ac:spMk id="13" creationId="{2758E3B6-DE4E-FE44-0C60-7142F811BD4E}"/>
          </ac:spMkLst>
        </pc:spChg>
        <pc:spChg chg="add mod">
          <ac:chgData name="fatiha AKDIM" userId="9456ee4f8e5c6162" providerId="LiveId" clId="{5A3D63DF-FF0F-4A20-8FB7-CC671771DF10}" dt="2023-05-01T19:29:06.657" v="18021" actId="164"/>
          <ac:spMkLst>
            <pc:docMk/>
            <pc:sldMk cId="2588905471" sldId="289"/>
            <ac:spMk id="16" creationId="{97415DB9-C4A8-7C5F-407C-80691661B203}"/>
          </ac:spMkLst>
        </pc:spChg>
        <pc:spChg chg="add mod">
          <ac:chgData name="fatiha AKDIM" userId="9456ee4f8e5c6162" providerId="LiveId" clId="{5A3D63DF-FF0F-4A20-8FB7-CC671771DF10}" dt="2023-05-01T17:01:57.823" v="16305" actId="207"/>
          <ac:spMkLst>
            <pc:docMk/>
            <pc:sldMk cId="2588905471" sldId="289"/>
            <ac:spMk id="18" creationId="{44F29617-C646-5C86-C5F9-494B81AF02EF}"/>
          </ac:spMkLst>
        </pc:spChg>
        <pc:spChg chg="add mod">
          <ac:chgData name="fatiha AKDIM" userId="9456ee4f8e5c6162" providerId="LiveId" clId="{5A3D63DF-FF0F-4A20-8FB7-CC671771DF10}" dt="2023-05-01T17:03:01.077" v="16331" actId="207"/>
          <ac:spMkLst>
            <pc:docMk/>
            <pc:sldMk cId="2588905471" sldId="289"/>
            <ac:spMk id="19" creationId="{878654CA-791E-A651-EB92-7CBA0B1A9546}"/>
          </ac:spMkLst>
        </pc:spChg>
        <pc:grpChg chg="add mod">
          <ac:chgData name="fatiha AKDIM" userId="9456ee4f8e5c6162" providerId="LiveId" clId="{5A3D63DF-FF0F-4A20-8FB7-CC671771DF10}" dt="2023-05-01T19:28:34.284" v="18018" actId="1076"/>
          <ac:grpSpMkLst>
            <pc:docMk/>
            <pc:sldMk cId="2588905471" sldId="289"/>
            <ac:grpSpMk id="20" creationId="{C3D426FF-07AE-16AD-9437-DDCC21AE199F}"/>
          </ac:grpSpMkLst>
        </pc:grpChg>
        <pc:grpChg chg="add mod">
          <ac:chgData name="fatiha AKDIM" userId="9456ee4f8e5c6162" providerId="LiveId" clId="{5A3D63DF-FF0F-4A20-8FB7-CC671771DF10}" dt="2023-05-01T19:29:09.941" v="18023" actId="1076"/>
          <ac:grpSpMkLst>
            <pc:docMk/>
            <pc:sldMk cId="2588905471" sldId="289"/>
            <ac:grpSpMk id="21" creationId="{FA857D96-78F8-B87A-6E31-0850213566A3}"/>
          </ac:grpSpMkLst>
        </pc:grpChg>
        <pc:picChg chg="add mod">
          <ac:chgData name="fatiha AKDIM" userId="9456ee4f8e5c6162" providerId="LiveId" clId="{5A3D63DF-FF0F-4A20-8FB7-CC671771DF10}" dt="2023-05-01T19:28:14.988" v="18015" actId="1076"/>
          <ac:picMkLst>
            <pc:docMk/>
            <pc:sldMk cId="2588905471" sldId="289"/>
            <ac:picMk id="4" creationId="{2B51E037-6F48-A32F-2C8D-C5FF47595E0D}"/>
          </ac:picMkLst>
        </pc:picChg>
        <pc:picChg chg="add mod">
          <ac:chgData name="fatiha AKDIM" userId="9456ee4f8e5c6162" providerId="LiveId" clId="{5A3D63DF-FF0F-4A20-8FB7-CC671771DF10}" dt="2023-05-01T19:28:29.158" v="18016" actId="164"/>
          <ac:picMkLst>
            <pc:docMk/>
            <pc:sldMk cId="2588905471" sldId="289"/>
            <ac:picMk id="8" creationId="{A956E191-AFD1-7B5A-8F5F-23A9C552B346}"/>
          </ac:picMkLst>
        </pc:picChg>
        <pc:picChg chg="add del mod">
          <ac:chgData name="fatiha AKDIM" userId="9456ee4f8e5c6162" providerId="LiveId" clId="{5A3D63DF-FF0F-4A20-8FB7-CC671771DF10}" dt="2023-04-23T21:04:11.376" v="9328" actId="478"/>
          <ac:picMkLst>
            <pc:docMk/>
            <pc:sldMk cId="2588905471" sldId="289"/>
            <ac:picMk id="10" creationId="{F044878E-63BA-B0F2-2754-3EC104E9AF9E}"/>
          </ac:picMkLst>
        </pc:picChg>
        <pc:picChg chg="add mod">
          <ac:chgData name="fatiha AKDIM" userId="9456ee4f8e5c6162" providerId="LiveId" clId="{5A3D63DF-FF0F-4A20-8FB7-CC671771DF10}" dt="2023-05-01T19:29:06.657" v="18021" actId="164"/>
          <ac:picMkLst>
            <pc:docMk/>
            <pc:sldMk cId="2588905471" sldId="289"/>
            <ac:picMk id="12" creationId="{F4C03196-A1F4-0BA5-D57E-C3886D5079A6}"/>
          </ac:picMkLst>
        </pc:picChg>
        <pc:cxnChg chg="add mod">
          <ac:chgData name="fatiha AKDIM" userId="9456ee4f8e5c6162" providerId="LiveId" clId="{5A3D63DF-FF0F-4A20-8FB7-CC671771DF10}" dt="2023-05-01T19:28:14.988" v="18015" actId="1076"/>
          <ac:cxnSpMkLst>
            <pc:docMk/>
            <pc:sldMk cId="2588905471" sldId="289"/>
            <ac:cxnSpMk id="9" creationId="{19014F2A-D650-09A9-08EA-A3130FE7ED7E}"/>
          </ac:cxnSpMkLst>
        </pc:cxnChg>
        <pc:cxnChg chg="add mod">
          <ac:chgData name="fatiha AKDIM" userId="9456ee4f8e5c6162" providerId="LiveId" clId="{5A3D63DF-FF0F-4A20-8FB7-CC671771DF10}" dt="2023-05-01T19:28:29.158" v="18016" actId="164"/>
          <ac:cxnSpMkLst>
            <pc:docMk/>
            <pc:sldMk cId="2588905471" sldId="289"/>
            <ac:cxnSpMk id="15" creationId="{3A2377EA-1C6F-F042-2DE7-4163922B0312}"/>
          </ac:cxnSpMkLst>
        </pc:cxnChg>
      </pc:sldChg>
      <pc:sldChg chg="addSp delSp modSp new mod modAnim">
        <pc:chgData name="fatiha AKDIM" userId="9456ee4f8e5c6162" providerId="LiveId" clId="{5A3D63DF-FF0F-4A20-8FB7-CC671771DF10}" dt="2023-05-01T19:33:47.179" v="18030" actId="208"/>
        <pc:sldMkLst>
          <pc:docMk/>
          <pc:sldMk cId="3873881816" sldId="290"/>
        </pc:sldMkLst>
        <pc:spChg chg="add mod">
          <ac:chgData name="fatiha AKDIM" userId="9456ee4f8e5c6162" providerId="LiveId" clId="{5A3D63DF-FF0F-4A20-8FB7-CC671771DF10}" dt="2023-04-23T21:08:41.202" v="9441" actId="313"/>
          <ac:spMkLst>
            <pc:docMk/>
            <pc:sldMk cId="3873881816" sldId="290"/>
            <ac:spMk id="2" creationId="{7F97EA08-3C7B-CDDD-E984-583BB3048CD9}"/>
          </ac:spMkLst>
        </pc:spChg>
        <pc:spChg chg="add mod">
          <ac:chgData name="fatiha AKDIM" userId="9456ee4f8e5c6162" providerId="LiveId" clId="{5A3D63DF-FF0F-4A20-8FB7-CC671771DF10}" dt="2023-05-01T17:04:00.569" v="16379" actId="207"/>
          <ac:spMkLst>
            <pc:docMk/>
            <pc:sldMk cId="3873881816" sldId="290"/>
            <ac:spMk id="3" creationId="{6AB864FE-61C2-6BBF-114C-9A50C7EBEAFA}"/>
          </ac:spMkLst>
        </pc:spChg>
        <pc:spChg chg="add mod">
          <ac:chgData name="fatiha AKDIM" userId="9456ee4f8e5c6162" providerId="LiveId" clId="{5A3D63DF-FF0F-4A20-8FB7-CC671771DF10}" dt="2023-05-01T19:33:47.179" v="18030" actId="208"/>
          <ac:spMkLst>
            <pc:docMk/>
            <pc:sldMk cId="3873881816" sldId="290"/>
            <ac:spMk id="4" creationId="{8605D43D-30C8-FC04-108A-B2DF7BED1093}"/>
          </ac:spMkLst>
        </pc:spChg>
        <pc:spChg chg="add mod">
          <ac:chgData name="fatiha AKDIM" userId="9456ee4f8e5c6162" providerId="LiveId" clId="{5A3D63DF-FF0F-4A20-8FB7-CC671771DF10}" dt="2023-05-01T17:06:23.396" v="16428" actId="14100"/>
          <ac:spMkLst>
            <pc:docMk/>
            <pc:sldMk cId="3873881816" sldId="290"/>
            <ac:spMk id="5" creationId="{B8621BA9-799E-1D64-97C0-01CD5564862B}"/>
          </ac:spMkLst>
        </pc:spChg>
        <pc:spChg chg="add mod">
          <ac:chgData name="fatiha AKDIM" userId="9456ee4f8e5c6162" providerId="LiveId" clId="{5A3D63DF-FF0F-4A20-8FB7-CC671771DF10}" dt="2023-04-23T21:15:23.853" v="9477" actId="20577"/>
          <ac:spMkLst>
            <pc:docMk/>
            <pc:sldMk cId="3873881816" sldId="290"/>
            <ac:spMk id="11" creationId="{014BCE56-E74B-998E-2273-16644DA7964E}"/>
          </ac:spMkLst>
        </pc:spChg>
        <pc:picChg chg="add del mod">
          <ac:chgData name="fatiha AKDIM" userId="9456ee4f8e5c6162" providerId="LiveId" clId="{5A3D63DF-FF0F-4A20-8FB7-CC671771DF10}" dt="2023-04-23T21:12:32.118" v="9447" actId="478"/>
          <ac:picMkLst>
            <pc:docMk/>
            <pc:sldMk cId="3873881816" sldId="290"/>
            <ac:picMk id="4" creationId="{FE47251C-A043-C5DC-17E5-A0473F2A6974}"/>
          </ac:picMkLst>
        </pc:picChg>
        <pc:picChg chg="add del mod">
          <ac:chgData name="fatiha AKDIM" userId="9456ee4f8e5c6162" providerId="LiveId" clId="{5A3D63DF-FF0F-4A20-8FB7-CC671771DF10}" dt="2023-04-23T21:12:31.639" v="9446" actId="478"/>
          <ac:picMkLst>
            <pc:docMk/>
            <pc:sldMk cId="3873881816" sldId="290"/>
            <ac:picMk id="6" creationId="{909C0BB9-CC4E-803E-988F-F394B2F10279}"/>
          </ac:picMkLst>
        </pc:picChg>
        <pc:picChg chg="add mod">
          <ac:chgData name="fatiha AKDIM" userId="9456ee4f8e5c6162" providerId="LiveId" clId="{5A3D63DF-FF0F-4A20-8FB7-CC671771DF10}" dt="2023-04-23T21:15:06.401" v="9454" actId="1076"/>
          <ac:picMkLst>
            <pc:docMk/>
            <pc:sldMk cId="3873881816" sldId="290"/>
            <ac:picMk id="8" creationId="{428D4D56-16FA-49CE-DB97-296080616F66}"/>
          </ac:picMkLst>
        </pc:picChg>
        <pc:picChg chg="add del">
          <ac:chgData name="fatiha AKDIM" userId="9456ee4f8e5c6162" providerId="LiveId" clId="{5A3D63DF-FF0F-4A20-8FB7-CC671771DF10}" dt="2023-04-23T21:14:58.117" v="9451" actId="478"/>
          <ac:picMkLst>
            <pc:docMk/>
            <pc:sldMk cId="3873881816" sldId="290"/>
            <ac:picMk id="10" creationId="{A431448E-DD3A-5362-4B79-BD4643FA3AC6}"/>
          </ac:picMkLst>
        </pc:picChg>
      </pc:sldChg>
      <pc:sldChg chg="addSp delSp modSp new mod modAnim">
        <pc:chgData name="fatiha AKDIM" userId="9456ee4f8e5c6162" providerId="LiveId" clId="{5A3D63DF-FF0F-4A20-8FB7-CC671771DF10}" dt="2023-05-01T17:07:12.705" v="16477" actId="20577"/>
        <pc:sldMkLst>
          <pc:docMk/>
          <pc:sldMk cId="1730964831" sldId="291"/>
        </pc:sldMkLst>
        <pc:spChg chg="add mod">
          <ac:chgData name="fatiha AKDIM" userId="9456ee4f8e5c6162" providerId="LiveId" clId="{5A3D63DF-FF0F-4A20-8FB7-CC671771DF10}" dt="2023-05-01T17:05:13.227" v="16386" actId="14100"/>
          <ac:spMkLst>
            <pc:docMk/>
            <pc:sldMk cId="1730964831" sldId="291"/>
            <ac:spMk id="2" creationId="{BA832BE9-F208-E83E-F5FA-0FEA48034AFE}"/>
          </ac:spMkLst>
        </pc:spChg>
        <pc:spChg chg="add mod">
          <ac:chgData name="fatiha AKDIM" userId="9456ee4f8e5c6162" providerId="LiveId" clId="{5A3D63DF-FF0F-4A20-8FB7-CC671771DF10}" dt="2023-05-01T17:05:42.292" v="16393" actId="20577"/>
          <ac:spMkLst>
            <pc:docMk/>
            <pc:sldMk cId="1730964831" sldId="291"/>
            <ac:spMk id="4" creationId="{0CCEA2B6-DD25-33A0-794E-46B680505DEF}"/>
          </ac:spMkLst>
        </pc:spChg>
        <pc:spChg chg="add del mod">
          <ac:chgData name="fatiha AKDIM" userId="9456ee4f8e5c6162" providerId="LiveId" clId="{5A3D63DF-FF0F-4A20-8FB7-CC671771DF10}" dt="2023-04-23T21:23:52.172" v="9485" actId="478"/>
          <ac:spMkLst>
            <pc:docMk/>
            <pc:sldMk cId="1730964831" sldId="291"/>
            <ac:spMk id="4" creationId="{7575827F-D077-6E5A-880A-431399E706C9}"/>
          </ac:spMkLst>
        </pc:spChg>
        <pc:spChg chg="add mod">
          <ac:chgData name="fatiha AKDIM" userId="9456ee4f8e5c6162" providerId="LiveId" clId="{5A3D63DF-FF0F-4A20-8FB7-CC671771DF10}" dt="2023-04-23T21:24:17.334" v="9523" actId="1076"/>
          <ac:spMkLst>
            <pc:docMk/>
            <pc:sldMk cId="1730964831" sldId="291"/>
            <ac:spMk id="5" creationId="{69733D09-6898-B736-3370-02C0C2B7BAF5}"/>
          </ac:spMkLst>
        </pc:spChg>
        <pc:spChg chg="add mod">
          <ac:chgData name="fatiha AKDIM" userId="9456ee4f8e5c6162" providerId="LiveId" clId="{5A3D63DF-FF0F-4A20-8FB7-CC671771DF10}" dt="2023-05-01T17:06:50.649" v="16431"/>
          <ac:spMkLst>
            <pc:docMk/>
            <pc:sldMk cId="1730964831" sldId="291"/>
            <ac:spMk id="6" creationId="{898A13BC-E006-4243-36CD-6722EF7AAEC7}"/>
          </ac:spMkLst>
        </pc:spChg>
        <pc:spChg chg="add mod">
          <ac:chgData name="fatiha AKDIM" userId="9456ee4f8e5c6162" providerId="LiveId" clId="{5A3D63DF-FF0F-4A20-8FB7-CC671771DF10}" dt="2023-05-01T17:07:12.705" v="16477" actId="20577"/>
          <ac:spMkLst>
            <pc:docMk/>
            <pc:sldMk cId="1730964831" sldId="291"/>
            <ac:spMk id="7" creationId="{30F940E4-8115-F56B-7D40-8A410617CEF4}"/>
          </ac:spMkLst>
        </pc:spChg>
        <pc:picChg chg="add mod">
          <ac:chgData name="fatiha AKDIM" userId="9456ee4f8e5c6162" providerId="LiveId" clId="{5A3D63DF-FF0F-4A20-8FB7-CC671771DF10}" dt="2023-04-23T21:23:35.317" v="9484" actId="1076"/>
          <ac:picMkLst>
            <pc:docMk/>
            <pc:sldMk cId="1730964831" sldId="291"/>
            <ac:picMk id="3" creationId="{E75DEFCE-EAAA-5E28-E5C3-E942458F584E}"/>
          </ac:picMkLst>
        </pc:picChg>
      </pc:sldChg>
      <pc:sldChg chg="addSp delSp modSp new mod modAnim">
        <pc:chgData name="fatiha AKDIM" userId="9456ee4f8e5c6162" providerId="LiveId" clId="{5A3D63DF-FF0F-4A20-8FB7-CC671771DF10}" dt="2023-05-01T17:42:03.194" v="16856"/>
        <pc:sldMkLst>
          <pc:docMk/>
          <pc:sldMk cId="3649663118" sldId="292"/>
        </pc:sldMkLst>
        <pc:spChg chg="add mod">
          <ac:chgData name="fatiha AKDIM" userId="9456ee4f8e5c6162" providerId="LiveId" clId="{5A3D63DF-FF0F-4A20-8FB7-CC671771DF10}" dt="2023-04-23T21:30:15.856" v="9566" actId="1076"/>
          <ac:spMkLst>
            <pc:docMk/>
            <pc:sldMk cId="3649663118" sldId="292"/>
            <ac:spMk id="2" creationId="{76AA2263-12B1-5453-9E5D-31E8ADCA9146}"/>
          </ac:spMkLst>
        </pc:spChg>
        <pc:spChg chg="add mod">
          <ac:chgData name="fatiha AKDIM" userId="9456ee4f8e5c6162" providerId="LiveId" clId="{5A3D63DF-FF0F-4A20-8FB7-CC671771DF10}" dt="2023-05-01T17:17:51.111" v="16659" actId="208"/>
          <ac:spMkLst>
            <pc:docMk/>
            <pc:sldMk cId="3649663118" sldId="292"/>
            <ac:spMk id="3" creationId="{12566901-7A8F-E283-D040-D9520C97D046}"/>
          </ac:spMkLst>
        </pc:spChg>
        <pc:spChg chg="add del mod">
          <ac:chgData name="fatiha AKDIM" userId="9456ee4f8e5c6162" providerId="LiveId" clId="{5A3D63DF-FF0F-4A20-8FB7-CC671771DF10}" dt="2023-05-01T17:09:27.960" v="16481" actId="21"/>
          <ac:spMkLst>
            <pc:docMk/>
            <pc:sldMk cId="3649663118" sldId="292"/>
            <ac:spMk id="18" creationId="{932ED0C8-3BAD-6296-89D4-8B4C7603A5B0}"/>
          </ac:spMkLst>
        </pc:spChg>
        <pc:spChg chg="add del mod">
          <ac:chgData name="fatiha AKDIM" userId="9456ee4f8e5c6162" providerId="LiveId" clId="{5A3D63DF-FF0F-4A20-8FB7-CC671771DF10}" dt="2023-05-01T17:09:27.960" v="16481" actId="21"/>
          <ac:spMkLst>
            <pc:docMk/>
            <pc:sldMk cId="3649663118" sldId="292"/>
            <ac:spMk id="21" creationId="{852C5C4C-0258-DFEC-D105-39469F822C89}"/>
          </ac:spMkLst>
        </pc:spChg>
        <pc:spChg chg="add del mod">
          <ac:chgData name="fatiha AKDIM" userId="9456ee4f8e5c6162" providerId="LiveId" clId="{5A3D63DF-FF0F-4A20-8FB7-CC671771DF10}" dt="2023-05-01T17:09:27.960" v="16481" actId="21"/>
          <ac:spMkLst>
            <pc:docMk/>
            <pc:sldMk cId="3649663118" sldId="292"/>
            <ac:spMk id="24" creationId="{20F9A975-5316-3DF6-87A0-45D9DCB9F4D5}"/>
          </ac:spMkLst>
        </pc:spChg>
        <pc:spChg chg="add del mod">
          <ac:chgData name="fatiha AKDIM" userId="9456ee4f8e5c6162" providerId="LiveId" clId="{5A3D63DF-FF0F-4A20-8FB7-CC671771DF10}" dt="2023-05-01T17:09:27.960" v="16481" actId="21"/>
          <ac:spMkLst>
            <pc:docMk/>
            <pc:sldMk cId="3649663118" sldId="292"/>
            <ac:spMk id="27" creationId="{A2FBFCEF-4F1F-0AB0-3567-956F9AADCF5D}"/>
          </ac:spMkLst>
        </pc:spChg>
        <pc:spChg chg="add del mod">
          <ac:chgData name="fatiha AKDIM" userId="9456ee4f8e5c6162" providerId="LiveId" clId="{5A3D63DF-FF0F-4A20-8FB7-CC671771DF10}" dt="2023-05-01T17:09:27.960" v="16481" actId="21"/>
          <ac:spMkLst>
            <pc:docMk/>
            <pc:sldMk cId="3649663118" sldId="292"/>
            <ac:spMk id="28" creationId="{73CCB136-8AAD-9A70-93FB-0975D654B163}"/>
          </ac:spMkLst>
        </pc:spChg>
        <pc:spChg chg="add del mod">
          <ac:chgData name="fatiha AKDIM" userId="9456ee4f8e5c6162" providerId="LiveId" clId="{5A3D63DF-FF0F-4A20-8FB7-CC671771DF10}" dt="2023-05-01T17:09:27.960" v="16481" actId="21"/>
          <ac:spMkLst>
            <pc:docMk/>
            <pc:sldMk cId="3649663118" sldId="292"/>
            <ac:spMk id="29" creationId="{57DF24AF-3D1E-ED6D-B13B-E4C1541204BA}"/>
          </ac:spMkLst>
        </pc:spChg>
        <pc:spChg chg="add del mod">
          <ac:chgData name="fatiha AKDIM" userId="9456ee4f8e5c6162" providerId="LiveId" clId="{5A3D63DF-FF0F-4A20-8FB7-CC671771DF10}" dt="2023-05-01T17:09:27.960" v="16481" actId="21"/>
          <ac:spMkLst>
            <pc:docMk/>
            <pc:sldMk cId="3649663118" sldId="292"/>
            <ac:spMk id="30" creationId="{2E989B1B-DDA1-F99B-7B22-C872E01A6A09}"/>
          </ac:spMkLst>
        </pc:spChg>
        <pc:spChg chg="add mod">
          <ac:chgData name="fatiha AKDIM" userId="9456ee4f8e5c6162" providerId="LiveId" clId="{5A3D63DF-FF0F-4A20-8FB7-CC671771DF10}" dt="2023-05-01T17:16:34.079" v="16652" actId="207"/>
          <ac:spMkLst>
            <pc:docMk/>
            <pc:sldMk cId="3649663118" sldId="292"/>
            <ac:spMk id="32" creationId="{FB6FC7CD-8EFE-365C-990A-2C4759C3B35E}"/>
          </ac:spMkLst>
        </pc:spChg>
        <pc:spChg chg="add mod">
          <ac:chgData name="fatiha AKDIM" userId="9456ee4f8e5c6162" providerId="LiveId" clId="{5A3D63DF-FF0F-4A20-8FB7-CC671771DF10}" dt="2023-05-01T17:41:49.760" v="16853" actId="164"/>
          <ac:spMkLst>
            <pc:docMk/>
            <pc:sldMk cId="3649663118" sldId="292"/>
            <ac:spMk id="33" creationId="{F58FF00B-50FC-7AB7-53E8-64E340E59FC9}"/>
          </ac:spMkLst>
        </pc:spChg>
        <pc:spChg chg="add mod">
          <ac:chgData name="fatiha AKDIM" userId="9456ee4f8e5c6162" providerId="LiveId" clId="{5A3D63DF-FF0F-4A20-8FB7-CC671771DF10}" dt="2023-05-01T17:41:49.760" v="16853" actId="164"/>
          <ac:spMkLst>
            <pc:docMk/>
            <pc:sldMk cId="3649663118" sldId="292"/>
            <ac:spMk id="34" creationId="{BD3D0A81-556A-3DAD-194E-44C0DDFB1649}"/>
          </ac:spMkLst>
        </pc:spChg>
        <pc:grpChg chg="add del mod">
          <ac:chgData name="fatiha AKDIM" userId="9456ee4f8e5c6162" providerId="LiveId" clId="{5A3D63DF-FF0F-4A20-8FB7-CC671771DF10}" dt="2023-04-23T21:26:54.174" v="9552" actId="478"/>
          <ac:grpSpMkLst>
            <pc:docMk/>
            <pc:sldMk cId="3649663118" sldId="292"/>
            <ac:grpSpMk id="9" creationId="{0AEDD333-3C20-5DEC-5A90-CC2B6947D7E1}"/>
          </ac:grpSpMkLst>
        </pc:grpChg>
        <pc:grpChg chg="add mod">
          <ac:chgData name="fatiha AKDIM" userId="9456ee4f8e5c6162" providerId="LiveId" clId="{5A3D63DF-FF0F-4A20-8FB7-CC671771DF10}" dt="2023-05-01T17:41:58.617" v="16855" actId="1076"/>
          <ac:grpSpMkLst>
            <pc:docMk/>
            <pc:sldMk cId="3649663118" sldId="292"/>
            <ac:grpSpMk id="35" creationId="{850C9844-21DB-CD6D-A114-E7A330F34E76}"/>
          </ac:grpSpMkLst>
        </pc:grpChg>
        <pc:picChg chg="add mod">
          <ac:chgData name="fatiha AKDIM" userId="9456ee4f8e5c6162" providerId="LiveId" clId="{5A3D63DF-FF0F-4A20-8FB7-CC671771DF10}" dt="2023-04-23T21:25:55.983" v="9551" actId="164"/>
          <ac:picMkLst>
            <pc:docMk/>
            <pc:sldMk cId="3649663118" sldId="292"/>
            <ac:picMk id="4" creationId="{916961BE-FDF4-A33D-FF9A-0E43645BB55A}"/>
          </ac:picMkLst>
        </pc:picChg>
        <pc:picChg chg="add mod ord">
          <ac:chgData name="fatiha AKDIM" userId="9456ee4f8e5c6162" providerId="LiveId" clId="{5A3D63DF-FF0F-4A20-8FB7-CC671771DF10}" dt="2023-05-01T17:10:10.447" v="16494" actId="167"/>
          <ac:picMkLst>
            <pc:docMk/>
            <pc:sldMk cId="3649663118" sldId="292"/>
            <ac:picMk id="11" creationId="{C4718780-C4DE-C459-C134-6A0CF634ECE6}"/>
          </ac:picMkLst>
        </pc:picChg>
        <pc:picChg chg="add mod">
          <ac:chgData name="fatiha AKDIM" userId="9456ee4f8e5c6162" providerId="LiveId" clId="{5A3D63DF-FF0F-4A20-8FB7-CC671771DF10}" dt="2023-05-01T17:10:17.326" v="16496" actId="1076"/>
          <ac:picMkLst>
            <pc:docMk/>
            <pc:sldMk cId="3649663118" sldId="292"/>
            <ac:picMk id="13" creationId="{4F1DA8E7-8116-1D5F-EB61-9D391C5028A3}"/>
          </ac:picMkLst>
        </pc:picChg>
        <pc:picChg chg="add del mod">
          <ac:chgData name="fatiha AKDIM" userId="9456ee4f8e5c6162" providerId="LiveId" clId="{5A3D63DF-FF0F-4A20-8FB7-CC671771DF10}" dt="2023-05-01T17:10:14.462" v="16495" actId="1076"/>
          <ac:picMkLst>
            <pc:docMk/>
            <pc:sldMk cId="3649663118" sldId="292"/>
            <ac:picMk id="15" creationId="{F3FAF20C-7242-B5FA-971E-06FB69114D91}"/>
          </ac:picMkLst>
        </pc:picChg>
        <pc:picChg chg="add del mod">
          <ac:chgData name="fatiha AKDIM" userId="9456ee4f8e5c6162" providerId="LiveId" clId="{5A3D63DF-FF0F-4A20-8FB7-CC671771DF10}" dt="2023-05-01T17:09:27.960" v="16481" actId="21"/>
          <ac:picMkLst>
            <pc:docMk/>
            <pc:sldMk cId="3649663118" sldId="292"/>
            <ac:picMk id="17" creationId="{CECFE1DC-C604-C920-9A03-C23924835E2C}"/>
          </ac:picMkLst>
        </pc:picChg>
        <pc:picChg chg="add del mod">
          <ac:chgData name="fatiha AKDIM" userId="9456ee4f8e5c6162" providerId="LiveId" clId="{5A3D63DF-FF0F-4A20-8FB7-CC671771DF10}" dt="2023-05-01T17:09:27.960" v="16481" actId="21"/>
          <ac:picMkLst>
            <pc:docMk/>
            <pc:sldMk cId="3649663118" sldId="292"/>
            <ac:picMk id="20" creationId="{E72C849D-47B0-4143-D914-0EE4FE35040A}"/>
          </ac:picMkLst>
        </pc:picChg>
        <pc:picChg chg="add del mod">
          <ac:chgData name="fatiha AKDIM" userId="9456ee4f8e5c6162" providerId="LiveId" clId="{5A3D63DF-FF0F-4A20-8FB7-CC671771DF10}" dt="2023-05-01T17:09:27.960" v="16481" actId="21"/>
          <ac:picMkLst>
            <pc:docMk/>
            <pc:sldMk cId="3649663118" sldId="292"/>
            <ac:picMk id="23" creationId="{D487AF7F-28BB-EBD2-7A7E-ED09F16B596C}"/>
          </ac:picMkLst>
        </pc:picChg>
        <pc:picChg chg="add del mod">
          <ac:chgData name="fatiha AKDIM" userId="9456ee4f8e5c6162" providerId="LiveId" clId="{5A3D63DF-FF0F-4A20-8FB7-CC671771DF10}" dt="2023-05-01T17:09:27.960" v="16481" actId="21"/>
          <ac:picMkLst>
            <pc:docMk/>
            <pc:sldMk cId="3649663118" sldId="292"/>
            <ac:picMk id="26" creationId="{559BE2CC-82EA-2129-C238-EDF17318B098}"/>
          </ac:picMkLst>
        </pc:picChg>
        <pc:cxnChg chg="add del">
          <ac:chgData name="fatiha AKDIM" userId="9456ee4f8e5c6162" providerId="LiveId" clId="{5A3D63DF-FF0F-4A20-8FB7-CC671771DF10}" dt="2023-05-01T17:13:59.882" v="16603" actId="478"/>
          <ac:cxnSpMkLst>
            <pc:docMk/>
            <pc:sldMk cId="3649663118" sldId="292"/>
            <ac:cxnSpMk id="5" creationId="{816C74B8-736E-2543-F831-1C8F0F92BA01}"/>
          </ac:cxnSpMkLst>
        </pc:cxnChg>
        <pc:cxnChg chg="add mod">
          <ac:chgData name="fatiha AKDIM" userId="9456ee4f8e5c6162" providerId="LiveId" clId="{5A3D63DF-FF0F-4A20-8FB7-CC671771DF10}" dt="2023-04-23T21:25:55.983" v="9551" actId="164"/>
          <ac:cxnSpMkLst>
            <pc:docMk/>
            <pc:sldMk cId="3649663118" sldId="292"/>
            <ac:cxnSpMk id="6" creationId="{EE11AC46-9DEF-6199-94A9-74159BBB8907}"/>
          </ac:cxnSpMkLst>
        </pc:cxnChg>
        <pc:cxnChg chg="add del mod">
          <ac:chgData name="fatiha AKDIM" userId="9456ee4f8e5c6162" providerId="LiveId" clId="{5A3D63DF-FF0F-4A20-8FB7-CC671771DF10}" dt="2023-05-01T17:13:53.132" v="16600" actId="478"/>
          <ac:cxnSpMkLst>
            <pc:docMk/>
            <pc:sldMk cId="3649663118" sldId="292"/>
            <ac:cxnSpMk id="6" creationId="{FC581702-5DC4-3B9A-9127-072CD732D2FF}"/>
          </ac:cxnSpMkLst>
        </pc:cxnChg>
        <pc:cxnChg chg="add mod">
          <ac:chgData name="fatiha AKDIM" userId="9456ee4f8e5c6162" providerId="LiveId" clId="{5A3D63DF-FF0F-4A20-8FB7-CC671771DF10}" dt="2023-05-01T17:15:25.346" v="16616" actId="693"/>
          <ac:cxnSpMkLst>
            <pc:docMk/>
            <pc:sldMk cId="3649663118" sldId="292"/>
            <ac:cxnSpMk id="7" creationId="{697C4736-6ADF-C909-3678-F8071F8FE758}"/>
          </ac:cxnSpMkLst>
        </pc:cxnChg>
        <pc:cxnChg chg="add mod">
          <ac:chgData name="fatiha AKDIM" userId="9456ee4f8e5c6162" providerId="LiveId" clId="{5A3D63DF-FF0F-4A20-8FB7-CC671771DF10}" dt="2023-04-23T21:25:55.983" v="9551" actId="164"/>
          <ac:cxnSpMkLst>
            <pc:docMk/>
            <pc:sldMk cId="3649663118" sldId="292"/>
            <ac:cxnSpMk id="8" creationId="{C165BC91-B139-0766-E6AA-70888C7E443D}"/>
          </ac:cxnSpMkLst>
        </pc:cxnChg>
        <pc:cxnChg chg="add mod">
          <ac:chgData name="fatiha AKDIM" userId="9456ee4f8e5c6162" providerId="LiveId" clId="{5A3D63DF-FF0F-4A20-8FB7-CC671771DF10}" dt="2023-05-01T17:15:25.346" v="16616" actId="693"/>
          <ac:cxnSpMkLst>
            <pc:docMk/>
            <pc:sldMk cId="3649663118" sldId="292"/>
            <ac:cxnSpMk id="9" creationId="{FF0941C9-754B-4703-CA1E-043EAE6F9128}"/>
          </ac:cxnSpMkLst>
        </pc:cxnChg>
        <pc:cxnChg chg="add mod">
          <ac:chgData name="fatiha AKDIM" userId="9456ee4f8e5c6162" providerId="LiveId" clId="{5A3D63DF-FF0F-4A20-8FB7-CC671771DF10}" dt="2023-05-01T17:15:25.346" v="16616" actId="693"/>
          <ac:cxnSpMkLst>
            <pc:docMk/>
            <pc:sldMk cId="3649663118" sldId="292"/>
            <ac:cxnSpMk id="10" creationId="{D39F2CDD-5614-C4AC-A997-22F2ECE6C8C3}"/>
          </ac:cxnSpMkLst>
        </pc:cxnChg>
        <pc:cxnChg chg="add mod">
          <ac:chgData name="fatiha AKDIM" userId="9456ee4f8e5c6162" providerId="LiveId" clId="{5A3D63DF-FF0F-4A20-8FB7-CC671771DF10}" dt="2023-05-01T17:15:33.178" v="16617" actId="693"/>
          <ac:cxnSpMkLst>
            <pc:docMk/>
            <pc:sldMk cId="3649663118" sldId="292"/>
            <ac:cxnSpMk id="14" creationId="{3C574E0B-3690-D404-7055-DEDCEEE806B0}"/>
          </ac:cxnSpMkLst>
        </pc:cxnChg>
        <pc:cxnChg chg="add del">
          <ac:chgData name="fatiha AKDIM" userId="9456ee4f8e5c6162" providerId="LiveId" clId="{5A3D63DF-FF0F-4A20-8FB7-CC671771DF10}" dt="2023-05-01T17:14:50.934" v="16613" actId="478"/>
          <ac:cxnSpMkLst>
            <pc:docMk/>
            <pc:sldMk cId="3649663118" sldId="292"/>
            <ac:cxnSpMk id="19" creationId="{1E218E51-0866-0657-D454-7EDA0C09C5BD}"/>
          </ac:cxnSpMkLst>
        </pc:cxnChg>
        <pc:cxnChg chg="add mod">
          <ac:chgData name="fatiha AKDIM" userId="9456ee4f8e5c6162" providerId="LiveId" clId="{5A3D63DF-FF0F-4A20-8FB7-CC671771DF10}" dt="2023-05-01T17:15:49.775" v="16620" actId="208"/>
          <ac:cxnSpMkLst>
            <pc:docMk/>
            <pc:sldMk cId="3649663118" sldId="292"/>
            <ac:cxnSpMk id="31" creationId="{476BD4B0-7EDD-AA24-113B-5C21E048DB11}"/>
          </ac:cxnSpMkLst>
        </pc:cxnChg>
      </pc:sldChg>
      <pc:sldChg chg="addSp delSp modSp new mod ord modAnim">
        <pc:chgData name="fatiha AKDIM" userId="9456ee4f8e5c6162" providerId="LiveId" clId="{5A3D63DF-FF0F-4A20-8FB7-CC671771DF10}" dt="2023-05-04T16:35:18.510" v="18084"/>
        <pc:sldMkLst>
          <pc:docMk/>
          <pc:sldMk cId="3185852699" sldId="293"/>
        </pc:sldMkLst>
        <pc:spChg chg="add mod">
          <ac:chgData name="fatiha AKDIM" userId="9456ee4f8e5c6162" providerId="LiveId" clId="{5A3D63DF-FF0F-4A20-8FB7-CC671771DF10}" dt="2023-05-01T17:45:59.609" v="16882" actId="1076"/>
          <ac:spMkLst>
            <pc:docMk/>
            <pc:sldMk cId="3185852699" sldId="293"/>
            <ac:spMk id="8" creationId="{74E24AF1-9A51-A2E2-F9FB-D5F5B806A4F8}"/>
          </ac:spMkLst>
        </pc:spChg>
        <pc:spChg chg="add mod">
          <ac:chgData name="fatiha AKDIM" userId="9456ee4f8e5c6162" providerId="LiveId" clId="{5A3D63DF-FF0F-4A20-8FB7-CC671771DF10}" dt="2023-05-01T17:46:35.690" v="16934" actId="1076"/>
          <ac:spMkLst>
            <pc:docMk/>
            <pc:sldMk cId="3185852699" sldId="293"/>
            <ac:spMk id="13" creationId="{C2C02DD4-ED64-7A3C-3189-F6409EB3C1B9}"/>
          </ac:spMkLst>
        </pc:spChg>
        <pc:picChg chg="add mod">
          <ac:chgData name="fatiha AKDIM" userId="9456ee4f8e5c6162" providerId="LiveId" clId="{5A3D63DF-FF0F-4A20-8FB7-CC671771DF10}" dt="2023-05-01T17:44:26.673" v="16869" actId="1076"/>
          <ac:picMkLst>
            <pc:docMk/>
            <pc:sldMk cId="3185852699" sldId="293"/>
            <ac:picMk id="3" creationId="{B900CD2E-7A74-81EB-6093-F232FDF480F0}"/>
          </ac:picMkLst>
        </pc:picChg>
        <pc:picChg chg="add del mod">
          <ac:chgData name="fatiha AKDIM" userId="9456ee4f8e5c6162" providerId="LiveId" clId="{5A3D63DF-FF0F-4A20-8FB7-CC671771DF10}" dt="2023-04-23T21:38:42.277" v="9786" actId="478"/>
          <ac:picMkLst>
            <pc:docMk/>
            <pc:sldMk cId="3185852699" sldId="293"/>
            <ac:picMk id="3" creationId="{C12A5638-E44A-5F6A-6CC6-96C5AD63F7EC}"/>
          </ac:picMkLst>
        </pc:picChg>
        <pc:picChg chg="add del mod">
          <ac:chgData name="fatiha AKDIM" userId="9456ee4f8e5c6162" providerId="LiveId" clId="{5A3D63DF-FF0F-4A20-8FB7-CC671771DF10}" dt="2023-05-01T17:44:22.429" v="16867" actId="478"/>
          <ac:picMkLst>
            <pc:docMk/>
            <pc:sldMk cId="3185852699" sldId="293"/>
            <ac:picMk id="5" creationId="{B40EF757-D01F-F823-A9BF-EF56550261F8}"/>
          </ac:picMkLst>
        </pc:picChg>
        <pc:picChg chg="add del mod">
          <ac:chgData name="fatiha AKDIM" userId="9456ee4f8e5c6162" providerId="LiveId" clId="{5A3D63DF-FF0F-4A20-8FB7-CC671771DF10}" dt="2023-05-01T17:45:32.605" v="16877" actId="478"/>
          <ac:picMkLst>
            <pc:docMk/>
            <pc:sldMk cId="3185852699" sldId="293"/>
            <ac:picMk id="7" creationId="{5C6C5C0C-82CB-0C6F-3C70-A706B6E79887}"/>
          </ac:picMkLst>
        </pc:picChg>
        <pc:picChg chg="add mod">
          <ac:chgData name="fatiha AKDIM" userId="9456ee4f8e5c6162" providerId="LiveId" clId="{5A3D63DF-FF0F-4A20-8FB7-CC671771DF10}" dt="2023-05-01T17:45:35.689" v="16878" actId="14100"/>
          <ac:picMkLst>
            <pc:docMk/>
            <pc:sldMk cId="3185852699" sldId="293"/>
            <ac:picMk id="10" creationId="{D025FB0C-2266-19EE-12A2-96FAA357D289}"/>
          </ac:picMkLst>
        </pc:picChg>
        <pc:cxnChg chg="add mod">
          <ac:chgData name="fatiha AKDIM" userId="9456ee4f8e5c6162" providerId="LiveId" clId="{5A3D63DF-FF0F-4A20-8FB7-CC671771DF10}" dt="2023-05-01T17:44:43.527" v="16873" actId="208"/>
          <ac:cxnSpMkLst>
            <pc:docMk/>
            <pc:sldMk cId="3185852699" sldId="293"/>
            <ac:cxnSpMk id="6" creationId="{69D3BC75-0A23-B66A-E924-D24E711E3E58}"/>
          </ac:cxnSpMkLst>
        </pc:cxnChg>
        <pc:cxnChg chg="add mod">
          <ac:chgData name="fatiha AKDIM" userId="9456ee4f8e5c6162" providerId="LiveId" clId="{5A3D63DF-FF0F-4A20-8FB7-CC671771DF10}" dt="2023-05-01T17:45:56.223" v="16881" actId="208"/>
          <ac:cxnSpMkLst>
            <pc:docMk/>
            <pc:sldMk cId="3185852699" sldId="293"/>
            <ac:cxnSpMk id="12" creationId="{F42F4F85-2B6E-4531-259F-28B30C2703D4}"/>
          </ac:cxnSpMkLst>
        </pc:cxnChg>
      </pc:sldChg>
      <pc:sldChg chg="addSp delSp modSp new mod modAnim">
        <pc:chgData name="fatiha AKDIM" userId="9456ee4f8e5c6162" providerId="LiveId" clId="{5A3D63DF-FF0F-4A20-8FB7-CC671771DF10}" dt="2023-05-01T19:39:18.560" v="18039"/>
        <pc:sldMkLst>
          <pc:docMk/>
          <pc:sldMk cId="1636898497" sldId="294"/>
        </pc:sldMkLst>
        <pc:spChg chg="add mod">
          <ac:chgData name="fatiha AKDIM" userId="9456ee4f8e5c6162" providerId="LiveId" clId="{5A3D63DF-FF0F-4A20-8FB7-CC671771DF10}" dt="2023-05-01T17:56:10.841" v="17235" actId="113"/>
          <ac:spMkLst>
            <pc:docMk/>
            <pc:sldMk cId="1636898497" sldId="294"/>
            <ac:spMk id="2" creationId="{28D8CB8E-0B0B-5C27-9C01-ACDE0EE4E0E2}"/>
          </ac:spMkLst>
        </pc:spChg>
        <pc:spChg chg="add mod">
          <ac:chgData name="fatiha AKDIM" userId="9456ee4f8e5c6162" providerId="LiveId" clId="{5A3D63DF-FF0F-4A20-8FB7-CC671771DF10}" dt="2023-05-01T19:39:18.560" v="18039"/>
          <ac:spMkLst>
            <pc:docMk/>
            <pc:sldMk cId="1636898497" sldId="294"/>
            <ac:spMk id="6" creationId="{57379808-0232-CCA7-CD14-D1C75491C0C4}"/>
          </ac:spMkLst>
        </pc:spChg>
        <pc:spChg chg="add mod ord">
          <ac:chgData name="fatiha AKDIM" userId="9456ee4f8e5c6162" providerId="LiveId" clId="{5A3D63DF-FF0F-4A20-8FB7-CC671771DF10}" dt="2023-05-01T19:38:50.840" v="18032" actId="1076"/>
          <ac:spMkLst>
            <pc:docMk/>
            <pc:sldMk cId="1636898497" sldId="294"/>
            <ac:spMk id="12" creationId="{4975E08B-1B90-2181-6D2D-E8FDC613A5AA}"/>
          </ac:spMkLst>
        </pc:spChg>
        <pc:spChg chg="add del mod">
          <ac:chgData name="fatiha AKDIM" userId="9456ee4f8e5c6162" providerId="LiveId" clId="{5A3D63DF-FF0F-4A20-8FB7-CC671771DF10}" dt="2023-04-23T21:46:08.147" v="9936"/>
          <ac:spMkLst>
            <pc:docMk/>
            <pc:sldMk cId="1636898497" sldId="294"/>
            <ac:spMk id="13" creationId="{DA7FD211-8656-D03C-85B3-6DFABBF17A9F}"/>
          </ac:spMkLst>
        </pc:spChg>
        <pc:spChg chg="add mod">
          <ac:chgData name="fatiha AKDIM" userId="9456ee4f8e5c6162" providerId="LiveId" clId="{5A3D63DF-FF0F-4A20-8FB7-CC671771DF10}" dt="2023-05-01T19:38:47.897" v="18031" actId="1076"/>
          <ac:spMkLst>
            <pc:docMk/>
            <pc:sldMk cId="1636898497" sldId="294"/>
            <ac:spMk id="14" creationId="{39FFD250-86D1-C6C5-BEB7-5F93CE75BCC9}"/>
          </ac:spMkLst>
        </pc:spChg>
        <pc:grpChg chg="add mod">
          <ac:chgData name="fatiha AKDIM" userId="9456ee4f8e5c6162" providerId="LiveId" clId="{5A3D63DF-FF0F-4A20-8FB7-CC671771DF10}" dt="2023-05-01T19:39:11.873" v="18037" actId="1076"/>
          <ac:grpSpMkLst>
            <pc:docMk/>
            <pc:sldMk cId="1636898497" sldId="294"/>
            <ac:grpSpMk id="4" creationId="{7033CD09-401A-A6B2-795C-96B6B791B685}"/>
          </ac:grpSpMkLst>
        </pc:grpChg>
        <pc:picChg chg="add mod">
          <ac:chgData name="fatiha AKDIM" userId="9456ee4f8e5c6162" providerId="LiveId" clId="{5A3D63DF-FF0F-4A20-8FB7-CC671771DF10}" dt="2023-04-23T21:59:48.559" v="9967" actId="1076"/>
          <ac:picMkLst>
            <pc:docMk/>
            <pc:sldMk cId="1636898497" sldId="294"/>
            <ac:picMk id="3" creationId="{113F39BE-0462-3D91-CAC2-455AD5C13120}"/>
          </ac:picMkLst>
        </pc:picChg>
        <pc:picChg chg="add mod">
          <ac:chgData name="fatiha AKDIM" userId="9456ee4f8e5c6162" providerId="LiveId" clId="{5A3D63DF-FF0F-4A20-8FB7-CC671771DF10}" dt="2023-05-01T19:39:07.286" v="18036" actId="164"/>
          <ac:picMkLst>
            <pc:docMk/>
            <pc:sldMk cId="1636898497" sldId="294"/>
            <ac:picMk id="5" creationId="{DACD8B93-7221-A4C0-5189-23B639962491}"/>
          </ac:picMkLst>
        </pc:picChg>
        <pc:picChg chg="add mod">
          <ac:chgData name="fatiha AKDIM" userId="9456ee4f8e5c6162" providerId="LiveId" clId="{5A3D63DF-FF0F-4A20-8FB7-CC671771DF10}" dt="2023-05-01T19:39:07.286" v="18036" actId="164"/>
          <ac:picMkLst>
            <pc:docMk/>
            <pc:sldMk cId="1636898497" sldId="294"/>
            <ac:picMk id="7" creationId="{F01BA7D8-AECB-9F62-658C-DDCC6E9EA4D5}"/>
          </ac:picMkLst>
        </pc:picChg>
        <pc:picChg chg="add mod">
          <ac:chgData name="fatiha AKDIM" userId="9456ee4f8e5c6162" providerId="LiveId" clId="{5A3D63DF-FF0F-4A20-8FB7-CC671771DF10}" dt="2023-05-01T19:39:07.286" v="18036" actId="164"/>
          <ac:picMkLst>
            <pc:docMk/>
            <pc:sldMk cId="1636898497" sldId="294"/>
            <ac:picMk id="9" creationId="{5C9843AB-12EC-A9DB-5AFF-4B167C2777CC}"/>
          </ac:picMkLst>
        </pc:picChg>
        <pc:picChg chg="add mod ord">
          <ac:chgData name="fatiha AKDIM" userId="9456ee4f8e5c6162" providerId="LiveId" clId="{5A3D63DF-FF0F-4A20-8FB7-CC671771DF10}" dt="2023-05-01T19:39:07.286" v="18036" actId="164"/>
          <ac:picMkLst>
            <pc:docMk/>
            <pc:sldMk cId="1636898497" sldId="294"/>
            <ac:picMk id="11" creationId="{52133DE7-7949-D837-1D1F-3B0A12F565A1}"/>
          </ac:picMkLst>
        </pc:picChg>
        <pc:picChg chg="add mod">
          <ac:chgData name="fatiha AKDIM" userId="9456ee4f8e5c6162" providerId="LiveId" clId="{5A3D63DF-FF0F-4A20-8FB7-CC671771DF10}" dt="2023-05-01T19:38:54.201" v="18033" actId="1076"/>
          <ac:picMkLst>
            <pc:docMk/>
            <pc:sldMk cId="1636898497" sldId="294"/>
            <ac:picMk id="16" creationId="{CD8020EB-68FE-03A7-8881-283EA3156522}"/>
          </ac:picMkLst>
        </pc:picChg>
      </pc:sldChg>
      <pc:sldChg chg="addSp delSp modSp new mod">
        <pc:chgData name="fatiha AKDIM" userId="9456ee4f8e5c6162" providerId="LiveId" clId="{5A3D63DF-FF0F-4A20-8FB7-CC671771DF10}" dt="2023-04-29T14:52:35.910" v="11643" actId="20577"/>
        <pc:sldMkLst>
          <pc:docMk/>
          <pc:sldMk cId="531416964" sldId="295"/>
        </pc:sldMkLst>
        <pc:spChg chg="add mod">
          <ac:chgData name="fatiha AKDIM" userId="9456ee4f8e5c6162" providerId="LiveId" clId="{5A3D63DF-FF0F-4A20-8FB7-CC671771DF10}" dt="2023-04-29T14:52:35.910" v="11643" actId="20577"/>
          <ac:spMkLst>
            <pc:docMk/>
            <pc:sldMk cId="531416964" sldId="295"/>
            <ac:spMk id="2" creationId="{1C517346-67D4-6939-D756-8C88C1FFD67B}"/>
          </ac:spMkLst>
        </pc:spChg>
        <pc:picChg chg="add mod">
          <ac:chgData name="fatiha AKDIM" userId="9456ee4f8e5c6162" providerId="LiveId" clId="{5A3D63DF-FF0F-4A20-8FB7-CC671771DF10}" dt="2023-04-23T22:01:36.257" v="10010" actId="1076"/>
          <ac:picMkLst>
            <pc:docMk/>
            <pc:sldMk cId="531416964" sldId="295"/>
            <ac:picMk id="4" creationId="{C74375AF-4268-01CA-4A09-2693DF55BBC2}"/>
          </ac:picMkLst>
        </pc:picChg>
        <pc:picChg chg="add del mod">
          <ac:chgData name="fatiha AKDIM" userId="9456ee4f8e5c6162" providerId="LiveId" clId="{5A3D63DF-FF0F-4A20-8FB7-CC671771DF10}" dt="2023-04-23T22:02:07.334" v="10012" actId="478"/>
          <ac:picMkLst>
            <pc:docMk/>
            <pc:sldMk cId="531416964" sldId="295"/>
            <ac:picMk id="6" creationId="{1375FFF8-93A6-ADF0-2910-7E1233D18FF8}"/>
          </ac:picMkLst>
        </pc:picChg>
        <pc:picChg chg="add del mod">
          <ac:chgData name="fatiha AKDIM" userId="9456ee4f8e5c6162" providerId="LiveId" clId="{5A3D63DF-FF0F-4A20-8FB7-CC671771DF10}" dt="2023-04-23T22:02:11.103" v="10015" actId="478"/>
          <ac:picMkLst>
            <pc:docMk/>
            <pc:sldMk cId="531416964" sldId="295"/>
            <ac:picMk id="8" creationId="{B96C877A-AFCD-758A-45EA-65708C9E691B}"/>
          </ac:picMkLst>
        </pc:picChg>
        <pc:picChg chg="add mod">
          <ac:chgData name="fatiha AKDIM" userId="9456ee4f8e5c6162" providerId="LiveId" clId="{5A3D63DF-FF0F-4A20-8FB7-CC671771DF10}" dt="2023-04-23T22:02:46.505" v="10017" actId="1076"/>
          <ac:picMkLst>
            <pc:docMk/>
            <pc:sldMk cId="531416964" sldId="295"/>
            <ac:picMk id="10" creationId="{F6A3E2C8-9DA0-4362-D6E6-C6B85EE555FC}"/>
          </ac:picMkLst>
        </pc:picChg>
      </pc:sldChg>
      <pc:sldChg chg="addSp delSp modSp new mod ord delAnim modAnim">
        <pc:chgData name="fatiha AKDIM" userId="9456ee4f8e5c6162" providerId="LiveId" clId="{5A3D63DF-FF0F-4A20-8FB7-CC671771DF10}" dt="2023-05-04T14:11:12.641" v="18047" actId="478"/>
        <pc:sldMkLst>
          <pc:docMk/>
          <pc:sldMk cId="2929885742" sldId="296"/>
        </pc:sldMkLst>
        <pc:spChg chg="add del mod">
          <ac:chgData name="fatiha AKDIM" userId="9456ee4f8e5c6162" providerId="LiveId" clId="{5A3D63DF-FF0F-4A20-8FB7-CC671771DF10}" dt="2023-04-29T15:07:02.203" v="11765" actId="478"/>
          <ac:spMkLst>
            <pc:docMk/>
            <pc:sldMk cId="2929885742" sldId="296"/>
            <ac:spMk id="2" creationId="{C6E6EADD-4D89-39A2-2609-93199988B28C}"/>
          </ac:spMkLst>
        </pc:spChg>
        <pc:spChg chg="add mod">
          <ac:chgData name="fatiha AKDIM" userId="9456ee4f8e5c6162" providerId="LiveId" clId="{5A3D63DF-FF0F-4A20-8FB7-CC671771DF10}" dt="2023-04-29T15:08:56.260" v="11815" actId="20577"/>
          <ac:spMkLst>
            <pc:docMk/>
            <pc:sldMk cId="2929885742" sldId="296"/>
            <ac:spMk id="3" creationId="{E450835C-F595-BFC0-364D-FEDB57833D41}"/>
          </ac:spMkLst>
        </pc:spChg>
        <pc:spChg chg="add mod">
          <ac:chgData name="fatiha AKDIM" userId="9456ee4f8e5c6162" providerId="LiveId" clId="{5A3D63DF-FF0F-4A20-8FB7-CC671771DF10}" dt="2023-04-29T15:08:16.945" v="11790" actId="255"/>
          <ac:spMkLst>
            <pc:docMk/>
            <pc:sldMk cId="2929885742" sldId="296"/>
            <ac:spMk id="5" creationId="{C95A7377-6F5C-D127-97D1-B47C0C79ED55}"/>
          </ac:spMkLst>
        </pc:spChg>
        <pc:spChg chg="add del mod">
          <ac:chgData name="fatiha AKDIM" userId="9456ee4f8e5c6162" providerId="LiveId" clId="{5A3D63DF-FF0F-4A20-8FB7-CC671771DF10}" dt="2023-04-29T16:33:28.228" v="11987" actId="478"/>
          <ac:spMkLst>
            <pc:docMk/>
            <pc:sldMk cId="2929885742" sldId="296"/>
            <ac:spMk id="6" creationId="{DD6F1E8B-ED5F-3DFB-213F-40B75B7B4AD5}"/>
          </ac:spMkLst>
        </pc:spChg>
        <pc:spChg chg="add del mod">
          <ac:chgData name="fatiha AKDIM" userId="9456ee4f8e5c6162" providerId="LiveId" clId="{5A3D63DF-FF0F-4A20-8FB7-CC671771DF10}" dt="2023-04-29T16:34:22.473" v="11996" actId="478"/>
          <ac:spMkLst>
            <pc:docMk/>
            <pc:sldMk cId="2929885742" sldId="296"/>
            <ac:spMk id="69" creationId="{3F5E268A-E615-70B3-481E-7A0326C6FEF0}"/>
          </ac:spMkLst>
        </pc:spChg>
        <pc:spChg chg="add del mod">
          <ac:chgData name="fatiha AKDIM" userId="9456ee4f8e5c6162" providerId="LiveId" clId="{5A3D63DF-FF0F-4A20-8FB7-CC671771DF10}" dt="2023-04-29T16:46:51.568" v="12075" actId="478"/>
          <ac:spMkLst>
            <pc:docMk/>
            <pc:sldMk cId="2929885742" sldId="296"/>
            <ac:spMk id="70" creationId="{DCE0C63C-776C-6F97-997D-5D6A0935224E}"/>
          </ac:spMkLst>
        </pc:spChg>
        <pc:spChg chg="add del mod">
          <ac:chgData name="fatiha AKDIM" userId="9456ee4f8e5c6162" providerId="LiveId" clId="{5A3D63DF-FF0F-4A20-8FB7-CC671771DF10}" dt="2023-04-29T16:46:55.246" v="12077" actId="478"/>
          <ac:spMkLst>
            <pc:docMk/>
            <pc:sldMk cId="2929885742" sldId="296"/>
            <ac:spMk id="71" creationId="{8DAEFC3B-13D3-5B73-CA53-BC532EC2D52B}"/>
          </ac:spMkLst>
        </pc:spChg>
        <pc:spChg chg="add del mod">
          <ac:chgData name="fatiha AKDIM" userId="9456ee4f8e5c6162" providerId="LiveId" clId="{5A3D63DF-FF0F-4A20-8FB7-CC671771DF10}" dt="2023-04-29T16:46:53.660" v="12076" actId="478"/>
          <ac:spMkLst>
            <pc:docMk/>
            <pc:sldMk cId="2929885742" sldId="296"/>
            <ac:spMk id="73" creationId="{55EE10CB-34FE-CFED-F672-FCB6BE1C370A}"/>
          </ac:spMkLst>
        </pc:spChg>
        <pc:spChg chg="add del mod">
          <ac:chgData name="fatiha AKDIM" userId="9456ee4f8e5c6162" providerId="LiveId" clId="{5A3D63DF-FF0F-4A20-8FB7-CC671771DF10}" dt="2023-04-29T16:46:56.661" v="12078" actId="478"/>
          <ac:spMkLst>
            <pc:docMk/>
            <pc:sldMk cId="2929885742" sldId="296"/>
            <ac:spMk id="75" creationId="{E88208D7-A676-C1BB-284C-D8E3FEA8EFEE}"/>
          </ac:spMkLst>
        </pc:spChg>
        <pc:spChg chg="add del mod">
          <ac:chgData name="fatiha AKDIM" userId="9456ee4f8e5c6162" providerId="LiveId" clId="{5A3D63DF-FF0F-4A20-8FB7-CC671771DF10}" dt="2023-04-29T16:47:00.591" v="12080" actId="478"/>
          <ac:spMkLst>
            <pc:docMk/>
            <pc:sldMk cId="2929885742" sldId="296"/>
            <ac:spMk id="76" creationId="{D32A7291-D0FC-A85B-7E79-66B7BD18E8AE}"/>
          </ac:spMkLst>
        </pc:spChg>
        <pc:spChg chg="add del mod topLvl">
          <ac:chgData name="fatiha AKDIM" userId="9456ee4f8e5c6162" providerId="LiveId" clId="{5A3D63DF-FF0F-4A20-8FB7-CC671771DF10}" dt="2023-04-29T16:46:59.253" v="12079" actId="478"/>
          <ac:spMkLst>
            <pc:docMk/>
            <pc:sldMk cId="2929885742" sldId="296"/>
            <ac:spMk id="77" creationId="{130CC480-EDB5-0C06-A0F0-D8EDCDE14F13}"/>
          </ac:spMkLst>
        </pc:spChg>
        <pc:spChg chg="add mod">
          <ac:chgData name="fatiha AKDIM" userId="9456ee4f8e5c6162" providerId="LiveId" clId="{5A3D63DF-FF0F-4A20-8FB7-CC671771DF10}" dt="2023-04-29T16:38:19.664" v="12037" actId="164"/>
          <ac:spMkLst>
            <pc:docMk/>
            <pc:sldMk cId="2929885742" sldId="296"/>
            <ac:spMk id="81" creationId="{FADF9E6B-FE4A-5F29-08E5-EFA4513D303D}"/>
          </ac:spMkLst>
        </pc:spChg>
        <pc:spChg chg="add mod">
          <ac:chgData name="fatiha AKDIM" userId="9456ee4f8e5c6162" providerId="LiveId" clId="{5A3D63DF-FF0F-4A20-8FB7-CC671771DF10}" dt="2023-04-29T16:38:19.664" v="12037" actId="164"/>
          <ac:spMkLst>
            <pc:docMk/>
            <pc:sldMk cId="2929885742" sldId="296"/>
            <ac:spMk id="82" creationId="{90F874E5-0C12-6315-C56C-DE602CF752B0}"/>
          </ac:spMkLst>
        </pc:spChg>
        <pc:spChg chg="add mod">
          <ac:chgData name="fatiha AKDIM" userId="9456ee4f8e5c6162" providerId="LiveId" clId="{5A3D63DF-FF0F-4A20-8FB7-CC671771DF10}" dt="2023-04-29T16:38:29.291" v="12038" actId="164"/>
          <ac:spMkLst>
            <pc:docMk/>
            <pc:sldMk cId="2929885742" sldId="296"/>
            <ac:spMk id="83" creationId="{A1647F5C-081E-63EA-69E0-ADB312B7932C}"/>
          </ac:spMkLst>
        </pc:spChg>
        <pc:spChg chg="add mod">
          <ac:chgData name="fatiha AKDIM" userId="9456ee4f8e5c6162" providerId="LiveId" clId="{5A3D63DF-FF0F-4A20-8FB7-CC671771DF10}" dt="2023-04-29T16:38:29.291" v="12038" actId="164"/>
          <ac:spMkLst>
            <pc:docMk/>
            <pc:sldMk cId="2929885742" sldId="296"/>
            <ac:spMk id="84" creationId="{3D254E4D-BBD1-2266-4855-B48B330B7CAB}"/>
          </ac:spMkLst>
        </pc:spChg>
        <pc:spChg chg="add mod">
          <ac:chgData name="fatiha AKDIM" userId="9456ee4f8e5c6162" providerId="LiveId" clId="{5A3D63DF-FF0F-4A20-8FB7-CC671771DF10}" dt="2023-04-29T16:39:26.400" v="12043" actId="164"/>
          <ac:spMkLst>
            <pc:docMk/>
            <pc:sldMk cId="2929885742" sldId="296"/>
            <ac:spMk id="90" creationId="{61FE731A-D562-8D96-27D9-70B3B54F08C6}"/>
          </ac:spMkLst>
        </pc:spChg>
        <pc:spChg chg="add mod">
          <ac:chgData name="fatiha AKDIM" userId="9456ee4f8e5c6162" providerId="LiveId" clId="{5A3D63DF-FF0F-4A20-8FB7-CC671771DF10}" dt="2023-04-29T16:50:49.862" v="12122" actId="208"/>
          <ac:spMkLst>
            <pc:docMk/>
            <pc:sldMk cId="2929885742" sldId="296"/>
            <ac:spMk id="101" creationId="{208297B8-E6B0-E9EE-D5F7-B41F05C18518}"/>
          </ac:spMkLst>
        </pc:spChg>
        <pc:spChg chg="add del mod">
          <ac:chgData name="fatiha AKDIM" userId="9456ee4f8e5c6162" providerId="LiveId" clId="{5A3D63DF-FF0F-4A20-8FB7-CC671771DF10}" dt="2023-05-04T14:11:03.860" v="18044" actId="478"/>
          <ac:spMkLst>
            <pc:docMk/>
            <pc:sldMk cId="2929885742" sldId="296"/>
            <ac:spMk id="102" creationId="{F560B0B4-3A8C-3CAB-526A-7D16B58FAF63}"/>
          </ac:spMkLst>
        </pc:spChg>
        <pc:spChg chg="add del mod">
          <ac:chgData name="fatiha AKDIM" userId="9456ee4f8e5c6162" providerId="LiveId" clId="{5A3D63DF-FF0F-4A20-8FB7-CC671771DF10}" dt="2023-05-04T14:11:06.270" v="18045" actId="478"/>
          <ac:spMkLst>
            <pc:docMk/>
            <pc:sldMk cId="2929885742" sldId="296"/>
            <ac:spMk id="103" creationId="{15012CAF-E7B2-F880-FB52-96967217CE45}"/>
          </ac:spMkLst>
        </pc:spChg>
        <pc:spChg chg="add mod">
          <ac:chgData name="fatiha AKDIM" userId="9456ee4f8e5c6162" providerId="LiveId" clId="{5A3D63DF-FF0F-4A20-8FB7-CC671771DF10}" dt="2023-04-29T17:09:35.122" v="12208" actId="208"/>
          <ac:spMkLst>
            <pc:docMk/>
            <pc:sldMk cId="2929885742" sldId="296"/>
            <ac:spMk id="104" creationId="{70A8511F-0D60-2C7B-626B-8C033D4B3685}"/>
          </ac:spMkLst>
        </pc:spChg>
        <pc:spChg chg="add del mod">
          <ac:chgData name="fatiha AKDIM" userId="9456ee4f8e5c6162" providerId="LiveId" clId="{5A3D63DF-FF0F-4A20-8FB7-CC671771DF10}" dt="2023-05-04T14:11:10.745" v="18046" actId="478"/>
          <ac:spMkLst>
            <pc:docMk/>
            <pc:sldMk cId="2929885742" sldId="296"/>
            <ac:spMk id="105" creationId="{A829E1B0-FC8F-829C-6BDA-56470E11C942}"/>
          </ac:spMkLst>
        </pc:spChg>
        <pc:spChg chg="add mod">
          <ac:chgData name="fatiha AKDIM" userId="9456ee4f8e5c6162" providerId="LiveId" clId="{5A3D63DF-FF0F-4A20-8FB7-CC671771DF10}" dt="2023-04-29T17:06:03.770" v="12200" actId="208"/>
          <ac:spMkLst>
            <pc:docMk/>
            <pc:sldMk cId="2929885742" sldId="296"/>
            <ac:spMk id="107" creationId="{560C3E6A-18FF-D974-990D-9AB64FDA2B99}"/>
          </ac:spMkLst>
        </pc:spChg>
        <pc:spChg chg="add del mod">
          <ac:chgData name="fatiha AKDIM" userId="9456ee4f8e5c6162" providerId="LiveId" clId="{5A3D63DF-FF0F-4A20-8FB7-CC671771DF10}" dt="2023-05-04T14:11:12.641" v="18047" actId="478"/>
          <ac:spMkLst>
            <pc:docMk/>
            <pc:sldMk cId="2929885742" sldId="296"/>
            <ac:spMk id="108" creationId="{D3360F12-EE07-17D7-1F6E-0E741D1E9314}"/>
          </ac:spMkLst>
        </pc:spChg>
        <pc:spChg chg="add mod">
          <ac:chgData name="fatiha AKDIM" userId="9456ee4f8e5c6162" providerId="LiveId" clId="{5A3D63DF-FF0F-4A20-8FB7-CC671771DF10}" dt="2023-04-29T17:04:23.603" v="12170" actId="1076"/>
          <ac:spMkLst>
            <pc:docMk/>
            <pc:sldMk cId="2929885742" sldId="296"/>
            <ac:spMk id="109" creationId="{196AD37D-D94F-8F1C-83E5-8989C559B97E}"/>
          </ac:spMkLst>
        </pc:spChg>
        <pc:spChg chg="add mod">
          <ac:chgData name="fatiha AKDIM" userId="9456ee4f8e5c6162" providerId="LiveId" clId="{5A3D63DF-FF0F-4A20-8FB7-CC671771DF10}" dt="2023-04-29T17:04:07.308" v="12165" actId="1076"/>
          <ac:spMkLst>
            <pc:docMk/>
            <pc:sldMk cId="2929885742" sldId="296"/>
            <ac:spMk id="110" creationId="{EAAB1C75-CDB0-DE92-B672-D17A182290CB}"/>
          </ac:spMkLst>
        </pc:spChg>
        <pc:spChg chg="add mod">
          <ac:chgData name="fatiha AKDIM" userId="9456ee4f8e5c6162" providerId="LiveId" clId="{5A3D63DF-FF0F-4A20-8FB7-CC671771DF10}" dt="2023-04-29T17:04:16.857" v="12168"/>
          <ac:spMkLst>
            <pc:docMk/>
            <pc:sldMk cId="2929885742" sldId="296"/>
            <ac:spMk id="112" creationId="{9CCCCF24-3BA6-0FFB-687E-9E353926B4A3}"/>
          </ac:spMkLst>
        </pc:spChg>
        <pc:spChg chg="add mod">
          <ac:chgData name="fatiha AKDIM" userId="9456ee4f8e5c6162" providerId="LiveId" clId="{5A3D63DF-FF0F-4A20-8FB7-CC671771DF10}" dt="2023-04-29T17:04:28.860" v="12172" actId="1076"/>
          <ac:spMkLst>
            <pc:docMk/>
            <pc:sldMk cId="2929885742" sldId="296"/>
            <ac:spMk id="113" creationId="{9639D4CD-395D-391B-CF5D-04B4AF6D46C9}"/>
          </ac:spMkLst>
        </pc:spChg>
        <pc:spChg chg="add mod">
          <ac:chgData name="fatiha AKDIM" userId="9456ee4f8e5c6162" providerId="LiveId" clId="{5A3D63DF-FF0F-4A20-8FB7-CC671771DF10}" dt="2023-04-29T17:04:37.507" v="12174" actId="1076"/>
          <ac:spMkLst>
            <pc:docMk/>
            <pc:sldMk cId="2929885742" sldId="296"/>
            <ac:spMk id="114" creationId="{9D4F5418-1BE3-4929-2C81-941C6DDEB367}"/>
          </ac:spMkLst>
        </pc:spChg>
        <pc:spChg chg="add mod">
          <ac:chgData name="fatiha AKDIM" userId="9456ee4f8e5c6162" providerId="LiveId" clId="{5A3D63DF-FF0F-4A20-8FB7-CC671771DF10}" dt="2023-04-29T17:04:53.525" v="12182" actId="20577"/>
          <ac:spMkLst>
            <pc:docMk/>
            <pc:sldMk cId="2929885742" sldId="296"/>
            <ac:spMk id="115" creationId="{ED2AE8A4-ED69-A3BD-68F3-99198B7F1F70}"/>
          </ac:spMkLst>
        </pc:spChg>
        <pc:spChg chg="add mod">
          <ac:chgData name="fatiha AKDIM" userId="9456ee4f8e5c6162" providerId="LiveId" clId="{5A3D63DF-FF0F-4A20-8FB7-CC671771DF10}" dt="2023-04-29T17:04:59.340" v="12184" actId="1076"/>
          <ac:spMkLst>
            <pc:docMk/>
            <pc:sldMk cId="2929885742" sldId="296"/>
            <ac:spMk id="116" creationId="{6220BB6B-7486-1FA7-C047-3BF2E6410D4D}"/>
          </ac:spMkLst>
        </pc:spChg>
        <pc:spChg chg="add mod">
          <ac:chgData name="fatiha AKDIM" userId="9456ee4f8e5c6162" providerId="LiveId" clId="{5A3D63DF-FF0F-4A20-8FB7-CC671771DF10}" dt="2023-04-29T17:05:03.468" v="12186" actId="1076"/>
          <ac:spMkLst>
            <pc:docMk/>
            <pc:sldMk cId="2929885742" sldId="296"/>
            <ac:spMk id="117" creationId="{557E14FF-56DE-B60E-D36C-F9D6451681CA}"/>
          </ac:spMkLst>
        </pc:spChg>
        <pc:spChg chg="add mod">
          <ac:chgData name="fatiha AKDIM" userId="9456ee4f8e5c6162" providerId="LiveId" clId="{5A3D63DF-FF0F-4A20-8FB7-CC671771DF10}" dt="2023-04-29T17:05:08.284" v="12188" actId="1076"/>
          <ac:spMkLst>
            <pc:docMk/>
            <pc:sldMk cId="2929885742" sldId="296"/>
            <ac:spMk id="118" creationId="{2814A61B-632D-B1F0-0FBC-85E73996A17F}"/>
          </ac:spMkLst>
        </pc:spChg>
        <pc:spChg chg="add mod">
          <ac:chgData name="fatiha AKDIM" userId="9456ee4f8e5c6162" providerId="LiveId" clId="{5A3D63DF-FF0F-4A20-8FB7-CC671771DF10}" dt="2023-04-29T17:05:14.108" v="12190" actId="1076"/>
          <ac:spMkLst>
            <pc:docMk/>
            <pc:sldMk cId="2929885742" sldId="296"/>
            <ac:spMk id="119" creationId="{EC96E9D2-2553-D126-F5D3-510C0039134E}"/>
          </ac:spMkLst>
        </pc:spChg>
        <pc:spChg chg="add mod">
          <ac:chgData name="fatiha AKDIM" userId="9456ee4f8e5c6162" providerId="LiveId" clId="{5A3D63DF-FF0F-4A20-8FB7-CC671771DF10}" dt="2023-04-29T17:05:28.532" v="12195" actId="1076"/>
          <ac:spMkLst>
            <pc:docMk/>
            <pc:sldMk cId="2929885742" sldId="296"/>
            <ac:spMk id="121" creationId="{7804F367-B416-A9B3-3C93-74ABD75CF914}"/>
          </ac:spMkLst>
        </pc:spChg>
        <pc:spChg chg="add mod">
          <ac:chgData name="fatiha AKDIM" userId="9456ee4f8e5c6162" providerId="LiveId" clId="{5A3D63DF-FF0F-4A20-8FB7-CC671771DF10}" dt="2023-04-29T17:05:38.316" v="12197" actId="1076"/>
          <ac:spMkLst>
            <pc:docMk/>
            <pc:sldMk cId="2929885742" sldId="296"/>
            <ac:spMk id="122" creationId="{41D8C21B-544B-1215-4714-DEB0CA321505}"/>
          </ac:spMkLst>
        </pc:spChg>
        <pc:spChg chg="add mod">
          <ac:chgData name="fatiha AKDIM" userId="9456ee4f8e5c6162" providerId="LiveId" clId="{5A3D63DF-FF0F-4A20-8FB7-CC671771DF10}" dt="2023-04-29T17:05:43.805" v="12199" actId="1076"/>
          <ac:spMkLst>
            <pc:docMk/>
            <pc:sldMk cId="2929885742" sldId="296"/>
            <ac:spMk id="123" creationId="{F995D57C-2A15-19E6-EB8E-DD9651BA2FCA}"/>
          </ac:spMkLst>
        </pc:spChg>
        <pc:spChg chg="add mod">
          <ac:chgData name="fatiha AKDIM" userId="9456ee4f8e5c6162" providerId="LiveId" clId="{5A3D63DF-FF0F-4A20-8FB7-CC671771DF10}" dt="2023-04-29T17:10:53.485" v="12213" actId="571"/>
          <ac:spMkLst>
            <pc:docMk/>
            <pc:sldMk cId="2929885742" sldId="296"/>
            <ac:spMk id="124" creationId="{439BC771-68B9-CBAC-B97B-93C4ADA216EB}"/>
          </ac:spMkLst>
        </pc:spChg>
        <pc:spChg chg="add mod">
          <ac:chgData name="fatiha AKDIM" userId="9456ee4f8e5c6162" providerId="LiveId" clId="{5A3D63DF-FF0F-4A20-8FB7-CC671771DF10}" dt="2023-04-29T17:10:53.485" v="12213" actId="571"/>
          <ac:spMkLst>
            <pc:docMk/>
            <pc:sldMk cId="2929885742" sldId="296"/>
            <ac:spMk id="125" creationId="{55CB6A73-E481-1C12-D755-278F9AAC08F4}"/>
          </ac:spMkLst>
        </pc:spChg>
        <pc:spChg chg="add mod">
          <ac:chgData name="fatiha AKDIM" userId="9456ee4f8e5c6162" providerId="LiveId" clId="{5A3D63DF-FF0F-4A20-8FB7-CC671771DF10}" dt="2023-04-29T17:19:09.854" v="12260" actId="164"/>
          <ac:spMkLst>
            <pc:docMk/>
            <pc:sldMk cId="2929885742" sldId="296"/>
            <ac:spMk id="130" creationId="{67467BED-B3D9-CB9C-D1FD-566287AFA237}"/>
          </ac:spMkLst>
        </pc:spChg>
        <pc:grpChg chg="add del mod">
          <ac:chgData name="fatiha AKDIM" userId="9456ee4f8e5c6162" providerId="LiveId" clId="{5A3D63DF-FF0F-4A20-8FB7-CC671771DF10}" dt="2023-04-29T16:36:47.293" v="12018" actId="165"/>
          <ac:grpSpMkLst>
            <pc:docMk/>
            <pc:sldMk cId="2929885742" sldId="296"/>
            <ac:grpSpMk id="80" creationId="{9FEC1784-80F8-195C-E57F-5F2ADA346DF9}"/>
          </ac:grpSpMkLst>
        </pc:grpChg>
        <pc:grpChg chg="add del mod">
          <ac:chgData name="fatiha AKDIM" userId="9456ee4f8e5c6162" providerId="LiveId" clId="{5A3D63DF-FF0F-4A20-8FB7-CC671771DF10}" dt="2023-04-29T16:49:10.609" v="12110" actId="478"/>
          <ac:grpSpMkLst>
            <pc:docMk/>
            <pc:sldMk cId="2929885742" sldId="296"/>
            <ac:grpSpMk id="88" creationId="{36720B02-A4D5-AFCD-2C1A-595718428724}"/>
          </ac:grpSpMkLst>
        </pc:grpChg>
        <pc:grpChg chg="add del mod">
          <ac:chgData name="fatiha AKDIM" userId="9456ee4f8e5c6162" providerId="LiveId" clId="{5A3D63DF-FF0F-4A20-8FB7-CC671771DF10}" dt="2023-04-29T16:49:07.691" v="12109" actId="478"/>
          <ac:grpSpMkLst>
            <pc:docMk/>
            <pc:sldMk cId="2929885742" sldId="296"/>
            <ac:grpSpMk id="89" creationId="{D4EDF177-0D16-5317-3B79-A3107BCBD955}"/>
          </ac:grpSpMkLst>
        </pc:grpChg>
        <pc:grpChg chg="add del mod">
          <ac:chgData name="fatiha AKDIM" userId="9456ee4f8e5c6162" providerId="LiveId" clId="{5A3D63DF-FF0F-4A20-8FB7-CC671771DF10}" dt="2023-04-29T16:49:51.361" v="12116" actId="478"/>
          <ac:grpSpMkLst>
            <pc:docMk/>
            <pc:sldMk cId="2929885742" sldId="296"/>
            <ac:grpSpMk id="91" creationId="{634B40D0-78A0-CB2A-DFBE-E5A6B70B64A3}"/>
          </ac:grpSpMkLst>
        </pc:grpChg>
        <pc:grpChg chg="add mod">
          <ac:chgData name="fatiha AKDIM" userId="9456ee4f8e5c6162" providerId="LiveId" clId="{5A3D63DF-FF0F-4A20-8FB7-CC671771DF10}" dt="2023-04-29T16:39:45.295" v="12044" actId="164"/>
          <ac:grpSpMkLst>
            <pc:docMk/>
            <pc:sldMk cId="2929885742" sldId="296"/>
            <ac:grpSpMk id="92" creationId="{96CA060C-D27F-0F79-8C0A-8FACA22B562B}"/>
          </ac:grpSpMkLst>
        </pc:grpChg>
        <pc:grpChg chg="add mod">
          <ac:chgData name="fatiha AKDIM" userId="9456ee4f8e5c6162" providerId="LiveId" clId="{5A3D63DF-FF0F-4A20-8FB7-CC671771DF10}" dt="2023-04-29T16:39:59.228" v="12048" actId="164"/>
          <ac:grpSpMkLst>
            <pc:docMk/>
            <pc:sldMk cId="2929885742" sldId="296"/>
            <ac:grpSpMk id="93" creationId="{59E036BD-FB0C-B2DF-C47D-48DB4A9350AB}"/>
          </ac:grpSpMkLst>
        </pc:grpChg>
        <pc:grpChg chg="add mod">
          <ac:chgData name="fatiha AKDIM" userId="9456ee4f8e5c6162" providerId="LiveId" clId="{5A3D63DF-FF0F-4A20-8FB7-CC671771DF10}" dt="2023-04-29T16:40:21.154" v="12054" actId="164"/>
          <ac:grpSpMkLst>
            <pc:docMk/>
            <pc:sldMk cId="2929885742" sldId="296"/>
            <ac:grpSpMk id="94" creationId="{B3FE19DA-DECB-5BDA-EF0A-DF635590CA5F}"/>
          </ac:grpSpMkLst>
        </pc:grpChg>
        <pc:grpChg chg="add mod">
          <ac:chgData name="fatiha AKDIM" userId="9456ee4f8e5c6162" providerId="LiveId" clId="{5A3D63DF-FF0F-4A20-8FB7-CC671771DF10}" dt="2023-04-29T16:40:44.100" v="12060" actId="164"/>
          <ac:grpSpMkLst>
            <pc:docMk/>
            <pc:sldMk cId="2929885742" sldId="296"/>
            <ac:grpSpMk id="95" creationId="{7ECEDC13-E546-1959-AAA5-38A8B7DFB647}"/>
          </ac:grpSpMkLst>
        </pc:grpChg>
        <pc:grpChg chg="add mod">
          <ac:chgData name="fatiha AKDIM" userId="9456ee4f8e5c6162" providerId="LiveId" clId="{5A3D63DF-FF0F-4A20-8FB7-CC671771DF10}" dt="2023-04-29T16:41:00.787" v="12062" actId="164"/>
          <ac:grpSpMkLst>
            <pc:docMk/>
            <pc:sldMk cId="2929885742" sldId="296"/>
            <ac:grpSpMk id="96" creationId="{EBABC0A8-528A-DFF1-C034-A72A62F24236}"/>
          </ac:grpSpMkLst>
        </pc:grpChg>
        <pc:grpChg chg="add mod">
          <ac:chgData name="fatiha AKDIM" userId="9456ee4f8e5c6162" providerId="LiveId" clId="{5A3D63DF-FF0F-4A20-8FB7-CC671771DF10}" dt="2023-04-29T16:41:14.125" v="12064" actId="164"/>
          <ac:grpSpMkLst>
            <pc:docMk/>
            <pc:sldMk cId="2929885742" sldId="296"/>
            <ac:grpSpMk id="97" creationId="{2B5B19E6-4733-02D8-1742-D0F9CCF18936}"/>
          </ac:grpSpMkLst>
        </pc:grpChg>
        <pc:grpChg chg="add mod">
          <ac:chgData name="fatiha AKDIM" userId="9456ee4f8e5c6162" providerId="LiveId" clId="{5A3D63DF-FF0F-4A20-8FB7-CC671771DF10}" dt="2023-04-29T17:19:09.854" v="12260" actId="164"/>
          <ac:grpSpMkLst>
            <pc:docMk/>
            <pc:sldMk cId="2929885742" sldId="296"/>
            <ac:grpSpMk id="131" creationId="{A33C41AE-E64E-0969-D8FB-4104C8B1522D}"/>
          </ac:grpSpMkLst>
        </pc:grpChg>
        <pc:picChg chg="add del mod">
          <ac:chgData name="fatiha AKDIM" userId="9456ee4f8e5c6162" providerId="LiveId" clId="{5A3D63DF-FF0F-4A20-8FB7-CC671771DF10}" dt="2023-05-04T14:10:59.717" v="18043" actId="478"/>
          <ac:picMkLst>
            <pc:docMk/>
            <pc:sldMk cId="2929885742" sldId="296"/>
            <ac:picMk id="4" creationId="{B95DB5AD-1532-27BB-F2D0-9E5353020D1C}"/>
          </ac:picMkLst>
        </pc:picChg>
        <pc:picChg chg="add del mod">
          <ac:chgData name="fatiha AKDIM" userId="9456ee4f8e5c6162" providerId="LiveId" clId="{5A3D63DF-FF0F-4A20-8FB7-CC671771DF10}" dt="2023-04-23T22:10:53.293" v="10103" actId="478"/>
          <ac:picMkLst>
            <pc:docMk/>
            <pc:sldMk cId="2929885742" sldId="296"/>
            <ac:picMk id="6" creationId="{5D613A01-F8FD-F61B-9848-7A185F18FD57}"/>
          </ac:picMkLst>
        </pc:picChg>
        <pc:picChg chg="add del mod">
          <ac:chgData name="fatiha AKDIM" userId="9456ee4f8e5c6162" providerId="LiveId" clId="{5A3D63DF-FF0F-4A20-8FB7-CC671771DF10}" dt="2023-04-29T17:14:53.512" v="12216" actId="478"/>
          <ac:picMkLst>
            <pc:docMk/>
            <pc:sldMk cId="2929885742" sldId="296"/>
            <ac:picMk id="8" creationId="{ED6DF5CA-5DBE-76E1-D5F1-04DAA5B78B06}"/>
          </ac:picMkLst>
        </pc:picChg>
        <pc:picChg chg="add mod">
          <ac:chgData name="fatiha AKDIM" userId="9456ee4f8e5c6162" providerId="LiveId" clId="{5A3D63DF-FF0F-4A20-8FB7-CC671771DF10}" dt="2023-04-29T16:56:24.041" v="12142"/>
          <ac:picMkLst>
            <pc:docMk/>
            <pc:sldMk cId="2929885742" sldId="296"/>
            <ac:picMk id="106" creationId="{9EEC40F0-4055-7360-3D8A-A5B3EC0850C4}"/>
          </ac:picMkLst>
        </pc:picChg>
        <pc:picChg chg="add mod">
          <ac:chgData name="fatiha AKDIM" userId="9456ee4f8e5c6162" providerId="LiveId" clId="{5A3D63DF-FF0F-4A20-8FB7-CC671771DF10}" dt="2023-04-29T17:04:16.857" v="12168"/>
          <ac:picMkLst>
            <pc:docMk/>
            <pc:sldMk cId="2929885742" sldId="296"/>
            <ac:picMk id="111" creationId="{94553417-3671-2FC9-C0EA-6A54913A1357}"/>
          </ac:picMkLst>
        </pc:picChg>
        <pc:picChg chg="add mod">
          <ac:chgData name="fatiha AKDIM" userId="9456ee4f8e5c6162" providerId="LiveId" clId="{5A3D63DF-FF0F-4A20-8FB7-CC671771DF10}" dt="2023-04-29T17:19:09.854" v="12260" actId="164"/>
          <ac:picMkLst>
            <pc:docMk/>
            <pc:sldMk cId="2929885742" sldId="296"/>
            <ac:picMk id="127" creationId="{1EC85999-52DD-9618-8521-32328B3A8EA7}"/>
          </ac:picMkLst>
        </pc:picChg>
        <pc:cxnChg chg="add del mod">
          <ac:chgData name="fatiha AKDIM" userId="9456ee4f8e5c6162" providerId="LiveId" clId="{5A3D63DF-FF0F-4A20-8FB7-CC671771DF10}" dt="2023-04-29T16:17:29.264" v="11868" actId="478"/>
          <ac:cxnSpMkLst>
            <pc:docMk/>
            <pc:sldMk cId="2929885742" sldId="296"/>
            <ac:cxnSpMk id="9" creationId="{9EC4177B-6B52-6D04-5FBE-747A24EE0A74}"/>
          </ac:cxnSpMkLst>
        </pc:cxnChg>
        <pc:cxnChg chg="add del mod">
          <ac:chgData name="fatiha AKDIM" userId="9456ee4f8e5c6162" providerId="LiveId" clId="{5A3D63DF-FF0F-4A20-8FB7-CC671771DF10}" dt="2023-04-29T16:27:31.044" v="11923" actId="478"/>
          <ac:cxnSpMkLst>
            <pc:docMk/>
            <pc:sldMk cId="2929885742" sldId="296"/>
            <ac:cxnSpMk id="12" creationId="{433B9A7A-3FF1-B411-D94A-B52A623CCCBD}"/>
          </ac:cxnSpMkLst>
        </pc:cxnChg>
        <pc:cxnChg chg="add del mod">
          <ac:chgData name="fatiha AKDIM" userId="9456ee4f8e5c6162" providerId="LiveId" clId="{5A3D63DF-FF0F-4A20-8FB7-CC671771DF10}" dt="2023-04-29T16:26:30.185" v="11911" actId="478"/>
          <ac:cxnSpMkLst>
            <pc:docMk/>
            <pc:sldMk cId="2929885742" sldId="296"/>
            <ac:cxnSpMk id="15" creationId="{5591A92A-ACDB-A8DB-2C9F-3E3E841A29E8}"/>
          </ac:cxnSpMkLst>
        </pc:cxnChg>
        <pc:cxnChg chg="add del mod">
          <ac:chgData name="fatiha AKDIM" userId="9456ee4f8e5c6162" providerId="LiveId" clId="{5A3D63DF-FF0F-4A20-8FB7-CC671771DF10}" dt="2023-04-29T16:23:47.904" v="11885" actId="478"/>
          <ac:cxnSpMkLst>
            <pc:docMk/>
            <pc:sldMk cId="2929885742" sldId="296"/>
            <ac:cxnSpMk id="19" creationId="{BFA8F784-7541-B52B-F35C-78CCE14983DB}"/>
          </ac:cxnSpMkLst>
        </pc:cxnChg>
        <pc:cxnChg chg="add mod">
          <ac:chgData name="fatiha AKDIM" userId="9456ee4f8e5c6162" providerId="LiveId" clId="{5A3D63DF-FF0F-4A20-8FB7-CC671771DF10}" dt="2023-04-29T16:39:45.295" v="12044" actId="164"/>
          <ac:cxnSpMkLst>
            <pc:docMk/>
            <pc:sldMk cId="2929885742" sldId="296"/>
            <ac:cxnSpMk id="22" creationId="{10B8410B-F4B9-DA29-1965-AC64E43F0747}"/>
          </ac:cxnSpMkLst>
        </pc:cxnChg>
        <pc:cxnChg chg="add mod">
          <ac:chgData name="fatiha AKDIM" userId="9456ee4f8e5c6162" providerId="LiveId" clId="{5A3D63DF-FF0F-4A20-8FB7-CC671771DF10}" dt="2023-04-29T16:39:45.295" v="12044" actId="164"/>
          <ac:cxnSpMkLst>
            <pc:docMk/>
            <pc:sldMk cId="2929885742" sldId="296"/>
            <ac:cxnSpMk id="25" creationId="{0B194FEA-5DB8-3E6C-5F7F-1044150AC4B1}"/>
          </ac:cxnSpMkLst>
        </pc:cxnChg>
        <pc:cxnChg chg="add del mod">
          <ac:chgData name="fatiha AKDIM" userId="9456ee4f8e5c6162" providerId="LiveId" clId="{5A3D63DF-FF0F-4A20-8FB7-CC671771DF10}" dt="2023-04-29T16:25:26.998" v="11899" actId="478"/>
          <ac:cxnSpMkLst>
            <pc:docMk/>
            <pc:sldMk cId="2929885742" sldId="296"/>
            <ac:cxnSpMk id="29" creationId="{D61616CE-DCD9-AAF7-02DB-639404B0B086}"/>
          </ac:cxnSpMkLst>
        </pc:cxnChg>
        <pc:cxnChg chg="add mod">
          <ac:chgData name="fatiha AKDIM" userId="9456ee4f8e5c6162" providerId="LiveId" clId="{5A3D63DF-FF0F-4A20-8FB7-CC671771DF10}" dt="2023-04-29T16:39:59.228" v="12048" actId="164"/>
          <ac:cxnSpMkLst>
            <pc:docMk/>
            <pc:sldMk cId="2929885742" sldId="296"/>
            <ac:cxnSpMk id="31" creationId="{91A42396-F006-044A-AAA9-390892B7E7D6}"/>
          </ac:cxnSpMkLst>
        </pc:cxnChg>
        <pc:cxnChg chg="add mod">
          <ac:chgData name="fatiha AKDIM" userId="9456ee4f8e5c6162" providerId="LiveId" clId="{5A3D63DF-FF0F-4A20-8FB7-CC671771DF10}" dt="2023-04-29T16:39:59.228" v="12048" actId="164"/>
          <ac:cxnSpMkLst>
            <pc:docMk/>
            <pc:sldMk cId="2929885742" sldId="296"/>
            <ac:cxnSpMk id="32" creationId="{65E29FC9-47E1-1658-5373-C96A22BE3F9D}"/>
          </ac:cxnSpMkLst>
        </pc:cxnChg>
        <pc:cxnChg chg="add mod">
          <ac:chgData name="fatiha AKDIM" userId="9456ee4f8e5c6162" providerId="LiveId" clId="{5A3D63DF-FF0F-4A20-8FB7-CC671771DF10}" dt="2023-04-29T16:40:21.154" v="12054" actId="164"/>
          <ac:cxnSpMkLst>
            <pc:docMk/>
            <pc:sldMk cId="2929885742" sldId="296"/>
            <ac:cxnSpMk id="34" creationId="{D42A2EFA-53AB-012A-FC88-32D36C2CBED3}"/>
          </ac:cxnSpMkLst>
        </pc:cxnChg>
        <pc:cxnChg chg="add mod">
          <ac:chgData name="fatiha AKDIM" userId="9456ee4f8e5c6162" providerId="LiveId" clId="{5A3D63DF-FF0F-4A20-8FB7-CC671771DF10}" dt="2023-04-29T16:40:21.154" v="12054" actId="164"/>
          <ac:cxnSpMkLst>
            <pc:docMk/>
            <pc:sldMk cId="2929885742" sldId="296"/>
            <ac:cxnSpMk id="36" creationId="{B4A44A69-A144-EA5A-E5BA-F907BECAE1DC}"/>
          </ac:cxnSpMkLst>
        </pc:cxnChg>
        <pc:cxnChg chg="add mod">
          <ac:chgData name="fatiha AKDIM" userId="9456ee4f8e5c6162" providerId="LiveId" clId="{5A3D63DF-FF0F-4A20-8FB7-CC671771DF10}" dt="2023-04-29T16:40:44.100" v="12060" actId="164"/>
          <ac:cxnSpMkLst>
            <pc:docMk/>
            <pc:sldMk cId="2929885742" sldId="296"/>
            <ac:cxnSpMk id="37" creationId="{300FB7E0-A3EB-68D8-3F4A-3718A33F1E47}"/>
          </ac:cxnSpMkLst>
        </pc:cxnChg>
        <pc:cxnChg chg="add mod">
          <ac:chgData name="fatiha AKDIM" userId="9456ee4f8e5c6162" providerId="LiveId" clId="{5A3D63DF-FF0F-4A20-8FB7-CC671771DF10}" dt="2023-04-29T16:40:44.100" v="12060" actId="164"/>
          <ac:cxnSpMkLst>
            <pc:docMk/>
            <pc:sldMk cId="2929885742" sldId="296"/>
            <ac:cxnSpMk id="38" creationId="{6C21947C-1D8B-EC0C-A62E-55201C85C777}"/>
          </ac:cxnSpMkLst>
        </pc:cxnChg>
        <pc:cxnChg chg="add del mod">
          <ac:chgData name="fatiha AKDIM" userId="9456ee4f8e5c6162" providerId="LiveId" clId="{5A3D63DF-FF0F-4A20-8FB7-CC671771DF10}" dt="2023-04-29T16:27:29.193" v="11922" actId="478"/>
          <ac:cxnSpMkLst>
            <pc:docMk/>
            <pc:sldMk cId="2929885742" sldId="296"/>
            <ac:cxnSpMk id="39" creationId="{A9E52089-7AD1-9E97-C967-33DA4AD64963}"/>
          </ac:cxnSpMkLst>
        </pc:cxnChg>
        <pc:cxnChg chg="add mod">
          <ac:chgData name="fatiha AKDIM" userId="9456ee4f8e5c6162" providerId="LiveId" clId="{5A3D63DF-FF0F-4A20-8FB7-CC671771DF10}" dt="2023-04-29T16:39:45.295" v="12044" actId="164"/>
          <ac:cxnSpMkLst>
            <pc:docMk/>
            <pc:sldMk cId="2929885742" sldId="296"/>
            <ac:cxnSpMk id="41" creationId="{A7B4F55F-E917-E8A3-BD92-136156A573E1}"/>
          </ac:cxnSpMkLst>
        </pc:cxnChg>
        <pc:cxnChg chg="add mod">
          <ac:chgData name="fatiha AKDIM" userId="9456ee4f8e5c6162" providerId="LiveId" clId="{5A3D63DF-FF0F-4A20-8FB7-CC671771DF10}" dt="2023-04-29T16:39:59.228" v="12048" actId="164"/>
          <ac:cxnSpMkLst>
            <pc:docMk/>
            <pc:sldMk cId="2929885742" sldId="296"/>
            <ac:cxnSpMk id="42" creationId="{81419068-AA50-663E-3B44-5211698644D0}"/>
          </ac:cxnSpMkLst>
        </pc:cxnChg>
        <pc:cxnChg chg="add mod">
          <ac:chgData name="fatiha AKDIM" userId="9456ee4f8e5c6162" providerId="LiveId" clId="{5A3D63DF-FF0F-4A20-8FB7-CC671771DF10}" dt="2023-04-29T16:40:21.154" v="12054" actId="164"/>
          <ac:cxnSpMkLst>
            <pc:docMk/>
            <pc:sldMk cId="2929885742" sldId="296"/>
            <ac:cxnSpMk id="47" creationId="{7DCE5D5F-C011-4CA5-3A98-03BEA7F61F05}"/>
          </ac:cxnSpMkLst>
        </pc:cxnChg>
        <pc:cxnChg chg="add mod">
          <ac:chgData name="fatiha AKDIM" userId="9456ee4f8e5c6162" providerId="LiveId" clId="{5A3D63DF-FF0F-4A20-8FB7-CC671771DF10}" dt="2023-04-29T16:40:44.100" v="12060" actId="164"/>
          <ac:cxnSpMkLst>
            <pc:docMk/>
            <pc:sldMk cId="2929885742" sldId="296"/>
            <ac:cxnSpMk id="50" creationId="{D0F92825-11C9-9367-6D64-6BD3A1C19265}"/>
          </ac:cxnSpMkLst>
        </pc:cxnChg>
        <pc:cxnChg chg="add mod">
          <ac:chgData name="fatiha AKDIM" userId="9456ee4f8e5c6162" providerId="LiveId" clId="{5A3D63DF-FF0F-4A20-8FB7-CC671771DF10}" dt="2023-04-29T16:41:14.125" v="12064" actId="164"/>
          <ac:cxnSpMkLst>
            <pc:docMk/>
            <pc:sldMk cId="2929885742" sldId="296"/>
            <ac:cxnSpMk id="52" creationId="{5D86F447-63B0-295A-FD5D-D5F677D049C0}"/>
          </ac:cxnSpMkLst>
        </pc:cxnChg>
        <pc:cxnChg chg="add mod">
          <ac:chgData name="fatiha AKDIM" userId="9456ee4f8e5c6162" providerId="LiveId" clId="{5A3D63DF-FF0F-4A20-8FB7-CC671771DF10}" dt="2023-04-29T16:41:14.125" v="12064" actId="164"/>
          <ac:cxnSpMkLst>
            <pc:docMk/>
            <pc:sldMk cId="2929885742" sldId="296"/>
            <ac:cxnSpMk id="53" creationId="{1467F14E-C00E-0869-6DE3-D64EF7DA1313}"/>
          </ac:cxnSpMkLst>
        </pc:cxnChg>
        <pc:cxnChg chg="add del mod">
          <ac:chgData name="fatiha AKDIM" userId="9456ee4f8e5c6162" providerId="LiveId" clId="{5A3D63DF-FF0F-4A20-8FB7-CC671771DF10}" dt="2023-04-29T16:30:42.639" v="11956" actId="478"/>
          <ac:cxnSpMkLst>
            <pc:docMk/>
            <pc:sldMk cId="2929885742" sldId="296"/>
            <ac:cxnSpMk id="54" creationId="{7E919149-3222-FD78-7E19-7B336C1545C0}"/>
          </ac:cxnSpMkLst>
        </pc:cxnChg>
        <pc:cxnChg chg="add mod">
          <ac:chgData name="fatiha AKDIM" userId="9456ee4f8e5c6162" providerId="LiveId" clId="{5A3D63DF-FF0F-4A20-8FB7-CC671771DF10}" dt="2023-04-29T16:41:00.787" v="12062" actId="164"/>
          <ac:cxnSpMkLst>
            <pc:docMk/>
            <pc:sldMk cId="2929885742" sldId="296"/>
            <ac:cxnSpMk id="56" creationId="{79A99876-20EC-5120-B302-D4B6594F69A8}"/>
          </ac:cxnSpMkLst>
        </pc:cxnChg>
        <pc:cxnChg chg="add del mod">
          <ac:chgData name="fatiha AKDIM" userId="9456ee4f8e5c6162" providerId="LiveId" clId="{5A3D63DF-FF0F-4A20-8FB7-CC671771DF10}" dt="2023-04-29T16:31:08.155" v="11962" actId="478"/>
          <ac:cxnSpMkLst>
            <pc:docMk/>
            <pc:sldMk cId="2929885742" sldId="296"/>
            <ac:cxnSpMk id="57" creationId="{9BF9DB74-5AD9-4691-1619-0376604C6C4C}"/>
          </ac:cxnSpMkLst>
        </pc:cxnChg>
        <pc:cxnChg chg="add">
          <ac:chgData name="fatiha AKDIM" userId="9456ee4f8e5c6162" providerId="LiveId" clId="{5A3D63DF-FF0F-4A20-8FB7-CC671771DF10}" dt="2023-04-29T16:31:15.285" v="11963" actId="11529"/>
          <ac:cxnSpMkLst>
            <pc:docMk/>
            <pc:sldMk cId="2929885742" sldId="296"/>
            <ac:cxnSpMk id="59" creationId="{C04C0F56-E732-24C7-C7ED-6B42E45F2D2A}"/>
          </ac:cxnSpMkLst>
        </pc:cxnChg>
        <pc:cxnChg chg="add del mod">
          <ac:chgData name="fatiha AKDIM" userId="9456ee4f8e5c6162" providerId="LiveId" clId="{5A3D63DF-FF0F-4A20-8FB7-CC671771DF10}" dt="2023-04-29T16:31:33.503" v="11968" actId="478"/>
          <ac:cxnSpMkLst>
            <pc:docMk/>
            <pc:sldMk cId="2929885742" sldId="296"/>
            <ac:cxnSpMk id="61" creationId="{837D849B-A70B-AAA4-0233-3818931AB9F3}"/>
          </ac:cxnSpMkLst>
        </pc:cxnChg>
        <pc:cxnChg chg="add mod">
          <ac:chgData name="fatiha AKDIM" userId="9456ee4f8e5c6162" providerId="LiveId" clId="{5A3D63DF-FF0F-4A20-8FB7-CC671771DF10}" dt="2023-04-29T16:41:00.787" v="12062" actId="164"/>
          <ac:cxnSpMkLst>
            <pc:docMk/>
            <pc:sldMk cId="2929885742" sldId="296"/>
            <ac:cxnSpMk id="63" creationId="{3B3EE902-5421-3246-9521-6CA356DCF33F}"/>
          </ac:cxnSpMkLst>
        </pc:cxnChg>
        <pc:cxnChg chg="add mod">
          <ac:chgData name="fatiha AKDIM" userId="9456ee4f8e5c6162" providerId="LiveId" clId="{5A3D63DF-FF0F-4A20-8FB7-CC671771DF10}" dt="2023-04-29T16:41:14.125" v="12064" actId="164"/>
          <ac:cxnSpMkLst>
            <pc:docMk/>
            <pc:sldMk cId="2929885742" sldId="296"/>
            <ac:cxnSpMk id="65" creationId="{6718EC02-AD1C-119C-8769-05EEA83824BF}"/>
          </ac:cxnSpMkLst>
        </pc:cxnChg>
        <pc:cxnChg chg="add mod">
          <ac:chgData name="fatiha AKDIM" userId="9456ee4f8e5c6162" providerId="LiveId" clId="{5A3D63DF-FF0F-4A20-8FB7-CC671771DF10}" dt="2023-04-29T16:41:00.787" v="12062" actId="164"/>
          <ac:cxnSpMkLst>
            <pc:docMk/>
            <pc:sldMk cId="2929885742" sldId="296"/>
            <ac:cxnSpMk id="67" creationId="{6FB44BBE-C3FA-CA1B-C53C-E39249FD0411}"/>
          </ac:cxnSpMkLst>
        </pc:cxnChg>
        <pc:cxnChg chg="add del mod">
          <ac:chgData name="fatiha AKDIM" userId="9456ee4f8e5c6162" providerId="LiveId" clId="{5A3D63DF-FF0F-4A20-8FB7-CC671771DF10}" dt="2023-04-29T16:34:30.654" v="11998" actId="478"/>
          <ac:cxnSpMkLst>
            <pc:docMk/>
            <pc:sldMk cId="2929885742" sldId="296"/>
            <ac:cxnSpMk id="72" creationId="{3BAB1FD8-FA88-5361-D229-EA72074D0AA6}"/>
          </ac:cxnSpMkLst>
        </pc:cxnChg>
        <pc:cxnChg chg="add del mod">
          <ac:chgData name="fatiha AKDIM" userId="9456ee4f8e5c6162" providerId="LiveId" clId="{5A3D63DF-FF0F-4A20-8FB7-CC671771DF10}" dt="2023-04-29T16:35:13.612" v="12007" actId="478"/>
          <ac:cxnSpMkLst>
            <pc:docMk/>
            <pc:sldMk cId="2929885742" sldId="296"/>
            <ac:cxnSpMk id="74" creationId="{BB44C188-5A44-61FD-A165-C84A1C8BA27E}"/>
          </ac:cxnSpMkLst>
        </pc:cxnChg>
        <pc:cxnChg chg="add mod topLvl">
          <ac:chgData name="fatiha AKDIM" userId="9456ee4f8e5c6162" providerId="LiveId" clId="{5A3D63DF-FF0F-4A20-8FB7-CC671771DF10}" dt="2023-04-29T16:39:26.400" v="12043" actId="164"/>
          <ac:cxnSpMkLst>
            <pc:docMk/>
            <pc:sldMk cId="2929885742" sldId="296"/>
            <ac:cxnSpMk id="79" creationId="{D5C6CBD3-E1AA-F50F-8EBE-BC50C5FF7480}"/>
          </ac:cxnSpMkLst>
        </pc:cxnChg>
        <pc:cxnChg chg="add mod">
          <ac:chgData name="fatiha AKDIM" userId="9456ee4f8e5c6162" providerId="LiveId" clId="{5A3D63DF-FF0F-4A20-8FB7-CC671771DF10}" dt="2023-04-29T16:38:19.664" v="12037" actId="164"/>
          <ac:cxnSpMkLst>
            <pc:docMk/>
            <pc:sldMk cId="2929885742" sldId="296"/>
            <ac:cxnSpMk id="86" creationId="{95A14C46-8988-43BC-BE31-AB3E6B3F431E}"/>
          </ac:cxnSpMkLst>
        </pc:cxnChg>
        <pc:cxnChg chg="add mod">
          <ac:chgData name="fatiha AKDIM" userId="9456ee4f8e5c6162" providerId="LiveId" clId="{5A3D63DF-FF0F-4A20-8FB7-CC671771DF10}" dt="2023-04-29T16:38:29.291" v="12038" actId="164"/>
          <ac:cxnSpMkLst>
            <pc:docMk/>
            <pc:sldMk cId="2929885742" sldId="296"/>
            <ac:cxnSpMk id="87" creationId="{276E4BC4-4083-E1C7-7F39-8E094A4DB525}"/>
          </ac:cxnSpMkLst>
        </pc:cxnChg>
        <pc:cxnChg chg="add mod">
          <ac:chgData name="fatiha AKDIM" userId="9456ee4f8e5c6162" providerId="LiveId" clId="{5A3D63DF-FF0F-4A20-8FB7-CC671771DF10}" dt="2023-04-29T16:50:06.504" v="12117" actId="208"/>
          <ac:cxnSpMkLst>
            <pc:docMk/>
            <pc:sldMk cId="2929885742" sldId="296"/>
            <ac:cxnSpMk id="99" creationId="{BA4CC428-699B-AD01-F919-45E477B82D45}"/>
          </ac:cxnSpMkLst>
        </pc:cxnChg>
        <pc:cxnChg chg="add mod">
          <ac:chgData name="fatiha AKDIM" userId="9456ee4f8e5c6162" providerId="LiveId" clId="{5A3D63DF-FF0F-4A20-8FB7-CC671771DF10}" dt="2023-04-29T16:50:15.722" v="12118" actId="208"/>
          <ac:cxnSpMkLst>
            <pc:docMk/>
            <pc:sldMk cId="2929885742" sldId="296"/>
            <ac:cxnSpMk id="100" creationId="{425DA0BB-0C00-9BD0-5ADF-E203D66133A3}"/>
          </ac:cxnSpMkLst>
        </pc:cxnChg>
        <pc:cxnChg chg="add del mod">
          <ac:chgData name="fatiha AKDIM" userId="9456ee4f8e5c6162" providerId="LiveId" clId="{5A3D63DF-FF0F-4A20-8FB7-CC671771DF10}" dt="2023-04-29T17:05:22.226" v="12192"/>
          <ac:cxnSpMkLst>
            <pc:docMk/>
            <pc:sldMk cId="2929885742" sldId="296"/>
            <ac:cxnSpMk id="120" creationId="{6B7C2923-4BDC-F91B-D753-2D3E3F0CA1AB}"/>
          </ac:cxnSpMkLst>
        </pc:cxnChg>
        <pc:cxnChg chg="add mod">
          <ac:chgData name="fatiha AKDIM" userId="9456ee4f8e5c6162" providerId="LiveId" clId="{5A3D63DF-FF0F-4A20-8FB7-CC671771DF10}" dt="2023-04-29T17:15:25.921" v="12223" actId="208"/>
          <ac:cxnSpMkLst>
            <pc:docMk/>
            <pc:sldMk cId="2929885742" sldId="296"/>
            <ac:cxnSpMk id="129" creationId="{35004725-04A0-CEDB-7891-0568CA6E705E}"/>
          </ac:cxnSpMkLst>
        </pc:cxnChg>
      </pc:sldChg>
      <pc:sldChg chg="add del ord">
        <pc:chgData name="fatiha AKDIM" userId="9456ee4f8e5c6162" providerId="LiveId" clId="{5A3D63DF-FF0F-4A20-8FB7-CC671771DF10}" dt="2023-04-23T22:05:17.887" v="10022" actId="47"/>
        <pc:sldMkLst>
          <pc:docMk/>
          <pc:sldMk cId="2604051020" sldId="297"/>
        </pc:sldMkLst>
      </pc:sldChg>
      <pc:sldChg chg="delSp modSp add mod ord delAnim">
        <pc:chgData name="fatiha AKDIM" userId="9456ee4f8e5c6162" providerId="LiveId" clId="{5A3D63DF-FF0F-4A20-8FB7-CC671771DF10}" dt="2023-04-29T15:05:53.641" v="11727" actId="20577"/>
        <pc:sldMkLst>
          <pc:docMk/>
          <pc:sldMk cId="2756563994" sldId="297"/>
        </pc:sldMkLst>
        <pc:spChg chg="mod">
          <ac:chgData name="fatiha AKDIM" userId="9456ee4f8e5c6162" providerId="LiveId" clId="{5A3D63DF-FF0F-4A20-8FB7-CC671771DF10}" dt="2023-04-29T15:05:53.641" v="11727" actId="20577"/>
          <ac:spMkLst>
            <pc:docMk/>
            <pc:sldMk cId="2756563994" sldId="297"/>
            <ac:spMk id="3" creationId="{3DCD8A80-C34D-8884-E0C0-B2A8155E943D}"/>
          </ac:spMkLst>
        </pc:spChg>
        <pc:grpChg chg="del">
          <ac:chgData name="fatiha AKDIM" userId="9456ee4f8e5c6162" providerId="LiveId" clId="{5A3D63DF-FF0F-4A20-8FB7-CC671771DF10}" dt="2023-04-23T22:05:42.179" v="10028" actId="478"/>
          <ac:grpSpMkLst>
            <pc:docMk/>
            <pc:sldMk cId="2756563994" sldId="297"/>
            <ac:grpSpMk id="2" creationId="{F5772F85-FFD5-1368-1C09-46A205749406}"/>
          </ac:grpSpMkLst>
        </pc:grpChg>
        <pc:grpChg chg="del">
          <ac:chgData name="fatiha AKDIM" userId="9456ee4f8e5c6162" providerId="LiveId" clId="{5A3D63DF-FF0F-4A20-8FB7-CC671771DF10}" dt="2023-04-23T22:05:44.337" v="10030" actId="478"/>
          <ac:grpSpMkLst>
            <pc:docMk/>
            <pc:sldMk cId="2756563994" sldId="297"/>
            <ac:grpSpMk id="28" creationId="{0E4ED1A0-5196-1DEC-FFDF-827B3022F42F}"/>
          </ac:grpSpMkLst>
        </pc:grpChg>
        <pc:grpChg chg="del">
          <ac:chgData name="fatiha AKDIM" userId="9456ee4f8e5c6162" providerId="LiveId" clId="{5A3D63DF-FF0F-4A20-8FB7-CC671771DF10}" dt="2023-04-23T22:05:43.555" v="10029" actId="478"/>
          <ac:grpSpMkLst>
            <pc:docMk/>
            <pc:sldMk cId="2756563994" sldId="297"/>
            <ac:grpSpMk id="40" creationId="{231CA5E8-7917-4AFE-3F46-42C3A59C7936}"/>
          </ac:grpSpMkLst>
        </pc:grpChg>
        <pc:grpChg chg="del">
          <ac:chgData name="fatiha AKDIM" userId="9456ee4f8e5c6162" providerId="LiveId" clId="{5A3D63DF-FF0F-4A20-8FB7-CC671771DF10}" dt="2023-04-23T22:05:45.209" v="10031" actId="478"/>
          <ac:grpSpMkLst>
            <pc:docMk/>
            <pc:sldMk cId="2756563994" sldId="297"/>
            <ac:grpSpMk id="48" creationId="{D17CC68C-7068-0A6B-B4B6-8F6AE9104313}"/>
          </ac:grpSpMkLst>
        </pc:grpChg>
      </pc:sldChg>
      <pc:sldChg chg="addSp delSp modSp new mod delAnim modAnim">
        <pc:chgData name="fatiha AKDIM" userId="9456ee4f8e5c6162" providerId="LiveId" clId="{5A3D63DF-FF0F-4A20-8FB7-CC671771DF10}" dt="2023-04-29T18:26:59.410" v="12654"/>
        <pc:sldMkLst>
          <pc:docMk/>
          <pc:sldMk cId="2412839527" sldId="298"/>
        </pc:sldMkLst>
        <pc:spChg chg="add mod">
          <ac:chgData name="fatiha AKDIM" userId="9456ee4f8e5c6162" providerId="LiveId" clId="{5A3D63DF-FF0F-4A20-8FB7-CC671771DF10}" dt="2023-04-29T15:10:30.412" v="11847" actId="20577"/>
          <ac:spMkLst>
            <pc:docMk/>
            <pc:sldMk cId="2412839527" sldId="298"/>
            <ac:spMk id="2" creationId="{46C3631F-DFEF-FB77-DFAB-EFCB8E6908E3}"/>
          </ac:spMkLst>
        </pc:spChg>
        <pc:spChg chg="add del mod">
          <ac:chgData name="fatiha AKDIM" userId="9456ee4f8e5c6162" providerId="LiveId" clId="{5A3D63DF-FF0F-4A20-8FB7-CC671771DF10}" dt="2023-04-29T17:20:59.364" v="12264"/>
          <ac:spMkLst>
            <pc:docMk/>
            <pc:sldMk cId="2412839527" sldId="298"/>
            <ac:spMk id="8" creationId="{42249077-2548-15A3-06C4-D5AFD563803B}"/>
          </ac:spMkLst>
        </pc:spChg>
        <pc:spChg chg="add mod">
          <ac:chgData name="fatiha AKDIM" userId="9456ee4f8e5c6162" providerId="LiveId" clId="{5A3D63DF-FF0F-4A20-8FB7-CC671771DF10}" dt="2023-04-29T17:22:27.552" v="12281" actId="207"/>
          <ac:spMkLst>
            <pc:docMk/>
            <pc:sldMk cId="2412839527" sldId="298"/>
            <ac:spMk id="9" creationId="{03C0898A-AD31-FD12-A719-29922666F1A0}"/>
          </ac:spMkLst>
        </pc:spChg>
        <pc:spChg chg="add mod">
          <ac:chgData name="fatiha AKDIM" userId="9456ee4f8e5c6162" providerId="LiveId" clId="{5A3D63DF-FF0F-4A20-8FB7-CC671771DF10}" dt="2023-04-29T17:24:52.261" v="12303" actId="1076"/>
          <ac:spMkLst>
            <pc:docMk/>
            <pc:sldMk cId="2412839527" sldId="298"/>
            <ac:spMk id="10" creationId="{BCB9F30F-2D1A-B074-6A1E-29B8D083DCAC}"/>
          </ac:spMkLst>
        </pc:spChg>
        <pc:spChg chg="add mod">
          <ac:chgData name="fatiha AKDIM" userId="9456ee4f8e5c6162" providerId="LiveId" clId="{5A3D63DF-FF0F-4A20-8FB7-CC671771DF10}" dt="2023-04-29T17:25:12.293" v="12307" actId="14100"/>
          <ac:spMkLst>
            <pc:docMk/>
            <pc:sldMk cId="2412839527" sldId="298"/>
            <ac:spMk id="11" creationId="{DA735BF2-ACAA-AD2D-EF29-05EA297E906C}"/>
          </ac:spMkLst>
        </pc:spChg>
        <pc:spChg chg="add del mod">
          <ac:chgData name="fatiha AKDIM" userId="9456ee4f8e5c6162" providerId="LiveId" clId="{5A3D63DF-FF0F-4A20-8FB7-CC671771DF10}" dt="2023-04-29T17:23:11.151" v="12287" actId="478"/>
          <ac:spMkLst>
            <pc:docMk/>
            <pc:sldMk cId="2412839527" sldId="298"/>
            <ac:spMk id="12" creationId="{53679874-EDA7-9AA5-D56A-DDB9655A9EDC}"/>
          </ac:spMkLst>
        </pc:spChg>
        <pc:spChg chg="add del mod">
          <ac:chgData name="fatiha AKDIM" userId="9456ee4f8e5c6162" providerId="LiveId" clId="{5A3D63DF-FF0F-4A20-8FB7-CC671771DF10}" dt="2023-04-29T17:25:19.732" v="12309" actId="478"/>
          <ac:spMkLst>
            <pc:docMk/>
            <pc:sldMk cId="2412839527" sldId="298"/>
            <ac:spMk id="13" creationId="{9F72585D-C764-6961-5A8C-270BE924778C}"/>
          </ac:spMkLst>
        </pc:spChg>
        <pc:spChg chg="add mod">
          <ac:chgData name="fatiha AKDIM" userId="9456ee4f8e5c6162" providerId="LiveId" clId="{5A3D63DF-FF0F-4A20-8FB7-CC671771DF10}" dt="2023-04-29T17:25:36.612" v="12314" actId="208"/>
          <ac:spMkLst>
            <pc:docMk/>
            <pc:sldMk cId="2412839527" sldId="298"/>
            <ac:spMk id="14" creationId="{884E4F47-2B12-B888-C4C4-1B15C4596597}"/>
          </ac:spMkLst>
        </pc:spChg>
        <pc:spChg chg="add mod">
          <ac:chgData name="fatiha AKDIM" userId="9456ee4f8e5c6162" providerId="LiveId" clId="{5A3D63DF-FF0F-4A20-8FB7-CC671771DF10}" dt="2023-04-29T17:30:55.284" v="12318" actId="1582"/>
          <ac:spMkLst>
            <pc:docMk/>
            <pc:sldMk cId="2412839527" sldId="298"/>
            <ac:spMk id="15" creationId="{323CF034-B47B-B3B9-E484-F2F7624A22E3}"/>
          </ac:spMkLst>
        </pc:spChg>
        <pc:spChg chg="add del mod">
          <ac:chgData name="fatiha AKDIM" userId="9456ee4f8e5c6162" providerId="LiveId" clId="{5A3D63DF-FF0F-4A20-8FB7-CC671771DF10}" dt="2023-04-29T17:31:01.901" v="12320"/>
          <ac:spMkLst>
            <pc:docMk/>
            <pc:sldMk cId="2412839527" sldId="298"/>
            <ac:spMk id="16" creationId="{9AACF891-7E34-0BFC-79FE-A317BDB859D9}"/>
          </ac:spMkLst>
        </pc:spChg>
        <pc:spChg chg="add mod">
          <ac:chgData name="fatiha AKDIM" userId="9456ee4f8e5c6162" providerId="LiveId" clId="{5A3D63DF-FF0F-4A20-8FB7-CC671771DF10}" dt="2023-04-29T17:31:16.577" v="12326" actId="1076"/>
          <ac:spMkLst>
            <pc:docMk/>
            <pc:sldMk cId="2412839527" sldId="298"/>
            <ac:spMk id="18" creationId="{3C410234-BBEB-A2FE-9075-C7DD43D6DE1C}"/>
          </ac:spMkLst>
        </pc:spChg>
        <pc:spChg chg="add mod">
          <ac:chgData name="fatiha AKDIM" userId="9456ee4f8e5c6162" providerId="LiveId" clId="{5A3D63DF-FF0F-4A20-8FB7-CC671771DF10}" dt="2023-04-29T18:25:13.925" v="12647" actId="1076"/>
          <ac:spMkLst>
            <pc:docMk/>
            <pc:sldMk cId="2412839527" sldId="298"/>
            <ac:spMk id="19" creationId="{9920DC8E-DA5E-4237-ECC4-ECA62A5C8095}"/>
          </ac:spMkLst>
        </pc:spChg>
        <pc:spChg chg="add mod">
          <ac:chgData name="fatiha AKDIM" userId="9456ee4f8e5c6162" providerId="LiveId" clId="{5A3D63DF-FF0F-4A20-8FB7-CC671771DF10}" dt="2023-04-29T17:31:28.554" v="12330" actId="1076"/>
          <ac:spMkLst>
            <pc:docMk/>
            <pc:sldMk cId="2412839527" sldId="298"/>
            <ac:spMk id="20" creationId="{C31C52C0-61E6-8142-A133-B21EF8E9B860}"/>
          </ac:spMkLst>
        </pc:spChg>
        <pc:spChg chg="add mod">
          <ac:chgData name="fatiha AKDIM" userId="9456ee4f8e5c6162" providerId="LiveId" clId="{5A3D63DF-FF0F-4A20-8FB7-CC671771DF10}" dt="2023-04-29T17:31:55.115" v="12333" actId="208"/>
          <ac:spMkLst>
            <pc:docMk/>
            <pc:sldMk cId="2412839527" sldId="298"/>
            <ac:spMk id="21" creationId="{95295C02-7A40-216D-F65C-97206399BE13}"/>
          </ac:spMkLst>
        </pc:spChg>
        <pc:spChg chg="add mod">
          <ac:chgData name="fatiha AKDIM" userId="9456ee4f8e5c6162" providerId="LiveId" clId="{5A3D63DF-FF0F-4A20-8FB7-CC671771DF10}" dt="2023-04-29T17:32:17.185" v="12337" actId="14100"/>
          <ac:spMkLst>
            <pc:docMk/>
            <pc:sldMk cId="2412839527" sldId="298"/>
            <ac:spMk id="22" creationId="{05846D93-2188-045B-0248-4A8BE1DBB6FD}"/>
          </ac:spMkLst>
        </pc:spChg>
        <pc:spChg chg="add del mod">
          <ac:chgData name="fatiha AKDIM" userId="9456ee4f8e5c6162" providerId="LiveId" clId="{5A3D63DF-FF0F-4A20-8FB7-CC671771DF10}" dt="2023-04-29T17:54:41.724" v="12404" actId="478"/>
          <ac:spMkLst>
            <pc:docMk/>
            <pc:sldMk cId="2412839527" sldId="298"/>
            <ac:spMk id="23" creationId="{C01C913B-C38B-A61A-F6D8-F64155490010}"/>
          </ac:spMkLst>
        </pc:spChg>
        <pc:spChg chg="add mod">
          <ac:chgData name="fatiha AKDIM" userId="9456ee4f8e5c6162" providerId="LiveId" clId="{5A3D63DF-FF0F-4A20-8FB7-CC671771DF10}" dt="2023-04-29T18:24:34.772" v="12641" actId="1076"/>
          <ac:spMkLst>
            <pc:docMk/>
            <pc:sldMk cId="2412839527" sldId="298"/>
            <ac:spMk id="24" creationId="{2642B4D2-6BFE-00EA-B13C-F992DF73C5F9}"/>
          </ac:spMkLst>
        </pc:spChg>
        <pc:spChg chg="add del mod">
          <ac:chgData name="fatiha AKDIM" userId="9456ee4f8e5c6162" providerId="LiveId" clId="{5A3D63DF-FF0F-4A20-8FB7-CC671771DF10}" dt="2023-04-29T17:56:02.406" v="12422" actId="478"/>
          <ac:spMkLst>
            <pc:docMk/>
            <pc:sldMk cId="2412839527" sldId="298"/>
            <ac:spMk id="25" creationId="{37DC9ACC-FAFD-0F51-552D-B5D2AEEF48C7}"/>
          </ac:spMkLst>
        </pc:spChg>
        <pc:spChg chg="add del mod">
          <ac:chgData name="fatiha AKDIM" userId="9456ee4f8e5c6162" providerId="LiveId" clId="{5A3D63DF-FF0F-4A20-8FB7-CC671771DF10}" dt="2023-04-29T17:54:49.016" v="12412" actId="478"/>
          <ac:spMkLst>
            <pc:docMk/>
            <pc:sldMk cId="2412839527" sldId="298"/>
            <ac:spMk id="26" creationId="{827A81FA-3A7B-DD44-4C39-05E9796EF8FF}"/>
          </ac:spMkLst>
        </pc:spChg>
        <pc:spChg chg="add del mod">
          <ac:chgData name="fatiha AKDIM" userId="9456ee4f8e5c6162" providerId="LiveId" clId="{5A3D63DF-FF0F-4A20-8FB7-CC671771DF10}" dt="2023-04-29T17:54:47.793" v="12411" actId="478"/>
          <ac:spMkLst>
            <pc:docMk/>
            <pc:sldMk cId="2412839527" sldId="298"/>
            <ac:spMk id="27" creationId="{9109AF04-C12C-0A83-3DA6-A992728CD21D}"/>
          </ac:spMkLst>
        </pc:spChg>
        <pc:spChg chg="add del mod">
          <ac:chgData name="fatiha AKDIM" userId="9456ee4f8e5c6162" providerId="LiveId" clId="{5A3D63DF-FF0F-4A20-8FB7-CC671771DF10}" dt="2023-04-29T17:56:04.574" v="12423" actId="478"/>
          <ac:spMkLst>
            <pc:docMk/>
            <pc:sldMk cId="2412839527" sldId="298"/>
            <ac:spMk id="28" creationId="{FCE6D478-BBEC-6CB4-731C-18A2819A957A}"/>
          </ac:spMkLst>
        </pc:spChg>
        <pc:spChg chg="add del mod">
          <ac:chgData name="fatiha AKDIM" userId="9456ee4f8e5c6162" providerId="LiveId" clId="{5A3D63DF-FF0F-4A20-8FB7-CC671771DF10}" dt="2023-04-29T17:54:42.692" v="12405" actId="478"/>
          <ac:spMkLst>
            <pc:docMk/>
            <pc:sldMk cId="2412839527" sldId="298"/>
            <ac:spMk id="29" creationId="{2454772B-AA98-EA2D-ED8B-928D28631E45}"/>
          </ac:spMkLst>
        </pc:spChg>
        <pc:spChg chg="add del mod">
          <ac:chgData name="fatiha AKDIM" userId="9456ee4f8e5c6162" providerId="LiveId" clId="{5A3D63DF-FF0F-4A20-8FB7-CC671771DF10}" dt="2023-04-29T17:54:43.804" v="12406" actId="478"/>
          <ac:spMkLst>
            <pc:docMk/>
            <pc:sldMk cId="2412839527" sldId="298"/>
            <ac:spMk id="34" creationId="{6C9E42AF-C528-4514-6EF7-74ABAEB511BD}"/>
          </ac:spMkLst>
        </pc:spChg>
        <pc:spChg chg="add del mod">
          <ac:chgData name="fatiha AKDIM" userId="9456ee4f8e5c6162" providerId="LiveId" clId="{5A3D63DF-FF0F-4A20-8FB7-CC671771DF10}" dt="2023-04-29T17:54:44.645" v="12407" actId="478"/>
          <ac:spMkLst>
            <pc:docMk/>
            <pc:sldMk cId="2412839527" sldId="298"/>
            <ac:spMk id="35" creationId="{E0CD34B6-7591-DC06-CD7C-B459EBC3CD5C}"/>
          </ac:spMkLst>
        </pc:spChg>
        <pc:spChg chg="add del mod">
          <ac:chgData name="fatiha AKDIM" userId="9456ee4f8e5c6162" providerId="LiveId" clId="{5A3D63DF-FF0F-4A20-8FB7-CC671771DF10}" dt="2023-04-29T17:54:45.413" v="12408" actId="478"/>
          <ac:spMkLst>
            <pc:docMk/>
            <pc:sldMk cId="2412839527" sldId="298"/>
            <ac:spMk id="36" creationId="{C8B59F0C-1779-E1A3-7A9A-CC26F976BE2A}"/>
          </ac:spMkLst>
        </pc:spChg>
        <pc:spChg chg="add del mod">
          <ac:chgData name="fatiha AKDIM" userId="9456ee4f8e5c6162" providerId="LiveId" clId="{5A3D63DF-FF0F-4A20-8FB7-CC671771DF10}" dt="2023-04-29T17:54:46.118" v="12409" actId="478"/>
          <ac:spMkLst>
            <pc:docMk/>
            <pc:sldMk cId="2412839527" sldId="298"/>
            <ac:spMk id="37" creationId="{BD2CCE3D-196E-C7EA-D82C-2D9FAA698CCB}"/>
          </ac:spMkLst>
        </pc:spChg>
        <pc:spChg chg="add del mod">
          <ac:chgData name="fatiha AKDIM" userId="9456ee4f8e5c6162" providerId="LiveId" clId="{5A3D63DF-FF0F-4A20-8FB7-CC671771DF10}" dt="2023-04-29T17:54:46.850" v="12410" actId="478"/>
          <ac:spMkLst>
            <pc:docMk/>
            <pc:sldMk cId="2412839527" sldId="298"/>
            <ac:spMk id="38" creationId="{25A39795-3B25-718A-22DE-FE35FA9D76ED}"/>
          </ac:spMkLst>
        </pc:spChg>
        <pc:spChg chg="add mod">
          <ac:chgData name="fatiha AKDIM" userId="9456ee4f8e5c6162" providerId="LiveId" clId="{5A3D63DF-FF0F-4A20-8FB7-CC671771DF10}" dt="2023-04-29T17:56:39.527" v="12429" actId="14100"/>
          <ac:spMkLst>
            <pc:docMk/>
            <pc:sldMk cId="2412839527" sldId="298"/>
            <ac:spMk id="43" creationId="{EAADEEB1-18C6-8259-7265-F8F8CECF0063}"/>
          </ac:spMkLst>
        </pc:spChg>
        <pc:spChg chg="add del mod topLvl">
          <ac:chgData name="fatiha AKDIM" userId="9456ee4f8e5c6162" providerId="LiveId" clId="{5A3D63DF-FF0F-4A20-8FB7-CC671771DF10}" dt="2023-04-29T18:17:33.462" v="12608" actId="478"/>
          <ac:spMkLst>
            <pc:docMk/>
            <pc:sldMk cId="2412839527" sldId="298"/>
            <ac:spMk id="44" creationId="{248AA7B3-A696-D748-B623-23C6170A566C}"/>
          </ac:spMkLst>
        </pc:spChg>
        <pc:spChg chg="add del mod topLvl">
          <ac:chgData name="fatiha AKDIM" userId="9456ee4f8e5c6162" providerId="LiveId" clId="{5A3D63DF-FF0F-4A20-8FB7-CC671771DF10}" dt="2023-04-29T18:17:35.398" v="12609" actId="478"/>
          <ac:spMkLst>
            <pc:docMk/>
            <pc:sldMk cId="2412839527" sldId="298"/>
            <ac:spMk id="45" creationId="{F2D16DFA-843A-AF59-C935-446B6A1C6543}"/>
          </ac:spMkLst>
        </pc:spChg>
        <pc:spChg chg="add del mod topLvl">
          <ac:chgData name="fatiha AKDIM" userId="9456ee4f8e5c6162" providerId="LiveId" clId="{5A3D63DF-FF0F-4A20-8FB7-CC671771DF10}" dt="2023-04-29T18:17:30.268" v="12607" actId="478"/>
          <ac:spMkLst>
            <pc:docMk/>
            <pc:sldMk cId="2412839527" sldId="298"/>
            <ac:spMk id="46" creationId="{76D1192B-03D3-AFF1-E7E9-BD2803091E26}"/>
          </ac:spMkLst>
        </pc:spChg>
        <pc:spChg chg="add del mod">
          <ac:chgData name="fatiha AKDIM" userId="9456ee4f8e5c6162" providerId="LiveId" clId="{5A3D63DF-FF0F-4A20-8FB7-CC671771DF10}" dt="2023-04-29T18:20:53.294" v="12623" actId="478"/>
          <ac:spMkLst>
            <pc:docMk/>
            <pc:sldMk cId="2412839527" sldId="298"/>
            <ac:spMk id="47" creationId="{2035D873-4184-F2F8-C114-95B8F46517A7}"/>
          </ac:spMkLst>
        </pc:spChg>
        <pc:spChg chg="add mod">
          <ac:chgData name="fatiha AKDIM" userId="9456ee4f8e5c6162" providerId="LiveId" clId="{5A3D63DF-FF0F-4A20-8FB7-CC671771DF10}" dt="2023-04-29T18:00:15.279" v="12449" actId="1076"/>
          <ac:spMkLst>
            <pc:docMk/>
            <pc:sldMk cId="2412839527" sldId="298"/>
            <ac:spMk id="48" creationId="{9917F28E-E1EE-82B6-E02C-EB4BFE200930}"/>
          </ac:spMkLst>
        </pc:spChg>
        <pc:spChg chg="add mod">
          <ac:chgData name="fatiha AKDIM" userId="9456ee4f8e5c6162" providerId="LiveId" clId="{5A3D63DF-FF0F-4A20-8FB7-CC671771DF10}" dt="2023-04-29T18:00:20.147" v="12451" actId="1076"/>
          <ac:spMkLst>
            <pc:docMk/>
            <pc:sldMk cId="2412839527" sldId="298"/>
            <ac:spMk id="49" creationId="{9436A6C4-879A-3914-3118-571B6876E9F8}"/>
          </ac:spMkLst>
        </pc:spChg>
        <pc:spChg chg="add mod">
          <ac:chgData name="fatiha AKDIM" userId="9456ee4f8e5c6162" providerId="LiveId" clId="{5A3D63DF-FF0F-4A20-8FB7-CC671771DF10}" dt="2023-04-29T18:00:44.249" v="12458" actId="14100"/>
          <ac:spMkLst>
            <pc:docMk/>
            <pc:sldMk cId="2412839527" sldId="298"/>
            <ac:spMk id="50" creationId="{1230D409-76E0-73D5-6C1C-4092D76DAB79}"/>
          </ac:spMkLst>
        </pc:spChg>
        <pc:spChg chg="add mod">
          <ac:chgData name="fatiha AKDIM" userId="9456ee4f8e5c6162" providerId="LiveId" clId="{5A3D63DF-FF0F-4A20-8FB7-CC671771DF10}" dt="2023-04-29T18:01:01.113" v="12461" actId="14100"/>
          <ac:spMkLst>
            <pc:docMk/>
            <pc:sldMk cId="2412839527" sldId="298"/>
            <ac:spMk id="51" creationId="{28C0750E-F159-94FC-0B77-5CEBBBE190BB}"/>
          </ac:spMkLst>
        </pc:spChg>
        <pc:spChg chg="add mod">
          <ac:chgData name="fatiha AKDIM" userId="9456ee4f8e5c6162" providerId="LiveId" clId="{5A3D63DF-FF0F-4A20-8FB7-CC671771DF10}" dt="2023-04-29T18:01:15.984" v="12464" actId="14100"/>
          <ac:spMkLst>
            <pc:docMk/>
            <pc:sldMk cId="2412839527" sldId="298"/>
            <ac:spMk id="52" creationId="{60540CB2-3236-2E6A-B44C-8E75D9B4B528}"/>
          </ac:spMkLst>
        </pc:spChg>
        <pc:spChg chg="add mod">
          <ac:chgData name="fatiha AKDIM" userId="9456ee4f8e5c6162" providerId="LiveId" clId="{5A3D63DF-FF0F-4A20-8FB7-CC671771DF10}" dt="2023-04-29T18:01:31.784" v="12468" actId="1076"/>
          <ac:spMkLst>
            <pc:docMk/>
            <pc:sldMk cId="2412839527" sldId="298"/>
            <ac:spMk id="53" creationId="{28FD3FAD-DBEB-56DF-36F8-BCB86FC3FD40}"/>
          </ac:spMkLst>
        </pc:spChg>
        <pc:spChg chg="add mod">
          <ac:chgData name="fatiha AKDIM" userId="9456ee4f8e5c6162" providerId="LiveId" clId="{5A3D63DF-FF0F-4A20-8FB7-CC671771DF10}" dt="2023-04-29T18:25:49.021" v="12652" actId="14100"/>
          <ac:spMkLst>
            <pc:docMk/>
            <pc:sldMk cId="2412839527" sldId="298"/>
            <ac:spMk id="73" creationId="{42F3A79C-77F7-62D4-B30E-AF8219A698C9}"/>
          </ac:spMkLst>
        </pc:spChg>
        <pc:spChg chg="add mod">
          <ac:chgData name="fatiha AKDIM" userId="9456ee4f8e5c6162" providerId="LiveId" clId="{5A3D63DF-FF0F-4A20-8FB7-CC671771DF10}" dt="2023-04-29T18:25:40.853" v="12650" actId="1076"/>
          <ac:spMkLst>
            <pc:docMk/>
            <pc:sldMk cId="2412839527" sldId="298"/>
            <ac:spMk id="80" creationId="{4333A002-BE5C-A66F-72D7-F5383462458F}"/>
          </ac:spMkLst>
        </pc:spChg>
        <pc:spChg chg="add mod">
          <ac:chgData name="fatiha AKDIM" userId="9456ee4f8e5c6162" providerId="LiveId" clId="{5A3D63DF-FF0F-4A20-8FB7-CC671771DF10}" dt="2023-04-29T18:14:49.145" v="12603" actId="1582"/>
          <ac:spMkLst>
            <pc:docMk/>
            <pc:sldMk cId="2412839527" sldId="298"/>
            <ac:spMk id="90" creationId="{7CD9B59A-46D6-BA40-A6B6-58A09DB3B115}"/>
          </ac:spMkLst>
        </pc:spChg>
        <pc:spChg chg="add mod">
          <ac:chgData name="fatiha AKDIM" userId="9456ee4f8e5c6162" providerId="LiveId" clId="{5A3D63DF-FF0F-4A20-8FB7-CC671771DF10}" dt="2023-04-29T18:21:01.587" v="12624" actId="1076"/>
          <ac:spMkLst>
            <pc:docMk/>
            <pc:sldMk cId="2412839527" sldId="298"/>
            <ac:spMk id="92" creationId="{D1E84EB9-5876-2DDE-ADB8-0EEDFD69F7E8}"/>
          </ac:spMkLst>
        </pc:spChg>
        <pc:spChg chg="add mod">
          <ac:chgData name="fatiha AKDIM" userId="9456ee4f8e5c6162" providerId="LiveId" clId="{5A3D63DF-FF0F-4A20-8FB7-CC671771DF10}" dt="2023-04-29T18:25:16.764" v="12648" actId="1076"/>
          <ac:spMkLst>
            <pc:docMk/>
            <pc:sldMk cId="2412839527" sldId="298"/>
            <ac:spMk id="93" creationId="{5F591933-1ED3-E897-F5BA-B9A567D89722}"/>
          </ac:spMkLst>
        </pc:spChg>
        <pc:spChg chg="add mod">
          <ac:chgData name="fatiha AKDIM" userId="9456ee4f8e5c6162" providerId="LiveId" clId="{5A3D63DF-FF0F-4A20-8FB7-CC671771DF10}" dt="2023-04-29T18:24:49.115" v="12643" actId="1076"/>
          <ac:spMkLst>
            <pc:docMk/>
            <pc:sldMk cId="2412839527" sldId="298"/>
            <ac:spMk id="94" creationId="{C65CB889-5588-7B61-959D-0D0B369A4A26}"/>
          </ac:spMkLst>
        </pc:spChg>
        <pc:spChg chg="add mod">
          <ac:chgData name="fatiha AKDIM" userId="9456ee4f8e5c6162" providerId="LiveId" clId="{5A3D63DF-FF0F-4A20-8FB7-CC671771DF10}" dt="2023-04-29T18:21:06.636" v="12626" actId="1076"/>
          <ac:spMkLst>
            <pc:docMk/>
            <pc:sldMk cId="2412839527" sldId="298"/>
            <ac:spMk id="95" creationId="{2F1FA648-D5DA-7167-A731-9E1B8FD8BD3F}"/>
          </ac:spMkLst>
        </pc:spChg>
        <pc:grpChg chg="add del mod">
          <ac:chgData name="fatiha AKDIM" userId="9456ee4f8e5c6162" providerId="LiveId" clId="{5A3D63DF-FF0F-4A20-8FB7-CC671771DF10}" dt="2023-04-29T18:17:26.205" v="12606" actId="165"/>
          <ac:grpSpMkLst>
            <pc:docMk/>
            <pc:sldMk cId="2412839527" sldId="298"/>
            <ac:grpSpMk id="91" creationId="{5BE83107-F2A3-C039-4674-3B8E20F6EEAB}"/>
          </ac:grpSpMkLst>
        </pc:grpChg>
        <pc:picChg chg="add mod">
          <ac:chgData name="fatiha AKDIM" userId="9456ee4f8e5c6162" providerId="LiveId" clId="{5A3D63DF-FF0F-4A20-8FB7-CC671771DF10}" dt="2023-04-29T18:02:25.504" v="12476" actId="1076"/>
          <ac:picMkLst>
            <pc:docMk/>
            <pc:sldMk cId="2412839527" sldId="298"/>
            <ac:picMk id="3" creationId="{228E4017-491A-B564-8852-7A3BA899050A}"/>
          </ac:picMkLst>
        </pc:picChg>
        <pc:picChg chg="add del mod">
          <ac:chgData name="fatiha AKDIM" userId="9456ee4f8e5c6162" providerId="LiveId" clId="{5A3D63DF-FF0F-4A20-8FB7-CC671771DF10}" dt="2023-04-29T15:10:56.117" v="11848" actId="478"/>
          <ac:picMkLst>
            <pc:docMk/>
            <pc:sldMk cId="2412839527" sldId="298"/>
            <ac:picMk id="5" creationId="{B0B2E50A-575F-C945-DA95-528035E37409}"/>
          </ac:picMkLst>
        </pc:picChg>
        <pc:picChg chg="add del mod">
          <ac:chgData name="fatiha AKDIM" userId="9456ee4f8e5c6162" providerId="LiveId" clId="{5A3D63DF-FF0F-4A20-8FB7-CC671771DF10}" dt="2023-04-29T17:54:40.512" v="12403" actId="478"/>
          <ac:picMkLst>
            <pc:docMk/>
            <pc:sldMk cId="2412839527" sldId="298"/>
            <ac:picMk id="6" creationId="{31D8C3ED-20A7-0AC3-BC23-751EE9CE37AC}"/>
          </ac:picMkLst>
        </pc:picChg>
        <pc:picChg chg="add del mod">
          <ac:chgData name="fatiha AKDIM" userId="9456ee4f8e5c6162" providerId="LiveId" clId="{5A3D63DF-FF0F-4A20-8FB7-CC671771DF10}" dt="2023-04-29T17:20:19.767" v="12262" actId="478"/>
          <ac:picMkLst>
            <pc:docMk/>
            <pc:sldMk cId="2412839527" sldId="298"/>
            <ac:picMk id="7" creationId="{D28058C3-E5BB-F23B-A012-E4C13DAFDD9C}"/>
          </ac:picMkLst>
        </pc:picChg>
        <pc:picChg chg="add del mod">
          <ac:chgData name="fatiha AKDIM" userId="9456ee4f8e5c6162" providerId="LiveId" clId="{5A3D63DF-FF0F-4A20-8FB7-CC671771DF10}" dt="2023-04-29T17:31:06.130" v="12322" actId="478"/>
          <ac:picMkLst>
            <pc:docMk/>
            <pc:sldMk cId="2412839527" sldId="298"/>
            <ac:picMk id="17" creationId="{EB1D0263-2394-6B42-CE89-359C42458D8E}"/>
          </ac:picMkLst>
        </pc:picChg>
        <pc:picChg chg="add del">
          <ac:chgData name="fatiha AKDIM" userId="9456ee4f8e5c6162" providerId="LiveId" clId="{5A3D63DF-FF0F-4A20-8FB7-CC671771DF10}" dt="2023-04-29T17:55:02.417" v="12414" actId="478"/>
          <ac:picMkLst>
            <pc:docMk/>
            <pc:sldMk cId="2412839527" sldId="298"/>
            <ac:picMk id="40" creationId="{A0F8B891-4CCB-C7D8-8D1D-348D4CFDF19E}"/>
          </ac:picMkLst>
        </pc:picChg>
        <pc:picChg chg="add mod">
          <ac:chgData name="fatiha AKDIM" userId="9456ee4f8e5c6162" providerId="LiveId" clId="{5A3D63DF-FF0F-4A20-8FB7-CC671771DF10}" dt="2023-04-29T18:24:56.509" v="12645" actId="1076"/>
          <ac:picMkLst>
            <pc:docMk/>
            <pc:sldMk cId="2412839527" sldId="298"/>
            <ac:picMk id="42" creationId="{9393BCF8-30BA-E764-4988-515BAAB15DAB}"/>
          </ac:picMkLst>
        </pc:picChg>
        <pc:cxnChg chg="add mod">
          <ac:chgData name="fatiha AKDIM" userId="9456ee4f8e5c6162" providerId="LiveId" clId="{5A3D63DF-FF0F-4A20-8FB7-CC671771DF10}" dt="2023-04-29T18:03:08.666" v="12481" actId="1076"/>
          <ac:cxnSpMkLst>
            <pc:docMk/>
            <pc:sldMk cId="2412839527" sldId="298"/>
            <ac:cxnSpMk id="31" creationId="{AA6C391E-0BBC-84FD-8E1E-3801973FB4FB}"/>
          </ac:cxnSpMkLst>
        </pc:cxnChg>
        <pc:cxnChg chg="add mod">
          <ac:chgData name="fatiha AKDIM" userId="9456ee4f8e5c6162" providerId="LiveId" clId="{5A3D63DF-FF0F-4A20-8FB7-CC671771DF10}" dt="2023-04-29T18:02:30.408" v="12478" actId="14100"/>
          <ac:cxnSpMkLst>
            <pc:docMk/>
            <pc:sldMk cId="2412839527" sldId="298"/>
            <ac:cxnSpMk id="54" creationId="{D8CD2590-66E7-D9B1-B80A-F2AA6AC21EDD}"/>
          </ac:cxnSpMkLst>
        </pc:cxnChg>
        <pc:cxnChg chg="add mod">
          <ac:chgData name="fatiha AKDIM" userId="9456ee4f8e5c6162" providerId="LiveId" clId="{5A3D63DF-FF0F-4A20-8FB7-CC671771DF10}" dt="2023-04-29T18:02:50.113" v="12480" actId="1076"/>
          <ac:cxnSpMkLst>
            <pc:docMk/>
            <pc:sldMk cId="2412839527" sldId="298"/>
            <ac:cxnSpMk id="58" creationId="{E96247CF-91BD-CF67-6BEF-18D9CBE41B0E}"/>
          </ac:cxnSpMkLst>
        </pc:cxnChg>
        <pc:cxnChg chg="add mod">
          <ac:chgData name="fatiha AKDIM" userId="9456ee4f8e5c6162" providerId="LiveId" clId="{5A3D63DF-FF0F-4A20-8FB7-CC671771DF10}" dt="2023-04-29T18:03:30.564" v="12483" actId="1076"/>
          <ac:cxnSpMkLst>
            <pc:docMk/>
            <pc:sldMk cId="2412839527" sldId="298"/>
            <ac:cxnSpMk id="59" creationId="{FA999C08-CE32-DDB1-444B-C40CA6A5FE69}"/>
          </ac:cxnSpMkLst>
        </pc:cxnChg>
        <pc:cxnChg chg="add mod">
          <ac:chgData name="fatiha AKDIM" userId="9456ee4f8e5c6162" providerId="LiveId" clId="{5A3D63DF-FF0F-4A20-8FB7-CC671771DF10}" dt="2023-04-29T18:03:35.578" v="12485" actId="1076"/>
          <ac:cxnSpMkLst>
            <pc:docMk/>
            <pc:sldMk cId="2412839527" sldId="298"/>
            <ac:cxnSpMk id="60" creationId="{AA6A3A05-98FD-C701-D501-00165E6CC570}"/>
          </ac:cxnSpMkLst>
        </pc:cxnChg>
        <pc:cxnChg chg="add mod">
          <ac:chgData name="fatiha AKDIM" userId="9456ee4f8e5c6162" providerId="LiveId" clId="{5A3D63DF-FF0F-4A20-8FB7-CC671771DF10}" dt="2023-04-29T18:03:50.034" v="12487" actId="1076"/>
          <ac:cxnSpMkLst>
            <pc:docMk/>
            <pc:sldMk cId="2412839527" sldId="298"/>
            <ac:cxnSpMk id="61" creationId="{429C3BF9-8ACC-1101-90AD-E9A4AB76892A}"/>
          </ac:cxnSpMkLst>
        </pc:cxnChg>
        <pc:cxnChg chg="add mod">
          <ac:chgData name="fatiha AKDIM" userId="9456ee4f8e5c6162" providerId="LiveId" clId="{5A3D63DF-FF0F-4A20-8FB7-CC671771DF10}" dt="2023-04-29T18:04:53.139" v="12489" actId="1076"/>
          <ac:cxnSpMkLst>
            <pc:docMk/>
            <pc:sldMk cId="2412839527" sldId="298"/>
            <ac:cxnSpMk id="62" creationId="{32A40278-BE54-5AB3-84A5-DB7FD3BC4FC3}"/>
          </ac:cxnSpMkLst>
        </pc:cxnChg>
        <pc:cxnChg chg="add mod">
          <ac:chgData name="fatiha AKDIM" userId="9456ee4f8e5c6162" providerId="LiveId" clId="{5A3D63DF-FF0F-4A20-8FB7-CC671771DF10}" dt="2023-04-29T18:04:56.355" v="12491" actId="1076"/>
          <ac:cxnSpMkLst>
            <pc:docMk/>
            <pc:sldMk cId="2412839527" sldId="298"/>
            <ac:cxnSpMk id="63" creationId="{EB464920-8C38-C04E-8600-E854D17EE408}"/>
          </ac:cxnSpMkLst>
        </pc:cxnChg>
        <pc:cxnChg chg="add mod">
          <ac:chgData name="fatiha AKDIM" userId="9456ee4f8e5c6162" providerId="LiveId" clId="{5A3D63DF-FF0F-4A20-8FB7-CC671771DF10}" dt="2023-04-29T18:05:00.033" v="12493" actId="1076"/>
          <ac:cxnSpMkLst>
            <pc:docMk/>
            <pc:sldMk cId="2412839527" sldId="298"/>
            <ac:cxnSpMk id="64" creationId="{F4A22F85-3614-C089-8FA0-5A2E5D1AC204}"/>
          </ac:cxnSpMkLst>
        </pc:cxnChg>
        <pc:cxnChg chg="add del mod">
          <ac:chgData name="fatiha AKDIM" userId="9456ee4f8e5c6162" providerId="LiveId" clId="{5A3D63DF-FF0F-4A20-8FB7-CC671771DF10}" dt="2023-04-29T18:05:27.812" v="12505" actId="478"/>
          <ac:cxnSpMkLst>
            <pc:docMk/>
            <pc:sldMk cId="2412839527" sldId="298"/>
            <ac:cxnSpMk id="65" creationId="{962206CF-476F-40B4-1F20-9A6B1577F171}"/>
          </ac:cxnSpMkLst>
        </pc:cxnChg>
        <pc:cxnChg chg="add del mod">
          <ac:chgData name="fatiha AKDIM" userId="9456ee4f8e5c6162" providerId="LiveId" clId="{5A3D63DF-FF0F-4A20-8FB7-CC671771DF10}" dt="2023-04-29T18:05:27.212" v="12504" actId="478"/>
          <ac:cxnSpMkLst>
            <pc:docMk/>
            <pc:sldMk cId="2412839527" sldId="298"/>
            <ac:cxnSpMk id="66" creationId="{25C9B7AA-4B3E-1E06-EABE-BF62B8C08ED9}"/>
          </ac:cxnSpMkLst>
        </pc:cxnChg>
        <pc:cxnChg chg="add del mod">
          <ac:chgData name="fatiha AKDIM" userId="9456ee4f8e5c6162" providerId="LiveId" clId="{5A3D63DF-FF0F-4A20-8FB7-CC671771DF10}" dt="2023-04-29T18:05:26.226" v="12503" actId="478"/>
          <ac:cxnSpMkLst>
            <pc:docMk/>
            <pc:sldMk cId="2412839527" sldId="298"/>
            <ac:cxnSpMk id="67" creationId="{FEBFAEBE-0331-5176-514D-F57C89C224EF}"/>
          </ac:cxnSpMkLst>
        </pc:cxnChg>
        <pc:cxnChg chg="add del mod">
          <ac:chgData name="fatiha AKDIM" userId="9456ee4f8e5c6162" providerId="LiveId" clId="{5A3D63DF-FF0F-4A20-8FB7-CC671771DF10}" dt="2023-04-29T18:05:25.369" v="12502" actId="478"/>
          <ac:cxnSpMkLst>
            <pc:docMk/>
            <pc:sldMk cId="2412839527" sldId="298"/>
            <ac:cxnSpMk id="68" creationId="{8DE67D31-4563-9AF2-F4C8-41997C860555}"/>
          </ac:cxnSpMkLst>
        </pc:cxnChg>
        <pc:cxnChg chg="add del mod">
          <ac:chgData name="fatiha AKDIM" userId="9456ee4f8e5c6162" providerId="LiveId" clId="{5A3D63DF-FF0F-4A20-8FB7-CC671771DF10}" dt="2023-04-29T18:05:39.853" v="12508" actId="478"/>
          <ac:cxnSpMkLst>
            <pc:docMk/>
            <pc:sldMk cId="2412839527" sldId="298"/>
            <ac:cxnSpMk id="69" creationId="{C2D947F9-4817-E75E-CF50-1467D7331A7B}"/>
          </ac:cxnSpMkLst>
        </pc:cxnChg>
        <pc:cxnChg chg="add mod">
          <ac:chgData name="fatiha AKDIM" userId="9456ee4f8e5c6162" providerId="LiveId" clId="{5A3D63DF-FF0F-4A20-8FB7-CC671771DF10}" dt="2023-04-29T18:06:13.307" v="12511" actId="1076"/>
          <ac:cxnSpMkLst>
            <pc:docMk/>
            <pc:sldMk cId="2412839527" sldId="298"/>
            <ac:cxnSpMk id="70" creationId="{3F1D6487-DB01-EA5A-5835-8BBB5A04E6E8}"/>
          </ac:cxnSpMkLst>
        </pc:cxnChg>
        <pc:cxnChg chg="add mod">
          <ac:chgData name="fatiha AKDIM" userId="9456ee4f8e5c6162" providerId="LiveId" clId="{5A3D63DF-FF0F-4A20-8FB7-CC671771DF10}" dt="2023-04-29T18:06:17.314" v="12513" actId="1076"/>
          <ac:cxnSpMkLst>
            <pc:docMk/>
            <pc:sldMk cId="2412839527" sldId="298"/>
            <ac:cxnSpMk id="71" creationId="{44EC9D24-2FB5-88F5-3D70-AEA900AE80B7}"/>
          </ac:cxnSpMkLst>
        </pc:cxnChg>
        <pc:cxnChg chg="add mod">
          <ac:chgData name="fatiha AKDIM" userId="9456ee4f8e5c6162" providerId="LiveId" clId="{5A3D63DF-FF0F-4A20-8FB7-CC671771DF10}" dt="2023-04-29T18:06:21.163" v="12515" actId="1076"/>
          <ac:cxnSpMkLst>
            <pc:docMk/>
            <pc:sldMk cId="2412839527" sldId="298"/>
            <ac:cxnSpMk id="72" creationId="{8D2AE819-816C-E073-A18E-D9E7E46F1054}"/>
          </ac:cxnSpMkLst>
        </pc:cxnChg>
        <pc:cxnChg chg="add del mod">
          <ac:chgData name="fatiha AKDIM" userId="9456ee4f8e5c6162" providerId="LiveId" clId="{5A3D63DF-FF0F-4A20-8FB7-CC671771DF10}" dt="2023-04-29T18:07:50.202" v="12532" actId="478"/>
          <ac:cxnSpMkLst>
            <pc:docMk/>
            <pc:sldMk cId="2412839527" sldId="298"/>
            <ac:cxnSpMk id="75" creationId="{B8845FFA-43FB-592D-AB57-DB61295A3EAB}"/>
          </ac:cxnSpMkLst>
        </pc:cxnChg>
        <pc:cxnChg chg="add del mod">
          <ac:chgData name="fatiha AKDIM" userId="9456ee4f8e5c6162" providerId="LiveId" clId="{5A3D63DF-FF0F-4A20-8FB7-CC671771DF10}" dt="2023-04-29T18:07:49.439" v="12531" actId="478"/>
          <ac:cxnSpMkLst>
            <pc:docMk/>
            <pc:sldMk cId="2412839527" sldId="298"/>
            <ac:cxnSpMk id="76" creationId="{4C73DFEF-99C4-E8F5-FA7D-52CD915BD24B}"/>
          </ac:cxnSpMkLst>
        </pc:cxnChg>
        <pc:cxnChg chg="add del mod">
          <ac:chgData name="fatiha AKDIM" userId="9456ee4f8e5c6162" providerId="LiveId" clId="{5A3D63DF-FF0F-4A20-8FB7-CC671771DF10}" dt="2023-04-29T18:07:48.307" v="12530" actId="478"/>
          <ac:cxnSpMkLst>
            <pc:docMk/>
            <pc:sldMk cId="2412839527" sldId="298"/>
            <ac:cxnSpMk id="78" creationId="{C5BF7832-F446-A9A2-597C-1532DC40F3B4}"/>
          </ac:cxnSpMkLst>
        </pc:cxnChg>
        <pc:cxnChg chg="add mod">
          <ac:chgData name="fatiha AKDIM" userId="9456ee4f8e5c6162" providerId="LiveId" clId="{5A3D63DF-FF0F-4A20-8FB7-CC671771DF10}" dt="2023-04-29T18:09:56.516" v="12582" actId="1582"/>
          <ac:cxnSpMkLst>
            <pc:docMk/>
            <pc:sldMk cId="2412839527" sldId="298"/>
            <ac:cxnSpMk id="82" creationId="{742D078E-E528-C85A-A949-C1D938CB3BCE}"/>
          </ac:cxnSpMkLst>
        </pc:cxnChg>
        <pc:cxnChg chg="add mod">
          <ac:chgData name="fatiha AKDIM" userId="9456ee4f8e5c6162" providerId="LiveId" clId="{5A3D63DF-FF0F-4A20-8FB7-CC671771DF10}" dt="2023-04-29T18:10:03.637" v="12584" actId="1076"/>
          <ac:cxnSpMkLst>
            <pc:docMk/>
            <pc:sldMk cId="2412839527" sldId="298"/>
            <ac:cxnSpMk id="83" creationId="{E50437B0-A9D8-4BB8-9D40-04A6C71F84C1}"/>
          </ac:cxnSpMkLst>
        </pc:cxnChg>
        <pc:cxnChg chg="add mod">
          <ac:chgData name="fatiha AKDIM" userId="9456ee4f8e5c6162" providerId="LiveId" clId="{5A3D63DF-FF0F-4A20-8FB7-CC671771DF10}" dt="2023-04-29T18:10:07.206" v="12586" actId="1076"/>
          <ac:cxnSpMkLst>
            <pc:docMk/>
            <pc:sldMk cId="2412839527" sldId="298"/>
            <ac:cxnSpMk id="84" creationId="{2821C822-7102-85A7-3374-C22E61E8F935}"/>
          </ac:cxnSpMkLst>
        </pc:cxnChg>
        <pc:cxnChg chg="add mod">
          <ac:chgData name="fatiha AKDIM" userId="9456ee4f8e5c6162" providerId="LiveId" clId="{5A3D63DF-FF0F-4A20-8FB7-CC671771DF10}" dt="2023-04-29T18:10:10.942" v="12588" actId="1076"/>
          <ac:cxnSpMkLst>
            <pc:docMk/>
            <pc:sldMk cId="2412839527" sldId="298"/>
            <ac:cxnSpMk id="85" creationId="{3B83E155-8C4A-BE2E-4707-5D183D48083A}"/>
          </ac:cxnSpMkLst>
        </pc:cxnChg>
        <pc:cxnChg chg="add mod">
          <ac:chgData name="fatiha AKDIM" userId="9456ee4f8e5c6162" providerId="LiveId" clId="{5A3D63DF-FF0F-4A20-8FB7-CC671771DF10}" dt="2023-04-29T18:10:14.581" v="12590" actId="1076"/>
          <ac:cxnSpMkLst>
            <pc:docMk/>
            <pc:sldMk cId="2412839527" sldId="298"/>
            <ac:cxnSpMk id="86" creationId="{F44A86A9-C509-51A5-E87B-544E11525C6C}"/>
          </ac:cxnSpMkLst>
        </pc:cxnChg>
        <pc:cxnChg chg="add mod">
          <ac:chgData name="fatiha AKDIM" userId="9456ee4f8e5c6162" providerId="LiveId" clId="{5A3D63DF-FF0F-4A20-8FB7-CC671771DF10}" dt="2023-04-29T18:10:18.876" v="12592" actId="1076"/>
          <ac:cxnSpMkLst>
            <pc:docMk/>
            <pc:sldMk cId="2412839527" sldId="298"/>
            <ac:cxnSpMk id="87" creationId="{43F680E5-E952-1C05-C727-13518C95856A}"/>
          </ac:cxnSpMkLst>
        </pc:cxnChg>
        <pc:cxnChg chg="add mod">
          <ac:chgData name="fatiha AKDIM" userId="9456ee4f8e5c6162" providerId="LiveId" clId="{5A3D63DF-FF0F-4A20-8FB7-CC671771DF10}" dt="2023-04-29T18:10:26.053" v="12595" actId="1076"/>
          <ac:cxnSpMkLst>
            <pc:docMk/>
            <pc:sldMk cId="2412839527" sldId="298"/>
            <ac:cxnSpMk id="88" creationId="{EE3EBA2D-414E-2DDD-93D7-FC90E06D82C2}"/>
          </ac:cxnSpMkLst>
        </pc:cxnChg>
        <pc:cxnChg chg="add mod">
          <ac:chgData name="fatiha AKDIM" userId="9456ee4f8e5c6162" providerId="LiveId" clId="{5A3D63DF-FF0F-4A20-8FB7-CC671771DF10}" dt="2023-04-29T18:10:31.126" v="12597" actId="1076"/>
          <ac:cxnSpMkLst>
            <pc:docMk/>
            <pc:sldMk cId="2412839527" sldId="298"/>
            <ac:cxnSpMk id="89" creationId="{75B5DFD9-E8B3-4E90-E1B6-BD6280487285}"/>
          </ac:cxnSpMkLst>
        </pc:cxnChg>
      </pc:sldChg>
      <pc:sldChg chg="addSp delSp modSp new mod modAnim">
        <pc:chgData name="fatiha AKDIM" userId="9456ee4f8e5c6162" providerId="LiveId" clId="{5A3D63DF-FF0F-4A20-8FB7-CC671771DF10}" dt="2023-04-30T12:00:21.449" v="12795"/>
        <pc:sldMkLst>
          <pc:docMk/>
          <pc:sldMk cId="1806162355" sldId="299"/>
        </pc:sldMkLst>
        <pc:spChg chg="add del mod">
          <ac:chgData name="fatiha AKDIM" userId="9456ee4f8e5c6162" providerId="LiveId" clId="{5A3D63DF-FF0F-4A20-8FB7-CC671771DF10}" dt="2023-04-29T18:30:05.916" v="12672" actId="21"/>
          <ac:spMkLst>
            <pc:docMk/>
            <pc:sldMk cId="1806162355" sldId="299"/>
            <ac:spMk id="2" creationId="{F371547D-62A2-D10B-8192-F3CFDD23556C}"/>
          </ac:spMkLst>
        </pc:spChg>
        <pc:spChg chg="add del mod">
          <ac:chgData name="fatiha AKDIM" userId="9456ee4f8e5c6162" providerId="LiveId" clId="{5A3D63DF-FF0F-4A20-8FB7-CC671771DF10}" dt="2023-04-29T18:30:57.273" v="12733" actId="478"/>
          <ac:spMkLst>
            <pc:docMk/>
            <pc:sldMk cId="1806162355" sldId="299"/>
            <ac:spMk id="9" creationId="{F3BA1B14-8315-DF85-E302-F4169ADE739E}"/>
          </ac:spMkLst>
        </pc:spChg>
        <pc:spChg chg="add mod">
          <ac:chgData name="fatiha AKDIM" userId="9456ee4f8e5c6162" providerId="LiveId" clId="{5A3D63DF-FF0F-4A20-8FB7-CC671771DF10}" dt="2023-04-29T18:31:01.591" v="12734" actId="1076"/>
          <ac:spMkLst>
            <pc:docMk/>
            <pc:sldMk cId="1806162355" sldId="299"/>
            <ac:spMk id="12" creationId="{0A2AA73D-76B6-E79D-CF31-125860F57D5C}"/>
          </ac:spMkLst>
        </pc:spChg>
        <pc:spChg chg="add mod">
          <ac:chgData name="fatiha AKDIM" userId="9456ee4f8e5c6162" providerId="LiveId" clId="{5A3D63DF-FF0F-4A20-8FB7-CC671771DF10}" dt="2023-04-30T11:59:47.090" v="12788" actId="1582"/>
          <ac:spMkLst>
            <pc:docMk/>
            <pc:sldMk cId="1806162355" sldId="299"/>
            <ac:spMk id="15" creationId="{2C515898-B236-36C9-E7E7-8E9BADB88462}"/>
          </ac:spMkLst>
        </pc:spChg>
        <pc:spChg chg="add mod">
          <ac:chgData name="fatiha AKDIM" userId="9456ee4f8e5c6162" providerId="LiveId" clId="{5A3D63DF-FF0F-4A20-8FB7-CC671771DF10}" dt="2023-04-30T12:00:07.875" v="12794" actId="14100"/>
          <ac:spMkLst>
            <pc:docMk/>
            <pc:sldMk cId="1806162355" sldId="299"/>
            <ac:spMk id="16" creationId="{8A7B0BD1-6D00-B299-EAEC-7CB5A0FAFF93}"/>
          </ac:spMkLst>
        </pc:spChg>
        <pc:picChg chg="add del mod">
          <ac:chgData name="fatiha AKDIM" userId="9456ee4f8e5c6162" providerId="LiveId" clId="{5A3D63DF-FF0F-4A20-8FB7-CC671771DF10}" dt="2023-04-29T18:27:24.823" v="12656" actId="478"/>
          <ac:picMkLst>
            <pc:docMk/>
            <pc:sldMk cId="1806162355" sldId="299"/>
            <ac:picMk id="4" creationId="{1B875A5B-B72F-C55B-CC5F-490727EDF936}"/>
          </ac:picMkLst>
        </pc:picChg>
        <pc:picChg chg="add del mod">
          <ac:chgData name="fatiha AKDIM" userId="9456ee4f8e5c6162" providerId="LiveId" clId="{5A3D63DF-FF0F-4A20-8FB7-CC671771DF10}" dt="2023-04-29T18:27:57.255" v="12660" actId="478"/>
          <ac:picMkLst>
            <pc:docMk/>
            <pc:sldMk cId="1806162355" sldId="299"/>
            <ac:picMk id="5" creationId="{A5EF9EAE-619E-42B9-BDFE-39499272E815}"/>
          </ac:picMkLst>
        </pc:picChg>
        <pc:picChg chg="add del mod">
          <ac:chgData name="fatiha AKDIM" userId="9456ee4f8e5c6162" providerId="LiveId" clId="{5A3D63DF-FF0F-4A20-8FB7-CC671771DF10}" dt="2023-04-29T18:27:25.425" v="12657" actId="478"/>
          <ac:picMkLst>
            <pc:docMk/>
            <pc:sldMk cId="1806162355" sldId="299"/>
            <ac:picMk id="6" creationId="{D9DD4563-93BC-04F0-102E-B98D635BF356}"/>
          </ac:picMkLst>
        </pc:picChg>
        <pc:picChg chg="add del mod">
          <ac:chgData name="fatiha AKDIM" userId="9456ee4f8e5c6162" providerId="LiveId" clId="{5A3D63DF-FF0F-4A20-8FB7-CC671771DF10}" dt="2023-04-23T22:15:41.908" v="10161" actId="22"/>
          <ac:picMkLst>
            <pc:docMk/>
            <pc:sldMk cId="1806162355" sldId="299"/>
            <ac:picMk id="8" creationId="{4B696A42-3D9B-7BAA-4982-0DCE579CF998}"/>
          </ac:picMkLst>
        </pc:picChg>
        <pc:picChg chg="add mod">
          <ac:chgData name="fatiha AKDIM" userId="9456ee4f8e5c6162" providerId="LiveId" clId="{5A3D63DF-FF0F-4A20-8FB7-CC671771DF10}" dt="2023-04-29T18:38:47.299" v="12780" actId="1076"/>
          <ac:picMkLst>
            <pc:docMk/>
            <pc:sldMk cId="1806162355" sldId="299"/>
            <ac:picMk id="8" creationId="{A3DE3C53-1B7A-40AD-C7C7-6B665A60BB5A}"/>
          </ac:picMkLst>
        </pc:picChg>
        <pc:picChg chg="add del mod">
          <ac:chgData name="fatiha AKDIM" userId="9456ee4f8e5c6162" providerId="LiveId" clId="{5A3D63DF-FF0F-4A20-8FB7-CC671771DF10}" dt="2023-04-29T18:38:35.604" v="12777" actId="21"/>
          <ac:picMkLst>
            <pc:docMk/>
            <pc:sldMk cId="1806162355" sldId="299"/>
            <ac:picMk id="11" creationId="{4825CB2F-8EBF-DE25-CCC6-1EDF1C26FC93}"/>
          </ac:picMkLst>
        </pc:picChg>
        <pc:picChg chg="add mod">
          <ac:chgData name="fatiha AKDIM" userId="9456ee4f8e5c6162" providerId="LiveId" clId="{5A3D63DF-FF0F-4A20-8FB7-CC671771DF10}" dt="2023-04-29T18:39:40.969" v="12784" actId="692"/>
          <ac:picMkLst>
            <pc:docMk/>
            <pc:sldMk cId="1806162355" sldId="299"/>
            <ac:picMk id="14" creationId="{5A124A6D-8BEE-4191-398C-88F4F4EEE1AF}"/>
          </ac:picMkLst>
        </pc:picChg>
      </pc:sldChg>
      <pc:sldChg chg="addSp delSp modSp new mod modAnim">
        <pc:chgData name="fatiha AKDIM" userId="9456ee4f8e5c6162" providerId="LiveId" clId="{5A3D63DF-FF0F-4A20-8FB7-CC671771DF10}" dt="2023-04-30T12:05:43.350" v="12848" actId="20577"/>
        <pc:sldMkLst>
          <pc:docMk/>
          <pc:sldMk cId="2202527084" sldId="300"/>
        </pc:sldMkLst>
        <pc:spChg chg="add mod">
          <ac:chgData name="fatiha AKDIM" userId="9456ee4f8e5c6162" providerId="LiveId" clId="{5A3D63DF-FF0F-4A20-8FB7-CC671771DF10}" dt="2023-04-30T12:05:43.350" v="12848" actId="20577"/>
          <ac:spMkLst>
            <pc:docMk/>
            <pc:sldMk cId="2202527084" sldId="300"/>
            <ac:spMk id="6" creationId="{D4101F16-EE94-8A98-C235-08434FA66CD4}"/>
          </ac:spMkLst>
        </pc:spChg>
        <pc:spChg chg="add mod">
          <ac:chgData name="fatiha AKDIM" userId="9456ee4f8e5c6162" providerId="LiveId" clId="{5A3D63DF-FF0F-4A20-8FB7-CC671771DF10}" dt="2023-04-30T12:02:25.534" v="12816" actId="1582"/>
          <ac:spMkLst>
            <pc:docMk/>
            <pc:sldMk cId="2202527084" sldId="300"/>
            <ac:spMk id="8" creationId="{CC022926-EFAE-CB72-9252-7FEEE76445DC}"/>
          </ac:spMkLst>
        </pc:spChg>
        <pc:spChg chg="add mod">
          <ac:chgData name="fatiha AKDIM" userId="9456ee4f8e5c6162" providerId="LiveId" clId="{5A3D63DF-FF0F-4A20-8FB7-CC671771DF10}" dt="2023-04-30T12:01:24.981" v="12805" actId="14100"/>
          <ac:spMkLst>
            <pc:docMk/>
            <pc:sldMk cId="2202527084" sldId="300"/>
            <ac:spMk id="9" creationId="{C6528715-D208-9068-2182-A53AA1B54663}"/>
          </ac:spMkLst>
        </pc:spChg>
        <pc:spChg chg="add mod">
          <ac:chgData name="fatiha AKDIM" userId="9456ee4f8e5c6162" providerId="LiveId" clId="{5A3D63DF-FF0F-4A20-8FB7-CC671771DF10}" dt="2023-04-30T12:01:38.371" v="12810" actId="1076"/>
          <ac:spMkLst>
            <pc:docMk/>
            <pc:sldMk cId="2202527084" sldId="300"/>
            <ac:spMk id="10" creationId="{FCD08584-D533-B5C6-19FA-0900D55070B3}"/>
          </ac:spMkLst>
        </pc:spChg>
        <pc:spChg chg="add mod">
          <ac:chgData name="fatiha AKDIM" userId="9456ee4f8e5c6162" providerId="LiveId" clId="{5A3D63DF-FF0F-4A20-8FB7-CC671771DF10}" dt="2023-04-30T12:02:50.677" v="12823" actId="14100"/>
          <ac:spMkLst>
            <pc:docMk/>
            <pc:sldMk cId="2202527084" sldId="300"/>
            <ac:spMk id="11" creationId="{76154348-C36E-F784-1288-0B5A2EB82ED2}"/>
          </ac:spMkLst>
        </pc:spChg>
        <pc:spChg chg="add mod">
          <ac:chgData name="fatiha AKDIM" userId="9456ee4f8e5c6162" providerId="LiveId" clId="{5A3D63DF-FF0F-4A20-8FB7-CC671771DF10}" dt="2023-04-30T12:03:48.717" v="12830" actId="14100"/>
          <ac:spMkLst>
            <pc:docMk/>
            <pc:sldMk cId="2202527084" sldId="300"/>
            <ac:spMk id="12" creationId="{5E513A51-9011-811D-778B-5EDC7C7DCCF6}"/>
          </ac:spMkLst>
        </pc:spChg>
        <pc:spChg chg="add mod">
          <ac:chgData name="fatiha AKDIM" userId="9456ee4f8e5c6162" providerId="LiveId" clId="{5A3D63DF-FF0F-4A20-8FB7-CC671771DF10}" dt="2023-04-30T12:04:08.717" v="12836" actId="14100"/>
          <ac:spMkLst>
            <pc:docMk/>
            <pc:sldMk cId="2202527084" sldId="300"/>
            <ac:spMk id="13" creationId="{562CF6A7-9BE3-EA0B-24B5-EFE49FF792BA}"/>
          </ac:spMkLst>
        </pc:spChg>
        <pc:spChg chg="add mod">
          <ac:chgData name="fatiha AKDIM" userId="9456ee4f8e5c6162" providerId="LiveId" clId="{5A3D63DF-FF0F-4A20-8FB7-CC671771DF10}" dt="2023-04-30T12:04:42.032" v="12839" actId="1076"/>
          <ac:spMkLst>
            <pc:docMk/>
            <pc:sldMk cId="2202527084" sldId="300"/>
            <ac:spMk id="14" creationId="{556B598C-44E4-D618-B8F7-C5BCFE89ED14}"/>
          </ac:spMkLst>
        </pc:spChg>
        <pc:spChg chg="add mod">
          <ac:chgData name="fatiha AKDIM" userId="9456ee4f8e5c6162" providerId="LiveId" clId="{5A3D63DF-FF0F-4A20-8FB7-CC671771DF10}" dt="2023-04-30T12:05:25.647" v="12843" actId="1076"/>
          <ac:spMkLst>
            <pc:docMk/>
            <pc:sldMk cId="2202527084" sldId="300"/>
            <ac:spMk id="15" creationId="{31E36069-7078-2CAE-DC11-34A6A57618A3}"/>
          </ac:spMkLst>
        </pc:spChg>
        <pc:picChg chg="add del mod">
          <ac:chgData name="fatiha AKDIM" userId="9456ee4f8e5c6162" providerId="LiveId" clId="{5A3D63DF-FF0F-4A20-8FB7-CC671771DF10}" dt="2023-04-29T18:36:18.092" v="12757" actId="478"/>
          <ac:picMkLst>
            <pc:docMk/>
            <pc:sldMk cId="2202527084" sldId="300"/>
            <ac:picMk id="3" creationId="{E4817FFB-1B0B-CA21-932E-A8AA73F7851C}"/>
          </ac:picMkLst>
        </pc:picChg>
        <pc:picChg chg="add mod">
          <ac:chgData name="fatiha AKDIM" userId="9456ee4f8e5c6162" providerId="LiveId" clId="{5A3D63DF-FF0F-4A20-8FB7-CC671771DF10}" dt="2023-04-30T12:03:57.438" v="12833" actId="1076"/>
          <ac:picMkLst>
            <pc:docMk/>
            <pc:sldMk cId="2202527084" sldId="300"/>
            <ac:picMk id="4" creationId="{B5AC1EE3-B1E4-AC3B-5ABD-F28AAA07DFE4}"/>
          </ac:picMkLst>
        </pc:picChg>
        <pc:picChg chg="add del mod">
          <ac:chgData name="fatiha AKDIM" userId="9456ee4f8e5c6162" providerId="LiveId" clId="{5A3D63DF-FF0F-4A20-8FB7-CC671771DF10}" dt="2023-04-29T18:36:20.356" v="12758" actId="21"/>
          <ac:picMkLst>
            <pc:docMk/>
            <pc:sldMk cId="2202527084" sldId="300"/>
            <ac:picMk id="5" creationId="{DCF3F7D4-9BAF-A1F4-AF43-48C2F3925F32}"/>
          </ac:picMkLst>
        </pc:picChg>
        <pc:picChg chg="add mod">
          <ac:chgData name="fatiha AKDIM" userId="9456ee4f8e5c6162" providerId="LiveId" clId="{5A3D63DF-FF0F-4A20-8FB7-CC671771DF10}" dt="2023-04-30T12:00:59.218" v="12798" actId="1076"/>
          <ac:picMkLst>
            <pc:docMk/>
            <pc:sldMk cId="2202527084" sldId="300"/>
            <ac:picMk id="7" creationId="{54306317-9AB4-D3BE-EF32-53B6D38C247D}"/>
          </ac:picMkLst>
        </pc:picChg>
        <pc:picChg chg="add del mod">
          <ac:chgData name="fatiha AKDIM" userId="9456ee4f8e5c6162" providerId="LiveId" clId="{5A3D63DF-FF0F-4A20-8FB7-CC671771DF10}" dt="2023-04-23T22:18:12.338" v="10272" actId="22"/>
          <ac:picMkLst>
            <pc:docMk/>
            <pc:sldMk cId="2202527084" sldId="300"/>
            <ac:picMk id="8" creationId="{3456BBE4-AB79-989B-5367-AD85F7DEA9C1}"/>
          </ac:picMkLst>
        </pc:picChg>
      </pc:sldChg>
      <pc:sldChg chg="addSp delSp modSp new mod addAnim delAnim modAnim">
        <pc:chgData name="fatiha AKDIM" userId="9456ee4f8e5c6162" providerId="LiveId" clId="{5A3D63DF-FF0F-4A20-8FB7-CC671771DF10}" dt="2023-04-30T12:45:42.147" v="13642" actId="478"/>
        <pc:sldMkLst>
          <pc:docMk/>
          <pc:sldMk cId="716677030" sldId="301"/>
        </pc:sldMkLst>
        <pc:spChg chg="add del">
          <ac:chgData name="fatiha AKDIM" userId="9456ee4f8e5c6162" providerId="LiveId" clId="{5A3D63DF-FF0F-4A20-8FB7-CC671771DF10}" dt="2023-04-29T18:37:21.391" v="12773"/>
          <ac:spMkLst>
            <pc:docMk/>
            <pc:sldMk cId="716677030" sldId="301"/>
            <ac:spMk id="6" creationId="{66DC2D38-249D-4CCB-60CA-AAE34FB8CA13}"/>
          </ac:spMkLst>
        </pc:spChg>
        <pc:spChg chg="add mod">
          <ac:chgData name="fatiha AKDIM" userId="9456ee4f8e5c6162" providerId="LiveId" clId="{5A3D63DF-FF0F-4A20-8FB7-CC671771DF10}" dt="2023-04-30T12:06:00.522" v="12887" actId="20577"/>
          <ac:spMkLst>
            <pc:docMk/>
            <pc:sldMk cId="716677030" sldId="301"/>
            <ac:spMk id="8" creationId="{DBED9C36-3617-A75E-A285-440D99FB8A9C}"/>
          </ac:spMkLst>
        </pc:spChg>
        <pc:spChg chg="add mod">
          <ac:chgData name="fatiha AKDIM" userId="9456ee4f8e5c6162" providerId="LiveId" clId="{5A3D63DF-FF0F-4A20-8FB7-CC671771DF10}" dt="2023-04-30T12:10:49.278" v="13058" actId="20577"/>
          <ac:spMkLst>
            <pc:docMk/>
            <pc:sldMk cId="716677030" sldId="301"/>
            <ac:spMk id="9" creationId="{58DA6AC3-460A-68BD-348F-1AB7B4F4D3AA}"/>
          </ac:spMkLst>
        </pc:spChg>
        <pc:spChg chg="add mod">
          <ac:chgData name="fatiha AKDIM" userId="9456ee4f8e5c6162" providerId="LiveId" clId="{5A3D63DF-FF0F-4A20-8FB7-CC671771DF10}" dt="2023-04-30T12:11:13.585" v="13079" actId="1076"/>
          <ac:spMkLst>
            <pc:docMk/>
            <pc:sldMk cId="716677030" sldId="301"/>
            <ac:spMk id="10" creationId="{B97B6255-B5FE-A9FB-EB2D-0EF96A17C65E}"/>
          </ac:spMkLst>
        </pc:spChg>
        <pc:spChg chg="add mod">
          <ac:chgData name="fatiha AKDIM" userId="9456ee4f8e5c6162" providerId="LiveId" clId="{5A3D63DF-FF0F-4A20-8FB7-CC671771DF10}" dt="2023-04-30T12:24:09.705" v="13352" actId="1076"/>
          <ac:spMkLst>
            <pc:docMk/>
            <pc:sldMk cId="716677030" sldId="301"/>
            <ac:spMk id="11" creationId="{54B3F4E2-0F44-9392-004B-0F135242E2BF}"/>
          </ac:spMkLst>
        </pc:spChg>
        <pc:spChg chg="add del mod">
          <ac:chgData name="fatiha AKDIM" userId="9456ee4f8e5c6162" providerId="LiveId" clId="{5A3D63DF-FF0F-4A20-8FB7-CC671771DF10}" dt="2023-04-30T12:15:28.730" v="13149"/>
          <ac:spMkLst>
            <pc:docMk/>
            <pc:sldMk cId="716677030" sldId="301"/>
            <ac:spMk id="12" creationId="{3A0A458B-384F-28FB-12D9-414B5C887153}"/>
          </ac:spMkLst>
        </pc:spChg>
        <pc:spChg chg="add del mod">
          <ac:chgData name="fatiha AKDIM" userId="9456ee4f8e5c6162" providerId="LiveId" clId="{5A3D63DF-FF0F-4A20-8FB7-CC671771DF10}" dt="2023-04-30T12:15:28.730" v="13149"/>
          <ac:spMkLst>
            <pc:docMk/>
            <pc:sldMk cId="716677030" sldId="301"/>
            <ac:spMk id="13" creationId="{69B27322-07DB-1FD0-17EA-5439C2C0785E}"/>
          </ac:spMkLst>
        </pc:spChg>
        <pc:spChg chg="del mod">
          <ac:chgData name="fatiha AKDIM" userId="9456ee4f8e5c6162" providerId="LiveId" clId="{5A3D63DF-FF0F-4A20-8FB7-CC671771DF10}" dt="2023-04-30T12:15:55.391" v="13151"/>
          <ac:spMkLst>
            <pc:docMk/>
            <pc:sldMk cId="716677030" sldId="301"/>
            <ac:spMk id="14" creationId="{BDB590E0-0FB4-FA8E-37BC-10D38E2E9F7F}"/>
          </ac:spMkLst>
        </pc:spChg>
        <pc:spChg chg="add del">
          <ac:chgData name="fatiha AKDIM" userId="9456ee4f8e5c6162" providerId="LiveId" clId="{5A3D63DF-FF0F-4A20-8FB7-CC671771DF10}" dt="2023-04-30T12:15:55.391" v="13151"/>
          <ac:spMkLst>
            <pc:docMk/>
            <pc:sldMk cId="716677030" sldId="301"/>
            <ac:spMk id="15" creationId="{4FA80265-5DBF-CF40-33E6-C5537D403039}"/>
          </ac:spMkLst>
        </pc:spChg>
        <pc:spChg chg="del mod">
          <ac:chgData name="fatiha AKDIM" userId="9456ee4f8e5c6162" providerId="LiveId" clId="{5A3D63DF-FF0F-4A20-8FB7-CC671771DF10}" dt="2023-04-30T12:16:24.060" v="13158"/>
          <ac:spMkLst>
            <pc:docMk/>
            <pc:sldMk cId="716677030" sldId="301"/>
            <ac:spMk id="16" creationId="{EEA4176E-91BE-AF57-4002-5C18340F8EC7}"/>
          </ac:spMkLst>
        </pc:spChg>
        <pc:spChg chg="add del mod">
          <ac:chgData name="fatiha AKDIM" userId="9456ee4f8e5c6162" providerId="LiveId" clId="{5A3D63DF-FF0F-4A20-8FB7-CC671771DF10}" dt="2023-04-30T12:16:24.060" v="13158"/>
          <ac:spMkLst>
            <pc:docMk/>
            <pc:sldMk cId="716677030" sldId="301"/>
            <ac:spMk id="17" creationId="{87752A21-9892-34F5-1DD7-8AD635A8B017}"/>
          </ac:spMkLst>
        </pc:spChg>
        <pc:spChg chg="del mod">
          <ac:chgData name="fatiha AKDIM" userId="9456ee4f8e5c6162" providerId="LiveId" clId="{5A3D63DF-FF0F-4A20-8FB7-CC671771DF10}" dt="2023-04-30T12:16:44.778" v="13162"/>
          <ac:spMkLst>
            <pc:docMk/>
            <pc:sldMk cId="716677030" sldId="301"/>
            <ac:spMk id="18" creationId="{56427037-C701-9326-787E-5552736188A7}"/>
          </ac:spMkLst>
        </pc:spChg>
        <pc:spChg chg="add del mod">
          <ac:chgData name="fatiha AKDIM" userId="9456ee4f8e5c6162" providerId="LiveId" clId="{5A3D63DF-FF0F-4A20-8FB7-CC671771DF10}" dt="2023-04-30T12:16:44.778" v="13162"/>
          <ac:spMkLst>
            <pc:docMk/>
            <pc:sldMk cId="716677030" sldId="301"/>
            <ac:spMk id="19" creationId="{CF0FEE3C-469A-2298-1D70-11D170DF7CF4}"/>
          </ac:spMkLst>
        </pc:spChg>
        <pc:spChg chg="del mod">
          <ac:chgData name="fatiha AKDIM" userId="9456ee4f8e5c6162" providerId="LiveId" clId="{5A3D63DF-FF0F-4A20-8FB7-CC671771DF10}" dt="2023-04-30T12:17:15.733" v="13168"/>
          <ac:spMkLst>
            <pc:docMk/>
            <pc:sldMk cId="716677030" sldId="301"/>
            <ac:spMk id="20" creationId="{F387E1CF-21FF-AB2D-3194-67CC8E800427}"/>
          </ac:spMkLst>
        </pc:spChg>
        <pc:spChg chg="add del mod">
          <ac:chgData name="fatiha AKDIM" userId="9456ee4f8e5c6162" providerId="LiveId" clId="{5A3D63DF-FF0F-4A20-8FB7-CC671771DF10}" dt="2023-04-30T12:17:15.733" v="13168"/>
          <ac:spMkLst>
            <pc:docMk/>
            <pc:sldMk cId="716677030" sldId="301"/>
            <ac:spMk id="21" creationId="{616B881E-B0F4-7825-FCE4-A5BD3535027C}"/>
          </ac:spMkLst>
        </pc:spChg>
        <pc:spChg chg="del mod">
          <ac:chgData name="fatiha AKDIM" userId="9456ee4f8e5c6162" providerId="LiveId" clId="{5A3D63DF-FF0F-4A20-8FB7-CC671771DF10}" dt="2023-04-30T12:17:34.340" v="13170"/>
          <ac:spMkLst>
            <pc:docMk/>
            <pc:sldMk cId="716677030" sldId="301"/>
            <ac:spMk id="22" creationId="{FEB06230-3ED5-BA22-E967-8DF7CC70A6B0}"/>
          </ac:spMkLst>
        </pc:spChg>
        <pc:spChg chg="add del">
          <ac:chgData name="fatiha AKDIM" userId="9456ee4f8e5c6162" providerId="LiveId" clId="{5A3D63DF-FF0F-4A20-8FB7-CC671771DF10}" dt="2023-04-30T12:17:34.340" v="13170"/>
          <ac:spMkLst>
            <pc:docMk/>
            <pc:sldMk cId="716677030" sldId="301"/>
            <ac:spMk id="23" creationId="{3C5F6CAA-3F9E-F805-D3ED-7D71125C8617}"/>
          </ac:spMkLst>
        </pc:spChg>
        <pc:spChg chg="del mod">
          <ac:chgData name="fatiha AKDIM" userId="9456ee4f8e5c6162" providerId="LiveId" clId="{5A3D63DF-FF0F-4A20-8FB7-CC671771DF10}" dt="2023-04-30T12:18:20.851" v="13175"/>
          <ac:spMkLst>
            <pc:docMk/>
            <pc:sldMk cId="716677030" sldId="301"/>
            <ac:spMk id="24" creationId="{044408D3-19C2-6AB0-10F4-3FE21B37B74B}"/>
          </ac:spMkLst>
        </pc:spChg>
        <pc:spChg chg="add del mod">
          <ac:chgData name="fatiha AKDIM" userId="9456ee4f8e5c6162" providerId="LiveId" clId="{5A3D63DF-FF0F-4A20-8FB7-CC671771DF10}" dt="2023-04-30T12:18:20.851" v="13175"/>
          <ac:spMkLst>
            <pc:docMk/>
            <pc:sldMk cId="716677030" sldId="301"/>
            <ac:spMk id="25" creationId="{417DAC67-4717-C36E-C2E9-C9E334113518}"/>
          </ac:spMkLst>
        </pc:spChg>
        <pc:spChg chg="del mod">
          <ac:chgData name="fatiha AKDIM" userId="9456ee4f8e5c6162" providerId="LiveId" clId="{5A3D63DF-FF0F-4A20-8FB7-CC671771DF10}" dt="2023-04-30T12:19:58.427" v="13188"/>
          <ac:spMkLst>
            <pc:docMk/>
            <pc:sldMk cId="716677030" sldId="301"/>
            <ac:spMk id="26" creationId="{36027259-03DA-91E2-302D-4EC6B3264B66}"/>
          </ac:spMkLst>
        </pc:spChg>
        <pc:spChg chg="add del mod">
          <ac:chgData name="fatiha AKDIM" userId="9456ee4f8e5c6162" providerId="LiveId" clId="{5A3D63DF-FF0F-4A20-8FB7-CC671771DF10}" dt="2023-04-30T12:19:06.528" v="13183" actId="478"/>
          <ac:spMkLst>
            <pc:docMk/>
            <pc:sldMk cId="716677030" sldId="301"/>
            <ac:spMk id="27" creationId="{BCC49E3F-E4F8-FFE4-FDF2-D8C262EBD6AB}"/>
          </ac:spMkLst>
        </pc:spChg>
        <pc:spChg chg="add del mod">
          <ac:chgData name="fatiha AKDIM" userId="9456ee4f8e5c6162" providerId="LiveId" clId="{5A3D63DF-FF0F-4A20-8FB7-CC671771DF10}" dt="2023-04-30T12:19:58.427" v="13188"/>
          <ac:spMkLst>
            <pc:docMk/>
            <pc:sldMk cId="716677030" sldId="301"/>
            <ac:spMk id="28" creationId="{C193BA99-9CD6-DE7D-3F0C-4C39522CB8BB}"/>
          </ac:spMkLst>
        </pc:spChg>
        <pc:spChg chg="mod">
          <ac:chgData name="fatiha AKDIM" userId="9456ee4f8e5c6162" providerId="LiveId" clId="{5A3D63DF-FF0F-4A20-8FB7-CC671771DF10}" dt="2023-04-30T12:20:49.013" v="13325" actId="207"/>
          <ac:spMkLst>
            <pc:docMk/>
            <pc:sldMk cId="716677030" sldId="301"/>
            <ac:spMk id="29" creationId="{EDA4C512-1055-791D-7FF4-121C1D942928}"/>
          </ac:spMkLst>
        </pc:spChg>
        <pc:spChg chg="add mod">
          <ac:chgData name="fatiha AKDIM" userId="9456ee4f8e5c6162" providerId="LiveId" clId="{5A3D63DF-FF0F-4A20-8FB7-CC671771DF10}" dt="2023-04-30T12:21:47.942" v="13332" actId="207"/>
          <ac:spMkLst>
            <pc:docMk/>
            <pc:sldMk cId="716677030" sldId="301"/>
            <ac:spMk id="30" creationId="{934F965E-18BE-67D7-3AC8-CCB677FD42AE}"/>
          </ac:spMkLst>
        </pc:spChg>
        <pc:spChg chg="add mod">
          <ac:chgData name="fatiha AKDIM" userId="9456ee4f8e5c6162" providerId="LiveId" clId="{5A3D63DF-FF0F-4A20-8FB7-CC671771DF10}" dt="2023-04-30T12:22:12.740" v="13335" actId="207"/>
          <ac:spMkLst>
            <pc:docMk/>
            <pc:sldMk cId="716677030" sldId="301"/>
            <ac:spMk id="31" creationId="{76948094-81C0-D710-6938-E3F29AE13AD3}"/>
          </ac:spMkLst>
        </pc:spChg>
        <pc:spChg chg="add del mod">
          <ac:chgData name="fatiha AKDIM" userId="9456ee4f8e5c6162" providerId="LiveId" clId="{5A3D63DF-FF0F-4A20-8FB7-CC671771DF10}" dt="2023-04-30T12:45:42.147" v="13642" actId="478"/>
          <ac:spMkLst>
            <pc:docMk/>
            <pc:sldMk cId="716677030" sldId="301"/>
            <ac:spMk id="32" creationId="{B744BB64-6195-2B38-C0D4-AE1F22E01BF0}"/>
          </ac:spMkLst>
        </pc:spChg>
        <pc:spChg chg="add del mod">
          <ac:chgData name="fatiha AKDIM" userId="9456ee4f8e5c6162" providerId="LiveId" clId="{5A3D63DF-FF0F-4A20-8FB7-CC671771DF10}" dt="2023-04-30T12:45:40.557" v="13639" actId="478"/>
          <ac:spMkLst>
            <pc:docMk/>
            <pc:sldMk cId="716677030" sldId="301"/>
            <ac:spMk id="33" creationId="{3EC1B686-4176-A771-784E-71706BD8AF2B}"/>
          </ac:spMkLst>
        </pc:spChg>
        <pc:spChg chg="add del mod">
          <ac:chgData name="fatiha AKDIM" userId="9456ee4f8e5c6162" providerId="LiveId" clId="{5A3D63DF-FF0F-4A20-8FB7-CC671771DF10}" dt="2023-04-30T12:45:41.515" v="13641" actId="478"/>
          <ac:spMkLst>
            <pc:docMk/>
            <pc:sldMk cId="716677030" sldId="301"/>
            <ac:spMk id="34" creationId="{B33FBC86-1615-8BCA-1A35-8809CD3CBF9F}"/>
          </ac:spMkLst>
        </pc:spChg>
        <pc:spChg chg="add del mod">
          <ac:chgData name="fatiha AKDIM" userId="9456ee4f8e5c6162" providerId="LiveId" clId="{5A3D63DF-FF0F-4A20-8FB7-CC671771DF10}" dt="2023-04-30T12:45:41.062" v="13640" actId="478"/>
          <ac:spMkLst>
            <pc:docMk/>
            <pc:sldMk cId="716677030" sldId="301"/>
            <ac:spMk id="35" creationId="{8864A87B-6772-FE4B-C1F6-EC85A0A9EE89}"/>
          </ac:spMkLst>
        </pc:spChg>
        <pc:spChg chg="add mod">
          <ac:chgData name="fatiha AKDIM" userId="9456ee4f8e5c6162" providerId="LiveId" clId="{5A3D63DF-FF0F-4A20-8FB7-CC671771DF10}" dt="2023-04-30T12:26:49.681" v="13371" actId="688"/>
          <ac:spMkLst>
            <pc:docMk/>
            <pc:sldMk cId="716677030" sldId="301"/>
            <ac:spMk id="36" creationId="{5F4A980B-D3DF-94BA-0BC2-43A24D5AAC35}"/>
          </ac:spMkLst>
        </pc:spChg>
        <pc:spChg chg="add mod">
          <ac:chgData name="fatiha AKDIM" userId="9456ee4f8e5c6162" providerId="LiveId" clId="{5A3D63DF-FF0F-4A20-8FB7-CC671771DF10}" dt="2023-04-30T12:25:18.017" v="13365" actId="1076"/>
          <ac:spMkLst>
            <pc:docMk/>
            <pc:sldMk cId="716677030" sldId="301"/>
            <ac:spMk id="37" creationId="{0CFD19F3-B473-FFD8-6A55-7F2E6E2CEBD2}"/>
          </ac:spMkLst>
        </pc:spChg>
        <pc:spChg chg="add mod">
          <ac:chgData name="fatiha AKDIM" userId="9456ee4f8e5c6162" providerId="LiveId" clId="{5A3D63DF-FF0F-4A20-8FB7-CC671771DF10}" dt="2023-04-30T12:26:30.634" v="13369" actId="1076"/>
          <ac:spMkLst>
            <pc:docMk/>
            <pc:sldMk cId="716677030" sldId="301"/>
            <ac:spMk id="38" creationId="{0D285115-6CE1-AAD2-0E2A-09130A6B63AE}"/>
          </ac:spMkLst>
        </pc:spChg>
        <pc:spChg chg="add mod">
          <ac:chgData name="fatiha AKDIM" userId="9456ee4f8e5c6162" providerId="LiveId" clId="{5A3D63DF-FF0F-4A20-8FB7-CC671771DF10}" dt="2023-04-30T12:25:27.272" v="13367" actId="688"/>
          <ac:spMkLst>
            <pc:docMk/>
            <pc:sldMk cId="716677030" sldId="301"/>
            <ac:spMk id="39" creationId="{21FD68DE-248A-CDD7-BA79-C123D1CB2EF2}"/>
          </ac:spMkLst>
        </pc:spChg>
        <pc:picChg chg="add del mod">
          <ac:chgData name="fatiha AKDIM" userId="9456ee4f8e5c6162" providerId="LiveId" clId="{5A3D63DF-FF0F-4A20-8FB7-CC671771DF10}" dt="2023-04-29T18:34:44.717" v="12751" actId="478"/>
          <ac:picMkLst>
            <pc:docMk/>
            <pc:sldMk cId="716677030" sldId="301"/>
            <ac:picMk id="3" creationId="{34275487-AB0C-0644-5512-EE5E4EE82F77}"/>
          </ac:picMkLst>
        </pc:picChg>
        <pc:picChg chg="add del mod">
          <ac:chgData name="fatiha AKDIM" userId="9456ee4f8e5c6162" providerId="LiveId" clId="{5A3D63DF-FF0F-4A20-8FB7-CC671771DF10}" dt="2023-04-29T18:37:21.391" v="12773"/>
          <ac:picMkLst>
            <pc:docMk/>
            <pc:sldMk cId="716677030" sldId="301"/>
            <ac:picMk id="4" creationId="{DD881AE5-25E1-76B5-58F5-37149C4B7D8A}"/>
          </ac:picMkLst>
        </pc:picChg>
        <pc:picChg chg="add mod">
          <ac:chgData name="fatiha AKDIM" userId="9456ee4f8e5c6162" providerId="LiveId" clId="{5A3D63DF-FF0F-4A20-8FB7-CC671771DF10}" dt="2023-04-30T12:24:05.216" v="13350" actId="1076"/>
          <ac:picMkLst>
            <pc:docMk/>
            <pc:sldMk cId="716677030" sldId="301"/>
            <ac:picMk id="5" creationId="{DCEFD4A7-D686-589D-FC3C-0B555BD2FDA4}"/>
          </ac:picMkLst>
        </pc:picChg>
        <pc:picChg chg="mod">
          <ac:chgData name="fatiha AKDIM" userId="9456ee4f8e5c6162" providerId="LiveId" clId="{5A3D63DF-FF0F-4A20-8FB7-CC671771DF10}" dt="2023-04-29T18:37:21.391" v="12773"/>
          <ac:picMkLst>
            <pc:docMk/>
            <pc:sldMk cId="716677030" sldId="301"/>
            <ac:picMk id="7" creationId="{DBCC518D-5735-FDB0-B30D-3A22D2FEBA5D}"/>
          </ac:picMkLst>
        </pc:picChg>
      </pc:sldChg>
      <pc:sldChg chg="addSp delSp modSp new mod modAnim addCm delCm">
        <pc:chgData name="fatiha AKDIM" userId="9456ee4f8e5c6162" providerId="LiveId" clId="{5A3D63DF-FF0F-4A20-8FB7-CC671771DF10}" dt="2023-05-07T08:33:07.167" v="18666" actId="20577"/>
        <pc:sldMkLst>
          <pc:docMk/>
          <pc:sldMk cId="1425458961" sldId="302"/>
        </pc:sldMkLst>
        <pc:spChg chg="add mod">
          <ac:chgData name="fatiha AKDIM" userId="9456ee4f8e5c6162" providerId="LiveId" clId="{5A3D63DF-FF0F-4A20-8FB7-CC671771DF10}" dt="2023-05-07T08:33:07.167" v="18666" actId="20577"/>
          <ac:spMkLst>
            <pc:docMk/>
            <pc:sldMk cId="1425458961" sldId="302"/>
            <ac:spMk id="2" creationId="{9B6C736F-FBC2-5DB5-3265-01EC1A8F3EA9}"/>
          </ac:spMkLst>
        </pc:spChg>
        <pc:spChg chg="add del mod">
          <ac:chgData name="fatiha AKDIM" userId="9456ee4f8e5c6162" providerId="LiveId" clId="{5A3D63DF-FF0F-4A20-8FB7-CC671771DF10}" dt="2023-04-23T22:20:43.737" v="10321" actId="478"/>
          <ac:spMkLst>
            <pc:docMk/>
            <pc:sldMk cId="1425458961" sldId="302"/>
            <ac:spMk id="3" creationId="{011C707E-76F1-CC12-048D-D1C9277824EE}"/>
          </ac:spMkLst>
        </pc:spChg>
        <pc:spChg chg="add del mod">
          <ac:chgData name="fatiha AKDIM" userId="9456ee4f8e5c6162" providerId="LiveId" clId="{5A3D63DF-FF0F-4A20-8FB7-CC671771DF10}" dt="2023-04-23T22:21:28.808" v="10346"/>
          <ac:spMkLst>
            <pc:docMk/>
            <pc:sldMk cId="1425458961" sldId="302"/>
            <ac:spMk id="8" creationId="{8EBF179C-30C1-E116-A459-36FBA34C9CC4}"/>
          </ac:spMkLst>
        </pc:spChg>
        <pc:spChg chg="add mod">
          <ac:chgData name="fatiha AKDIM" userId="9456ee4f8e5c6162" providerId="LiveId" clId="{5A3D63DF-FF0F-4A20-8FB7-CC671771DF10}" dt="2023-04-23T22:21:45.023" v="10379" actId="20577"/>
          <ac:spMkLst>
            <pc:docMk/>
            <pc:sldMk cId="1425458961" sldId="302"/>
            <ac:spMk id="9" creationId="{40F602A9-0E67-E06A-2DAC-7698D9F32912}"/>
          </ac:spMkLst>
        </pc:spChg>
        <pc:spChg chg="add mod">
          <ac:chgData name="fatiha AKDIM" userId="9456ee4f8e5c6162" providerId="LiveId" clId="{5A3D63DF-FF0F-4A20-8FB7-CC671771DF10}" dt="2023-04-30T12:30:25.755" v="13413" actId="164"/>
          <ac:spMkLst>
            <pc:docMk/>
            <pc:sldMk cId="1425458961" sldId="302"/>
            <ac:spMk id="10" creationId="{6C5353BB-A6D1-3994-802C-6EFF1A21F43A}"/>
          </ac:spMkLst>
        </pc:spChg>
        <pc:spChg chg="add mod">
          <ac:chgData name="fatiha AKDIM" userId="9456ee4f8e5c6162" providerId="LiveId" clId="{5A3D63DF-FF0F-4A20-8FB7-CC671771DF10}" dt="2023-04-30T12:34:48.661" v="13479" actId="1076"/>
          <ac:spMkLst>
            <pc:docMk/>
            <pc:sldMk cId="1425458961" sldId="302"/>
            <ac:spMk id="12" creationId="{A45AEDF3-8022-1655-5B02-999A93C5B08B}"/>
          </ac:spMkLst>
        </pc:spChg>
        <pc:spChg chg="add mod">
          <ac:chgData name="fatiha AKDIM" userId="9456ee4f8e5c6162" providerId="LiveId" clId="{5A3D63DF-FF0F-4A20-8FB7-CC671771DF10}" dt="2023-04-30T12:35:00.981" v="13482" actId="1076"/>
          <ac:spMkLst>
            <pc:docMk/>
            <pc:sldMk cId="1425458961" sldId="302"/>
            <ac:spMk id="13" creationId="{13BC8402-1B16-70B7-EFD8-D8F229D55E49}"/>
          </ac:spMkLst>
        </pc:spChg>
        <pc:spChg chg="add del mod">
          <ac:chgData name="fatiha AKDIM" userId="9456ee4f8e5c6162" providerId="LiveId" clId="{5A3D63DF-FF0F-4A20-8FB7-CC671771DF10}" dt="2023-04-30T12:40:36.941" v="13570" actId="478"/>
          <ac:spMkLst>
            <pc:docMk/>
            <pc:sldMk cId="1425458961" sldId="302"/>
            <ac:spMk id="14" creationId="{CD9096E4-352A-4318-6A30-B2CB637C7CE2}"/>
          </ac:spMkLst>
        </pc:spChg>
        <pc:spChg chg="add del mod">
          <ac:chgData name="fatiha AKDIM" userId="9456ee4f8e5c6162" providerId="LiveId" clId="{5A3D63DF-FF0F-4A20-8FB7-CC671771DF10}" dt="2023-04-30T12:40:37.767" v="13571" actId="478"/>
          <ac:spMkLst>
            <pc:docMk/>
            <pc:sldMk cId="1425458961" sldId="302"/>
            <ac:spMk id="15" creationId="{BE8BE2C2-4761-0475-9E79-77979ED45F69}"/>
          </ac:spMkLst>
        </pc:spChg>
        <pc:spChg chg="add del mod">
          <ac:chgData name="fatiha AKDIM" userId="9456ee4f8e5c6162" providerId="LiveId" clId="{5A3D63DF-FF0F-4A20-8FB7-CC671771DF10}" dt="2023-04-30T12:40:38.729" v="13572" actId="478"/>
          <ac:spMkLst>
            <pc:docMk/>
            <pc:sldMk cId="1425458961" sldId="302"/>
            <ac:spMk id="16" creationId="{2EECB8D0-C995-E0ED-4262-3362CD0B57A5}"/>
          </ac:spMkLst>
        </pc:spChg>
        <pc:spChg chg="add del mod">
          <ac:chgData name="fatiha AKDIM" userId="9456ee4f8e5c6162" providerId="LiveId" clId="{5A3D63DF-FF0F-4A20-8FB7-CC671771DF10}" dt="2023-04-30T12:40:36.078" v="13569" actId="478"/>
          <ac:spMkLst>
            <pc:docMk/>
            <pc:sldMk cId="1425458961" sldId="302"/>
            <ac:spMk id="17" creationId="{6885097A-6D91-9FDE-29D2-AF6D691A467E}"/>
          </ac:spMkLst>
        </pc:spChg>
        <pc:spChg chg="add del">
          <ac:chgData name="fatiha AKDIM" userId="9456ee4f8e5c6162" providerId="LiveId" clId="{5A3D63DF-FF0F-4A20-8FB7-CC671771DF10}" dt="2023-04-30T12:37:40.369" v="13505" actId="478"/>
          <ac:spMkLst>
            <pc:docMk/>
            <pc:sldMk cId="1425458961" sldId="302"/>
            <ac:spMk id="18" creationId="{AE326557-4AEC-F556-794B-78DA96EB8A42}"/>
          </ac:spMkLst>
        </pc:spChg>
        <pc:spChg chg="add del mod">
          <ac:chgData name="fatiha AKDIM" userId="9456ee4f8e5c6162" providerId="LiveId" clId="{5A3D63DF-FF0F-4A20-8FB7-CC671771DF10}" dt="2023-04-30T12:37:39.547" v="13504" actId="478"/>
          <ac:spMkLst>
            <pc:docMk/>
            <pc:sldMk cId="1425458961" sldId="302"/>
            <ac:spMk id="19" creationId="{5CAF1168-DFB0-F8C9-A00A-2AED39FE6A4D}"/>
          </ac:spMkLst>
        </pc:spChg>
        <pc:spChg chg="add del mod">
          <ac:chgData name="fatiha AKDIM" userId="9456ee4f8e5c6162" providerId="LiveId" clId="{5A3D63DF-FF0F-4A20-8FB7-CC671771DF10}" dt="2023-04-30T12:39:33.009" v="13520"/>
          <ac:spMkLst>
            <pc:docMk/>
            <pc:sldMk cId="1425458961" sldId="302"/>
            <ac:spMk id="20" creationId="{848EF3E4-0FF8-9981-F4A0-1CF569401571}"/>
          </ac:spMkLst>
        </pc:spChg>
        <pc:spChg chg="add del mod">
          <ac:chgData name="fatiha AKDIM" userId="9456ee4f8e5c6162" providerId="LiveId" clId="{5A3D63DF-FF0F-4A20-8FB7-CC671771DF10}" dt="2023-04-30T12:39:33.009" v="13520"/>
          <ac:spMkLst>
            <pc:docMk/>
            <pc:sldMk cId="1425458961" sldId="302"/>
            <ac:spMk id="21" creationId="{A38B283C-10AC-1CF0-8350-B27CB1FBF83E}"/>
          </ac:spMkLst>
        </pc:spChg>
        <pc:spChg chg="del mod">
          <ac:chgData name="fatiha AKDIM" userId="9456ee4f8e5c6162" providerId="LiveId" clId="{5A3D63DF-FF0F-4A20-8FB7-CC671771DF10}" dt="2023-04-30T12:41:49.067" v="13579"/>
          <ac:spMkLst>
            <pc:docMk/>
            <pc:sldMk cId="1425458961" sldId="302"/>
            <ac:spMk id="22" creationId="{79D56952-050B-9C43-850D-E8B2220C8875}"/>
          </ac:spMkLst>
        </pc:spChg>
        <pc:spChg chg="add del mod">
          <ac:chgData name="fatiha AKDIM" userId="9456ee4f8e5c6162" providerId="LiveId" clId="{5A3D63DF-FF0F-4A20-8FB7-CC671771DF10}" dt="2023-04-30T12:41:49.067" v="13579"/>
          <ac:spMkLst>
            <pc:docMk/>
            <pc:sldMk cId="1425458961" sldId="302"/>
            <ac:spMk id="23" creationId="{D7051038-9C19-1CAC-46F1-3573BA5A1BD5}"/>
          </ac:spMkLst>
        </pc:spChg>
        <pc:spChg chg="del mod">
          <ac:chgData name="fatiha AKDIM" userId="9456ee4f8e5c6162" providerId="LiveId" clId="{5A3D63DF-FF0F-4A20-8FB7-CC671771DF10}" dt="2023-04-30T12:42:54.956" v="13626"/>
          <ac:spMkLst>
            <pc:docMk/>
            <pc:sldMk cId="1425458961" sldId="302"/>
            <ac:spMk id="24" creationId="{FD5AEEC5-8B06-FCCD-A080-EC5C142BC070}"/>
          </ac:spMkLst>
        </pc:spChg>
        <pc:spChg chg="add del mod">
          <ac:chgData name="fatiha AKDIM" userId="9456ee4f8e5c6162" providerId="LiveId" clId="{5A3D63DF-FF0F-4A20-8FB7-CC671771DF10}" dt="2023-04-30T12:42:54.956" v="13626"/>
          <ac:spMkLst>
            <pc:docMk/>
            <pc:sldMk cId="1425458961" sldId="302"/>
            <ac:spMk id="25" creationId="{A138D847-63D3-93A1-13DD-4B577597BB0A}"/>
          </ac:spMkLst>
        </pc:spChg>
        <pc:spChg chg="del mod">
          <ac:chgData name="fatiha AKDIM" userId="9456ee4f8e5c6162" providerId="LiveId" clId="{5A3D63DF-FF0F-4A20-8FB7-CC671771DF10}" dt="2023-04-30T12:43:32.326" v="13628"/>
          <ac:spMkLst>
            <pc:docMk/>
            <pc:sldMk cId="1425458961" sldId="302"/>
            <ac:spMk id="26" creationId="{68BAAEF0-A3AD-FA76-2373-754B9CCAE252}"/>
          </ac:spMkLst>
        </pc:spChg>
        <pc:spChg chg="add del">
          <ac:chgData name="fatiha AKDIM" userId="9456ee4f8e5c6162" providerId="LiveId" clId="{5A3D63DF-FF0F-4A20-8FB7-CC671771DF10}" dt="2023-04-30T12:43:32.326" v="13628"/>
          <ac:spMkLst>
            <pc:docMk/>
            <pc:sldMk cId="1425458961" sldId="302"/>
            <ac:spMk id="27" creationId="{AE21A379-F750-93D3-E013-EF60A0BE429A}"/>
          </ac:spMkLst>
        </pc:spChg>
        <pc:spChg chg="del mod">
          <ac:chgData name="fatiha AKDIM" userId="9456ee4f8e5c6162" providerId="LiveId" clId="{5A3D63DF-FF0F-4A20-8FB7-CC671771DF10}" dt="2023-04-30T12:44:00.732" v="13631"/>
          <ac:spMkLst>
            <pc:docMk/>
            <pc:sldMk cId="1425458961" sldId="302"/>
            <ac:spMk id="28" creationId="{1A722924-8DB0-53D7-5EC9-06E43B3D5E19}"/>
          </ac:spMkLst>
        </pc:spChg>
        <pc:spChg chg="add del mod">
          <ac:chgData name="fatiha AKDIM" userId="9456ee4f8e5c6162" providerId="LiveId" clId="{5A3D63DF-FF0F-4A20-8FB7-CC671771DF10}" dt="2023-04-30T12:44:00.732" v="13631"/>
          <ac:spMkLst>
            <pc:docMk/>
            <pc:sldMk cId="1425458961" sldId="302"/>
            <ac:spMk id="29" creationId="{E952AF20-6C12-9B9E-C962-FABCF2B8C79E}"/>
          </ac:spMkLst>
        </pc:spChg>
        <pc:spChg chg="del mod">
          <ac:chgData name="fatiha AKDIM" userId="9456ee4f8e5c6162" providerId="LiveId" clId="{5A3D63DF-FF0F-4A20-8FB7-CC671771DF10}" dt="2023-04-30T12:44:24.348" v="13633"/>
          <ac:spMkLst>
            <pc:docMk/>
            <pc:sldMk cId="1425458961" sldId="302"/>
            <ac:spMk id="30" creationId="{9FFB92CD-6B51-C1DE-1C15-AE49E565938F}"/>
          </ac:spMkLst>
        </pc:spChg>
        <pc:spChg chg="add del">
          <ac:chgData name="fatiha AKDIM" userId="9456ee4f8e5c6162" providerId="LiveId" clId="{5A3D63DF-FF0F-4A20-8FB7-CC671771DF10}" dt="2023-04-30T12:44:24.348" v="13633"/>
          <ac:spMkLst>
            <pc:docMk/>
            <pc:sldMk cId="1425458961" sldId="302"/>
            <ac:spMk id="31" creationId="{FB0CC5B4-D566-87D5-3845-D2DEFFFC5FC6}"/>
          </ac:spMkLst>
        </pc:spChg>
        <pc:spChg chg="mod">
          <ac:chgData name="fatiha AKDIM" userId="9456ee4f8e5c6162" providerId="LiveId" clId="{5A3D63DF-FF0F-4A20-8FB7-CC671771DF10}" dt="2023-04-30T12:46:23.790" v="13645" actId="693"/>
          <ac:spMkLst>
            <pc:docMk/>
            <pc:sldMk cId="1425458961" sldId="302"/>
            <ac:spMk id="32" creationId="{2A4FF3D7-4E88-2BEB-4E0A-560CC846CBA1}"/>
          </ac:spMkLst>
        </pc:spChg>
        <pc:grpChg chg="add mod">
          <ac:chgData name="fatiha AKDIM" userId="9456ee4f8e5c6162" providerId="LiveId" clId="{5A3D63DF-FF0F-4A20-8FB7-CC671771DF10}" dt="2023-04-30T12:30:25.755" v="13413" actId="164"/>
          <ac:grpSpMkLst>
            <pc:docMk/>
            <pc:sldMk cId="1425458961" sldId="302"/>
            <ac:grpSpMk id="11" creationId="{23A1E145-1B14-66BB-128E-D0562F421A1B}"/>
          </ac:grpSpMkLst>
        </pc:grpChg>
        <pc:picChg chg="add mod">
          <ac:chgData name="fatiha AKDIM" userId="9456ee4f8e5c6162" providerId="LiveId" clId="{5A3D63DF-FF0F-4A20-8FB7-CC671771DF10}" dt="2023-04-30T12:30:25.755" v="13413" actId="164"/>
          <ac:picMkLst>
            <pc:docMk/>
            <pc:sldMk cId="1425458961" sldId="302"/>
            <ac:picMk id="4" creationId="{0C9773CE-0986-1622-76C1-2D54CC4FA89B}"/>
          </ac:picMkLst>
        </pc:picChg>
        <pc:picChg chg="add del mod">
          <ac:chgData name="fatiha AKDIM" userId="9456ee4f8e5c6162" providerId="LiveId" clId="{5A3D63DF-FF0F-4A20-8FB7-CC671771DF10}" dt="2023-04-30T12:27:56.720" v="13372" actId="478"/>
          <ac:picMkLst>
            <pc:docMk/>
            <pc:sldMk cId="1425458961" sldId="302"/>
            <ac:picMk id="5" creationId="{23B66FA0-1B2E-24BA-3EDD-8FD6B482A1C0}"/>
          </ac:picMkLst>
        </pc:picChg>
        <pc:picChg chg="add del mod">
          <ac:chgData name="fatiha AKDIM" userId="9456ee4f8e5c6162" providerId="LiveId" clId="{5A3D63DF-FF0F-4A20-8FB7-CC671771DF10}" dt="2023-04-30T12:28:28.352" v="13375" actId="478"/>
          <ac:picMkLst>
            <pc:docMk/>
            <pc:sldMk cId="1425458961" sldId="302"/>
            <ac:picMk id="7" creationId="{574575ED-65BA-561B-BE7A-B2F213CE2D51}"/>
          </ac:picMkLst>
        </pc:picChg>
        <pc:picChg chg="add mod">
          <ac:chgData name="fatiha AKDIM" userId="9456ee4f8e5c6162" providerId="LiveId" clId="{5A3D63DF-FF0F-4A20-8FB7-CC671771DF10}" dt="2023-04-30T12:28:52.818" v="13382" actId="1076"/>
          <ac:picMkLst>
            <pc:docMk/>
            <pc:sldMk cId="1425458961" sldId="302"/>
            <ac:picMk id="8" creationId="{57872080-C125-9DD8-FFDF-85421890CA4D}"/>
          </ac:picMkLst>
        </pc:picChg>
      </pc:sldChg>
      <pc:sldChg chg="addSp delSp modSp new mod modAnim">
        <pc:chgData name="fatiha AKDIM" userId="9456ee4f8e5c6162" providerId="LiveId" clId="{5A3D63DF-FF0F-4A20-8FB7-CC671771DF10}" dt="2023-05-01T17:57:54.001" v="17238"/>
        <pc:sldMkLst>
          <pc:docMk/>
          <pc:sldMk cId="4178707616" sldId="303"/>
        </pc:sldMkLst>
        <pc:spChg chg="add mod">
          <ac:chgData name="fatiha AKDIM" userId="9456ee4f8e5c6162" providerId="LiveId" clId="{5A3D63DF-FF0F-4A20-8FB7-CC671771DF10}" dt="2023-04-30T13:01:21.019" v="13656" actId="20577"/>
          <ac:spMkLst>
            <pc:docMk/>
            <pc:sldMk cId="4178707616" sldId="303"/>
            <ac:spMk id="2" creationId="{29588F6E-B104-D3F6-D280-9FBC229C8184}"/>
          </ac:spMkLst>
        </pc:spChg>
        <pc:spChg chg="add mod">
          <ac:chgData name="fatiha AKDIM" userId="9456ee4f8e5c6162" providerId="LiveId" clId="{5A3D63DF-FF0F-4A20-8FB7-CC671771DF10}" dt="2023-04-30T13:06:02.214" v="13676" actId="208"/>
          <ac:spMkLst>
            <pc:docMk/>
            <pc:sldMk cId="4178707616" sldId="303"/>
            <ac:spMk id="15" creationId="{F73BF701-FF88-936B-80B6-40919F14F26C}"/>
          </ac:spMkLst>
        </pc:spChg>
        <pc:spChg chg="add mod">
          <ac:chgData name="fatiha AKDIM" userId="9456ee4f8e5c6162" providerId="LiveId" clId="{5A3D63DF-FF0F-4A20-8FB7-CC671771DF10}" dt="2023-04-30T13:14:54.916" v="13797" actId="164"/>
          <ac:spMkLst>
            <pc:docMk/>
            <pc:sldMk cId="4178707616" sldId="303"/>
            <ac:spMk id="16" creationId="{EA079E88-8CB6-E1CB-7E90-6FC7796CECB7}"/>
          </ac:spMkLst>
        </pc:spChg>
        <pc:spChg chg="add mod">
          <ac:chgData name="fatiha AKDIM" userId="9456ee4f8e5c6162" providerId="LiveId" clId="{5A3D63DF-FF0F-4A20-8FB7-CC671771DF10}" dt="2023-04-30T13:14:42.002" v="13796" actId="164"/>
          <ac:spMkLst>
            <pc:docMk/>
            <pc:sldMk cId="4178707616" sldId="303"/>
            <ac:spMk id="25" creationId="{A77E5126-4058-66AA-1E96-7D69D1FE2ADC}"/>
          </ac:spMkLst>
        </pc:spChg>
        <pc:spChg chg="add mod">
          <ac:chgData name="fatiha AKDIM" userId="9456ee4f8e5c6162" providerId="LiveId" clId="{5A3D63DF-FF0F-4A20-8FB7-CC671771DF10}" dt="2023-04-30T13:17:22.459" v="13883" actId="164"/>
          <ac:spMkLst>
            <pc:docMk/>
            <pc:sldMk cId="4178707616" sldId="303"/>
            <ac:spMk id="30" creationId="{8052139E-0EB9-976F-98EA-6D6786A3545D}"/>
          </ac:spMkLst>
        </pc:spChg>
        <pc:spChg chg="add mod">
          <ac:chgData name="fatiha AKDIM" userId="9456ee4f8e5c6162" providerId="LiveId" clId="{5A3D63DF-FF0F-4A20-8FB7-CC671771DF10}" dt="2023-04-30T13:17:22.459" v="13883" actId="164"/>
          <ac:spMkLst>
            <pc:docMk/>
            <pc:sldMk cId="4178707616" sldId="303"/>
            <ac:spMk id="35" creationId="{2E1178D0-716B-7719-09E6-C33C77B777E2}"/>
          </ac:spMkLst>
        </pc:spChg>
        <pc:grpChg chg="add mod">
          <ac:chgData name="fatiha AKDIM" userId="9456ee4f8e5c6162" providerId="LiveId" clId="{5A3D63DF-FF0F-4A20-8FB7-CC671771DF10}" dt="2023-04-30T13:11:03.549" v="13768" actId="1076"/>
          <ac:grpSpMkLst>
            <pc:docMk/>
            <pc:sldMk cId="4178707616" sldId="303"/>
            <ac:grpSpMk id="14" creationId="{0758584B-CFEF-4BB7-0DDE-B6B620304B36}"/>
          </ac:grpSpMkLst>
        </pc:grpChg>
        <pc:grpChg chg="add mod">
          <ac:chgData name="fatiha AKDIM" userId="9456ee4f8e5c6162" providerId="LiveId" clId="{5A3D63DF-FF0F-4A20-8FB7-CC671771DF10}" dt="2023-04-30T13:14:54.916" v="13797" actId="164"/>
          <ac:grpSpMkLst>
            <pc:docMk/>
            <pc:sldMk cId="4178707616" sldId="303"/>
            <ac:grpSpMk id="28" creationId="{8C983082-1CE6-3E76-AAC3-183D77B51C4D}"/>
          </ac:grpSpMkLst>
        </pc:grpChg>
        <pc:grpChg chg="add mod">
          <ac:chgData name="fatiha AKDIM" userId="9456ee4f8e5c6162" providerId="LiveId" clId="{5A3D63DF-FF0F-4A20-8FB7-CC671771DF10}" dt="2023-04-30T13:14:54.916" v="13797" actId="164"/>
          <ac:grpSpMkLst>
            <pc:docMk/>
            <pc:sldMk cId="4178707616" sldId="303"/>
            <ac:grpSpMk id="29" creationId="{D3F0CB80-5A65-8A6A-F326-C839E13FF461}"/>
          </ac:grpSpMkLst>
        </pc:grpChg>
        <pc:grpChg chg="add mod">
          <ac:chgData name="fatiha AKDIM" userId="9456ee4f8e5c6162" providerId="LiveId" clId="{5A3D63DF-FF0F-4A20-8FB7-CC671771DF10}" dt="2023-04-30T13:17:22.459" v="13883" actId="164"/>
          <ac:grpSpMkLst>
            <pc:docMk/>
            <pc:sldMk cId="4178707616" sldId="303"/>
            <ac:grpSpMk id="36" creationId="{13FF8411-3226-A6D9-B64E-AA0ECCCE9E37}"/>
          </ac:grpSpMkLst>
        </pc:grpChg>
        <pc:picChg chg="add del mod">
          <ac:chgData name="fatiha AKDIM" userId="9456ee4f8e5c6162" providerId="LiveId" clId="{5A3D63DF-FF0F-4A20-8FB7-CC671771DF10}" dt="2023-04-30T13:03:51.224" v="13661" actId="478"/>
          <ac:picMkLst>
            <pc:docMk/>
            <pc:sldMk cId="4178707616" sldId="303"/>
            <ac:picMk id="4" creationId="{44703966-5CFB-F3C0-3734-234E490B2E27}"/>
          </ac:picMkLst>
        </pc:picChg>
        <pc:picChg chg="add del mod">
          <ac:chgData name="fatiha AKDIM" userId="9456ee4f8e5c6162" providerId="LiveId" clId="{5A3D63DF-FF0F-4A20-8FB7-CC671771DF10}" dt="2023-04-23T22:22:43.453" v="10405" actId="478"/>
          <ac:picMkLst>
            <pc:docMk/>
            <pc:sldMk cId="4178707616" sldId="303"/>
            <ac:picMk id="4" creationId="{CA3C1B53-AA27-166F-9A93-2256FE7B0C60}"/>
          </ac:picMkLst>
        </pc:picChg>
        <pc:picChg chg="add del mod">
          <ac:chgData name="fatiha AKDIM" userId="9456ee4f8e5c6162" providerId="LiveId" clId="{5A3D63DF-FF0F-4A20-8FB7-CC671771DF10}" dt="2023-04-30T13:02:23.891" v="13657" actId="478"/>
          <ac:picMkLst>
            <pc:docMk/>
            <pc:sldMk cId="4178707616" sldId="303"/>
            <ac:picMk id="6" creationId="{32B28122-55F4-4B50-EE50-8462AA616EC1}"/>
          </ac:picMkLst>
        </pc:picChg>
        <pc:picChg chg="add mod">
          <ac:chgData name="fatiha AKDIM" userId="9456ee4f8e5c6162" providerId="LiveId" clId="{5A3D63DF-FF0F-4A20-8FB7-CC671771DF10}" dt="2023-04-30T13:05:22.418" v="13671" actId="164"/>
          <ac:picMkLst>
            <pc:docMk/>
            <pc:sldMk cId="4178707616" sldId="303"/>
            <ac:picMk id="7" creationId="{766BBDFB-AC85-E9DD-34D8-2AC464F69211}"/>
          </ac:picMkLst>
        </pc:picChg>
        <pc:picChg chg="add del mod">
          <ac:chgData name="fatiha AKDIM" userId="9456ee4f8e5c6162" providerId="LiveId" clId="{5A3D63DF-FF0F-4A20-8FB7-CC671771DF10}" dt="2023-04-30T13:02:25.781" v="13658" actId="478"/>
          <ac:picMkLst>
            <pc:docMk/>
            <pc:sldMk cId="4178707616" sldId="303"/>
            <ac:picMk id="8" creationId="{8D7FCC4B-5110-E20E-AE8D-66D21711C3CA}"/>
          </ac:picMkLst>
        </pc:picChg>
        <pc:cxnChg chg="add mod">
          <ac:chgData name="fatiha AKDIM" userId="9456ee4f8e5c6162" providerId="LiveId" clId="{5A3D63DF-FF0F-4A20-8FB7-CC671771DF10}" dt="2023-04-30T13:05:22.418" v="13671" actId="164"/>
          <ac:cxnSpMkLst>
            <pc:docMk/>
            <pc:sldMk cId="4178707616" sldId="303"/>
            <ac:cxnSpMk id="10" creationId="{C20E6981-9D24-1BE8-9D95-9AEEE2553C03}"/>
          </ac:cxnSpMkLst>
        </pc:cxnChg>
        <pc:cxnChg chg="add mod">
          <ac:chgData name="fatiha AKDIM" userId="9456ee4f8e5c6162" providerId="LiveId" clId="{5A3D63DF-FF0F-4A20-8FB7-CC671771DF10}" dt="2023-04-30T13:05:22.418" v="13671" actId="164"/>
          <ac:cxnSpMkLst>
            <pc:docMk/>
            <pc:sldMk cId="4178707616" sldId="303"/>
            <ac:cxnSpMk id="11" creationId="{A041FE49-B9CC-4A0C-A4B8-6486E2F318F0}"/>
          </ac:cxnSpMkLst>
        </pc:cxnChg>
        <pc:cxnChg chg="add mod">
          <ac:chgData name="fatiha AKDIM" userId="9456ee4f8e5c6162" providerId="LiveId" clId="{5A3D63DF-FF0F-4A20-8FB7-CC671771DF10}" dt="2023-04-30T13:14:42.002" v="13796" actId="164"/>
          <ac:cxnSpMkLst>
            <pc:docMk/>
            <pc:sldMk cId="4178707616" sldId="303"/>
            <ac:cxnSpMk id="18" creationId="{582D225B-C9B9-3C33-4CAC-34758E4FF11B}"/>
          </ac:cxnSpMkLst>
        </pc:cxnChg>
        <pc:cxnChg chg="add mod">
          <ac:chgData name="fatiha AKDIM" userId="9456ee4f8e5c6162" providerId="LiveId" clId="{5A3D63DF-FF0F-4A20-8FB7-CC671771DF10}" dt="2023-04-30T13:14:42.002" v="13796" actId="164"/>
          <ac:cxnSpMkLst>
            <pc:docMk/>
            <pc:sldMk cId="4178707616" sldId="303"/>
            <ac:cxnSpMk id="22" creationId="{5378B26C-CA30-A0D0-BFCE-3B2906062C00}"/>
          </ac:cxnSpMkLst>
        </pc:cxnChg>
        <pc:cxnChg chg="add mod">
          <ac:chgData name="fatiha AKDIM" userId="9456ee4f8e5c6162" providerId="LiveId" clId="{5A3D63DF-FF0F-4A20-8FB7-CC671771DF10}" dt="2023-04-30T13:17:22.459" v="13883" actId="164"/>
          <ac:cxnSpMkLst>
            <pc:docMk/>
            <pc:sldMk cId="4178707616" sldId="303"/>
            <ac:cxnSpMk id="32" creationId="{E8EEE0D9-A83B-DA65-B8A0-5EF2AC128A3A}"/>
          </ac:cxnSpMkLst>
        </pc:cxnChg>
      </pc:sldChg>
      <pc:sldChg chg="addSp delSp modSp new mod modAnim">
        <pc:chgData name="fatiha AKDIM" userId="9456ee4f8e5c6162" providerId="LiveId" clId="{5A3D63DF-FF0F-4A20-8FB7-CC671771DF10}" dt="2023-05-04T14:12:58.234" v="18048"/>
        <pc:sldMkLst>
          <pc:docMk/>
          <pc:sldMk cId="141453770" sldId="304"/>
        </pc:sldMkLst>
        <pc:spChg chg="add mod topLvl">
          <ac:chgData name="fatiha AKDIM" userId="9456ee4f8e5c6162" providerId="LiveId" clId="{5A3D63DF-FF0F-4A20-8FB7-CC671771DF10}" dt="2023-04-30T13:54:46.669" v="13936" actId="164"/>
          <ac:spMkLst>
            <pc:docMk/>
            <pc:sldMk cId="141453770" sldId="304"/>
            <ac:spMk id="2" creationId="{0F9A7E4C-D544-C34A-4B98-F2A4C9A65322}"/>
          </ac:spMkLst>
        </pc:spChg>
        <pc:spChg chg="add mod topLvl">
          <ac:chgData name="fatiha AKDIM" userId="9456ee4f8e5c6162" providerId="LiveId" clId="{5A3D63DF-FF0F-4A20-8FB7-CC671771DF10}" dt="2023-04-30T13:54:46.669" v="13936" actId="164"/>
          <ac:spMkLst>
            <pc:docMk/>
            <pc:sldMk cId="141453770" sldId="304"/>
            <ac:spMk id="4" creationId="{B7BE7CFC-918F-39DE-A214-81F2425F85E7}"/>
          </ac:spMkLst>
        </pc:spChg>
        <pc:spChg chg="add mod topLvl">
          <ac:chgData name="fatiha AKDIM" userId="9456ee4f8e5c6162" providerId="LiveId" clId="{5A3D63DF-FF0F-4A20-8FB7-CC671771DF10}" dt="2023-04-30T13:54:46.669" v="13936" actId="164"/>
          <ac:spMkLst>
            <pc:docMk/>
            <pc:sldMk cId="141453770" sldId="304"/>
            <ac:spMk id="6" creationId="{A6A2E70E-6573-8318-9C6D-2CC3889F80A8}"/>
          </ac:spMkLst>
        </pc:spChg>
        <pc:spChg chg="add mod">
          <ac:chgData name="fatiha AKDIM" userId="9456ee4f8e5c6162" providerId="LiveId" clId="{5A3D63DF-FF0F-4A20-8FB7-CC671771DF10}" dt="2023-04-30T13:54:40.471" v="13935" actId="571"/>
          <ac:spMkLst>
            <pc:docMk/>
            <pc:sldMk cId="141453770" sldId="304"/>
            <ac:spMk id="32" creationId="{23BC682B-8D36-3925-CCA4-FE4A33FFD98C}"/>
          </ac:spMkLst>
        </pc:spChg>
        <pc:spChg chg="add mod">
          <ac:chgData name="fatiha AKDIM" userId="9456ee4f8e5c6162" providerId="LiveId" clId="{5A3D63DF-FF0F-4A20-8FB7-CC671771DF10}" dt="2023-04-30T13:54:40.471" v="13935" actId="571"/>
          <ac:spMkLst>
            <pc:docMk/>
            <pc:sldMk cId="141453770" sldId="304"/>
            <ac:spMk id="33" creationId="{12F20949-77AA-D52D-C8E7-8A7626580447}"/>
          </ac:spMkLst>
        </pc:spChg>
        <pc:spChg chg="add mod topLvl">
          <ac:chgData name="fatiha AKDIM" userId="9456ee4f8e5c6162" providerId="LiveId" clId="{5A3D63DF-FF0F-4A20-8FB7-CC671771DF10}" dt="2023-04-30T14:05:18.942" v="14048" actId="165"/>
          <ac:spMkLst>
            <pc:docMk/>
            <pc:sldMk cId="141453770" sldId="304"/>
            <ac:spMk id="39" creationId="{37528868-AF48-85BF-8C3C-A7B9C29BA224}"/>
          </ac:spMkLst>
        </pc:spChg>
        <pc:spChg chg="add del mod">
          <ac:chgData name="fatiha AKDIM" userId="9456ee4f8e5c6162" providerId="LiveId" clId="{5A3D63DF-FF0F-4A20-8FB7-CC671771DF10}" dt="2023-04-30T14:00:44.034" v="14012" actId="478"/>
          <ac:spMkLst>
            <pc:docMk/>
            <pc:sldMk cId="141453770" sldId="304"/>
            <ac:spMk id="53" creationId="{DE685568-F2B3-21F9-D421-794CFC2DD223}"/>
          </ac:spMkLst>
        </pc:spChg>
        <pc:spChg chg="add mod">
          <ac:chgData name="fatiha AKDIM" userId="9456ee4f8e5c6162" providerId="LiveId" clId="{5A3D63DF-FF0F-4A20-8FB7-CC671771DF10}" dt="2023-04-30T14:01:01.372" v="14017" actId="1076"/>
          <ac:spMkLst>
            <pc:docMk/>
            <pc:sldMk cId="141453770" sldId="304"/>
            <ac:spMk id="54" creationId="{8ED95A75-2E57-9894-B7FC-64C044DFD7FE}"/>
          </ac:spMkLst>
        </pc:spChg>
        <pc:spChg chg="add mod">
          <ac:chgData name="fatiha AKDIM" userId="9456ee4f8e5c6162" providerId="LiveId" clId="{5A3D63DF-FF0F-4A20-8FB7-CC671771DF10}" dt="2023-04-30T14:00:48.574" v="14014" actId="1076"/>
          <ac:spMkLst>
            <pc:docMk/>
            <pc:sldMk cId="141453770" sldId="304"/>
            <ac:spMk id="55" creationId="{DB9F7AEA-A9F6-3C70-11C4-142DEFBAD465}"/>
          </ac:spMkLst>
        </pc:spChg>
        <pc:spChg chg="add mod">
          <ac:chgData name="fatiha AKDIM" userId="9456ee4f8e5c6162" providerId="LiveId" clId="{5A3D63DF-FF0F-4A20-8FB7-CC671771DF10}" dt="2023-04-30T14:00:53.486" v="14016" actId="1076"/>
          <ac:spMkLst>
            <pc:docMk/>
            <pc:sldMk cId="141453770" sldId="304"/>
            <ac:spMk id="56" creationId="{14C9A617-A8E4-482B-3FB8-F6791AB4D1B4}"/>
          </ac:spMkLst>
        </pc:spChg>
        <pc:spChg chg="add mod">
          <ac:chgData name="fatiha AKDIM" userId="9456ee4f8e5c6162" providerId="LiveId" clId="{5A3D63DF-FF0F-4A20-8FB7-CC671771DF10}" dt="2023-04-30T14:04:46.279" v="14047" actId="1076"/>
          <ac:spMkLst>
            <pc:docMk/>
            <pc:sldMk cId="141453770" sldId="304"/>
            <ac:spMk id="57" creationId="{2CFA0B5F-0642-9252-D885-5E15D347A8DB}"/>
          </ac:spMkLst>
        </pc:spChg>
        <pc:spChg chg="add mod">
          <ac:chgData name="fatiha AKDIM" userId="9456ee4f8e5c6162" providerId="LiveId" clId="{5A3D63DF-FF0F-4A20-8FB7-CC671771DF10}" dt="2023-04-30T14:04:46.279" v="14047" actId="1076"/>
          <ac:spMkLst>
            <pc:docMk/>
            <pc:sldMk cId="141453770" sldId="304"/>
            <ac:spMk id="58" creationId="{137FA88A-3693-51AC-51AD-3678D827C8F4}"/>
          </ac:spMkLst>
        </pc:spChg>
        <pc:spChg chg="add mod">
          <ac:chgData name="fatiha AKDIM" userId="9456ee4f8e5c6162" providerId="LiveId" clId="{5A3D63DF-FF0F-4A20-8FB7-CC671771DF10}" dt="2023-04-30T14:12:24.466" v="14076" actId="207"/>
          <ac:spMkLst>
            <pc:docMk/>
            <pc:sldMk cId="141453770" sldId="304"/>
            <ac:spMk id="59" creationId="{DCF82B35-01E6-DBA8-574D-1A8AE31FDBC2}"/>
          </ac:spMkLst>
        </pc:spChg>
        <pc:spChg chg="add mod">
          <ac:chgData name="fatiha AKDIM" userId="9456ee4f8e5c6162" providerId="LiveId" clId="{5A3D63DF-FF0F-4A20-8FB7-CC671771DF10}" dt="2023-04-30T14:16:39.240" v="14105" actId="164"/>
          <ac:spMkLst>
            <pc:docMk/>
            <pc:sldMk cId="141453770" sldId="304"/>
            <ac:spMk id="60" creationId="{3C160528-19AA-5EC0-41ED-65CEF02ED293}"/>
          </ac:spMkLst>
        </pc:spChg>
        <pc:spChg chg="add mod">
          <ac:chgData name="fatiha AKDIM" userId="9456ee4f8e5c6162" providerId="LiveId" clId="{5A3D63DF-FF0F-4A20-8FB7-CC671771DF10}" dt="2023-04-30T14:17:11.787" v="14109" actId="164"/>
          <ac:spMkLst>
            <pc:docMk/>
            <pc:sldMk cId="141453770" sldId="304"/>
            <ac:spMk id="61" creationId="{FD25547E-AAA4-7D8D-E448-2260B4EC248B}"/>
          </ac:spMkLst>
        </pc:spChg>
        <pc:spChg chg="add mod">
          <ac:chgData name="fatiha AKDIM" userId="9456ee4f8e5c6162" providerId="LiveId" clId="{5A3D63DF-FF0F-4A20-8FB7-CC671771DF10}" dt="2023-04-30T14:16:43.731" v="14106" actId="164"/>
          <ac:spMkLst>
            <pc:docMk/>
            <pc:sldMk cId="141453770" sldId="304"/>
            <ac:spMk id="62" creationId="{418EE271-6AD4-3CF3-6A79-8BD5EADCAEDE}"/>
          </ac:spMkLst>
        </pc:spChg>
        <pc:spChg chg="add mod">
          <ac:chgData name="fatiha AKDIM" userId="9456ee4f8e5c6162" providerId="LiveId" clId="{5A3D63DF-FF0F-4A20-8FB7-CC671771DF10}" dt="2023-04-30T14:16:43.731" v="14106" actId="164"/>
          <ac:spMkLst>
            <pc:docMk/>
            <pc:sldMk cId="141453770" sldId="304"/>
            <ac:spMk id="63" creationId="{249B7D03-656F-1DCB-34AD-BEB5DD5BCB11}"/>
          </ac:spMkLst>
        </pc:spChg>
        <pc:spChg chg="add mod">
          <ac:chgData name="fatiha AKDIM" userId="9456ee4f8e5c6162" providerId="LiveId" clId="{5A3D63DF-FF0F-4A20-8FB7-CC671771DF10}" dt="2023-04-30T14:18:26.726" v="14129" actId="207"/>
          <ac:spMkLst>
            <pc:docMk/>
            <pc:sldMk cId="141453770" sldId="304"/>
            <ac:spMk id="67" creationId="{B819BA9F-6466-7108-95C4-87B1D8FB8F60}"/>
          </ac:spMkLst>
        </pc:spChg>
        <pc:spChg chg="add mod">
          <ac:chgData name="fatiha AKDIM" userId="9456ee4f8e5c6162" providerId="LiveId" clId="{5A3D63DF-FF0F-4A20-8FB7-CC671771DF10}" dt="2023-04-30T14:20:14.934" v="14147" actId="1076"/>
          <ac:spMkLst>
            <pc:docMk/>
            <pc:sldMk cId="141453770" sldId="304"/>
            <ac:spMk id="68" creationId="{C99B4DE4-3CF3-CE36-B8D0-6295D3D545A9}"/>
          </ac:spMkLst>
        </pc:spChg>
        <pc:spChg chg="add del mod">
          <ac:chgData name="fatiha AKDIM" userId="9456ee4f8e5c6162" providerId="LiveId" clId="{5A3D63DF-FF0F-4A20-8FB7-CC671771DF10}" dt="2023-04-30T14:20:20.117" v="14156" actId="11529"/>
          <ac:spMkLst>
            <pc:docMk/>
            <pc:sldMk cId="141453770" sldId="304"/>
            <ac:spMk id="69" creationId="{DB353643-3D7F-A7AF-6CF2-A4521113D450}"/>
          </ac:spMkLst>
        </pc:spChg>
        <pc:spChg chg="add mod">
          <ac:chgData name="fatiha AKDIM" userId="9456ee4f8e5c6162" providerId="LiveId" clId="{5A3D63DF-FF0F-4A20-8FB7-CC671771DF10}" dt="2023-04-30T14:20:18.739" v="14154"/>
          <ac:spMkLst>
            <pc:docMk/>
            <pc:sldMk cId="141453770" sldId="304"/>
            <ac:spMk id="70" creationId="{3C3C8943-C561-ABD7-251E-EAADD89FE0D6}"/>
          </ac:spMkLst>
        </pc:spChg>
        <pc:grpChg chg="add del mod topLvl">
          <ac:chgData name="fatiha AKDIM" userId="9456ee4f8e5c6162" providerId="LiveId" clId="{5A3D63DF-FF0F-4A20-8FB7-CC671771DF10}" dt="2023-04-30T13:54:22.849" v="13933" actId="165"/>
          <ac:grpSpMkLst>
            <pc:docMk/>
            <pc:sldMk cId="141453770" sldId="304"/>
            <ac:grpSpMk id="28" creationId="{068F01F2-F306-1530-C080-98AA9CB90714}"/>
          </ac:grpSpMkLst>
        </pc:grpChg>
        <pc:grpChg chg="add del mod">
          <ac:chgData name="fatiha AKDIM" userId="9456ee4f8e5c6162" providerId="LiveId" clId="{5A3D63DF-FF0F-4A20-8FB7-CC671771DF10}" dt="2023-04-30T13:54:14.768" v="13932" actId="165"/>
          <ac:grpSpMkLst>
            <pc:docMk/>
            <pc:sldMk cId="141453770" sldId="304"/>
            <ac:grpSpMk id="29" creationId="{030B2330-CCD2-3129-0F10-07C432892C0D}"/>
          </ac:grpSpMkLst>
        </pc:grpChg>
        <pc:grpChg chg="add mod">
          <ac:chgData name="fatiha AKDIM" userId="9456ee4f8e5c6162" providerId="LiveId" clId="{5A3D63DF-FF0F-4A20-8FB7-CC671771DF10}" dt="2023-04-30T13:54:46.669" v="13936" actId="164"/>
          <ac:grpSpMkLst>
            <pc:docMk/>
            <pc:sldMk cId="141453770" sldId="304"/>
            <ac:grpSpMk id="38" creationId="{D1857F96-6E21-27ED-18E6-F09612ECF7D8}"/>
          </ac:grpSpMkLst>
        </pc:grpChg>
        <pc:grpChg chg="add del mod">
          <ac:chgData name="fatiha AKDIM" userId="9456ee4f8e5c6162" providerId="LiveId" clId="{5A3D63DF-FF0F-4A20-8FB7-CC671771DF10}" dt="2023-04-30T13:58:57.124" v="13956" actId="165"/>
          <ac:grpSpMkLst>
            <pc:docMk/>
            <pc:sldMk cId="141453770" sldId="304"/>
            <ac:grpSpMk id="51" creationId="{A33681C2-3140-5207-F15B-784775BEDA00}"/>
          </ac:grpSpMkLst>
        </pc:grpChg>
        <pc:grpChg chg="add del mod">
          <ac:chgData name="fatiha AKDIM" userId="9456ee4f8e5c6162" providerId="LiveId" clId="{5A3D63DF-FF0F-4A20-8FB7-CC671771DF10}" dt="2023-04-30T14:05:18.942" v="14048" actId="165"/>
          <ac:grpSpMkLst>
            <pc:docMk/>
            <pc:sldMk cId="141453770" sldId="304"/>
            <ac:grpSpMk id="52" creationId="{DE8D82B2-7B66-A76E-E703-33749689A792}"/>
          </ac:grpSpMkLst>
        </pc:grpChg>
        <pc:grpChg chg="add mod">
          <ac:chgData name="fatiha AKDIM" userId="9456ee4f8e5c6162" providerId="LiveId" clId="{5A3D63DF-FF0F-4A20-8FB7-CC671771DF10}" dt="2023-04-30T14:17:11.787" v="14109" actId="164"/>
          <ac:grpSpMkLst>
            <pc:docMk/>
            <pc:sldMk cId="141453770" sldId="304"/>
            <ac:grpSpMk id="64" creationId="{B8ED5AE3-2998-B47D-E797-993FB6D7342D}"/>
          </ac:grpSpMkLst>
        </pc:grpChg>
        <pc:grpChg chg="add mod">
          <ac:chgData name="fatiha AKDIM" userId="9456ee4f8e5c6162" providerId="LiveId" clId="{5A3D63DF-FF0F-4A20-8FB7-CC671771DF10}" dt="2023-04-30T14:16:43.731" v="14106" actId="164"/>
          <ac:grpSpMkLst>
            <pc:docMk/>
            <pc:sldMk cId="141453770" sldId="304"/>
            <ac:grpSpMk id="65" creationId="{0FBAA3E6-CA07-FF44-EAC1-40AC3D966721}"/>
          </ac:grpSpMkLst>
        </pc:grpChg>
        <pc:grpChg chg="add mod">
          <ac:chgData name="fatiha AKDIM" userId="9456ee4f8e5c6162" providerId="LiveId" clId="{5A3D63DF-FF0F-4A20-8FB7-CC671771DF10}" dt="2023-04-30T14:17:11.787" v="14109" actId="164"/>
          <ac:grpSpMkLst>
            <pc:docMk/>
            <pc:sldMk cId="141453770" sldId="304"/>
            <ac:grpSpMk id="66" creationId="{30564E69-07DA-4720-7881-8BBCB2F6C5AB}"/>
          </ac:grpSpMkLst>
        </pc:grpChg>
        <pc:picChg chg="add mod">
          <ac:chgData name="fatiha AKDIM" userId="9456ee4f8e5c6162" providerId="LiveId" clId="{5A3D63DF-FF0F-4A20-8FB7-CC671771DF10}" dt="2023-04-23T22:24:20.268" v="10441" actId="1076"/>
          <ac:picMkLst>
            <pc:docMk/>
            <pc:sldMk cId="141453770" sldId="304"/>
            <ac:picMk id="3" creationId="{9E19191B-35F6-0718-FE9D-E5E3D40A28EE}"/>
          </ac:picMkLst>
        </pc:picChg>
        <pc:picChg chg="add mod">
          <ac:chgData name="fatiha AKDIM" userId="9456ee4f8e5c6162" providerId="LiveId" clId="{5A3D63DF-FF0F-4A20-8FB7-CC671771DF10}" dt="2023-04-30T14:16:39.240" v="14105" actId="164"/>
          <ac:picMkLst>
            <pc:docMk/>
            <pc:sldMk cId="141453770" sldId="304"/>
            <ac:picMk id="5" creationId="{25DB297F-7D0E-2234-6C3D-39BA721AA6BD}"/>
          </ac:picMkLst>
        </pc:picChg>
        <pc:picChg chg="add mod">
          <ac:chgData name="fatiha AKDIM" userId="9456ee4f8e5c6162" providerId="LiveId" clId="{5A3D63DF-FF0F-4A20-8FB7-CC671771DF10}" dt="2023-04-30T14:16:43.731" v="14106" actId="164"/>
          <ac:picMkLst>
            <pc:docMk/>
            <pc:sldMk cId="141453770" sldId="304"/>
            <ac:picMk id="7" creationId="{33114702-6E01-E1E6-AC7B-67EB7FB02EE3}"/>
          </ac:picMkLst>
        </pc:picChg>
        <pc:picChg chg="add mod">
          <ac:chgData name="fatiha AKDIM" userId="9456ee4f8e5c6162" providerId="LiveId" clId="{5A3D63DF-FF0F-4A20-8FB7-CC671771DF10}" dt="2023-04-30T14:16:27.636" v="14104" actId="1076"/>
          <ac:picMkLst>
            <pc:docMk/>
            <pc:sldMk cId="141453770" sldId="304"/>
            <ac:picMk id="9" creationId="{8451F77B-E852-20B5-80C4-F141B8420DEF}"/>
          </ac:picMkLst>
        </pc:picChg>
        <pc:picChg chg="add mod">
          <ac:chgData name="fatiha AKDIM" userId="9456ee4f8e5c6162" providerId="LiveId" clId="{5A3D63DF-FF0F-4A20-8FB7-CC671771DF10}" dt="2023-04-30T13:54:40.471" v="13935" actId="571"/>
          <ac:picMkLst>
            <pc:docMk/>
            <pc:sldMk cId="141453770" sldId="304"/>
            <ac:picMk id="30" creationId="{4B966A5B-942D-511C-1468-6B07485A979E}"/>
          </ac:picMkLst>
        </pc:picChg>
        <pc:cxnChg chg="add del mod">
          <ac:chgData name="fatiha AKDIM" userId="9456ee4f8e5c6162" providerId="LiveId" clId="{5A3D63DF-FF0F-4A20-8FB7-CC671771DF10}" dt="2023-04-30T13:49:18.598" v="13899" actId="478"/>
          <ac:cxnSpMkLst>
            <pc:docMk/>
            <pc:sldMk cId="141453770" sldId="304"/>
            <ac:cxnSpMk id="10" creationId="{975A7CAE-F2C3-30B9-FEE4-D84AC3B7E5FE}"/>
          </ac:cxnSpMkLst>
        </pc:cxnChg>
        <pc:cxnChg chg="add mod topLvl">
          <ac:chgData name="fatiha AKDIM" userId="9456ee4f8e5c6162" providerId="LiveId" clId="{5A3D63DF-FF0F-4A20-8FB7-CC671771DF10}" dt="2023-04-30T13:54:46.669" v="13936" actId="164"/>
          <ac:cxnSpMkLst>
            <pc:docMk/>
            <pc:sldMk cId="141453770" sldId="304"/>
            <ac:cxnSpMk id="12" creationId="{1DFA47DC-90CA-8DD9-93AC-FB3B9179FB39}"/>
          </ac:cxnSpMkLst>
        </pc:cxnChg>
        <pc:cxnChg chg="add mod topLvl">
          <ac:chgData name="fatiha AKDIM" userId="9456ee4f8e5c6162" providerId="LiveId" clId="{5A3D63DF-FF0F-4A20-8FB7-CC671771DF10}" dt="2023-04-30T13:54:46.669" v="13936" actId="164"/>
          <ac:cxnSpMkLst>
            <pc:docMk/>
            <pc:sldMk cId="141453770" sldId="304"/>
            <ac:cxnSpMk id="13" creationId="{279DF55B-A2D4-9ADA-C521-71087AD2214A}"/>
          </ac:cxnSpMkLst>
        </pc:cxnChg>
        <pc:cxnChg chg="add mod topLvl">
          <ac:chgData name="fatiha AKDIM" userId="9456ee4f8e5c6162" providerId="LiveId" clId="{5A3D63DF-FF0F-4A20-8FB7-CC671771DF10}" dt="2023-04-30T13:54:46.669" v="13936" actId="164"/>
          <ac:cxnSpMkLst>
            <pc:docMk/>
            <pc:sldMk cId="141453770" sldId="304"/>
            <ac:cxnSpMk id="16" creationId="{47E98F60-8C1D-453B-2CB2-E51302F2CC75}"/>
          </ac:cxnSpMkLst>
        </pc:cxnChg>
        <pc:cxnChg chg="add mod topLvl">
          <ac:chgData name="fatiha AKDIM" userId="9456ee4f8e5c6162" providerId="LiveId" clId="{5A3D63DF-FF0F-4A20-8FB7-CC671771DF10}" dt="2023-04-30T13:54:46.669" v="13936" actId="164"/>
          <ac:cxnSpMkLst>
            <pc:docMk/>
            <pc:sldMk cId="141453770" sldId="304"/>
            <ac:cxnSpMk id="18" creationId="{B30070DE-6640-221D-D22D-4979809098E0}"/>
          </ac:cxnSpMkLst>
        </pc:cxnChg>
        <pc:cxnChg chg="add del mod">
          <ac:chgData name="fatiha AKDIM" userId="9456ee4f8e5c6162" providerId="LiveId" clId="{5A3D63DF-FF0F-4A20-8FB7-CC671771DF10}" dt="2023-04-30T13:50:24.987" v="13922" actId="478"/>
          <ac:cxnSpMkLst>
            <pc:docMk/>
            <pc:sldMk cId="141453770" sldId="304"/>
            <ac:cxnSpMk id="22" creationId="{93FA85F5-4A73-3E66-E8A7-A4ED62AFB08C}"/>
          </ac:cxnSpMkLst>
        </pc:cxnChg>
        <pc:cxnChg chg="add mod">
          <ac:chgData name="fatiha AKDIM" userId="9456ee4f8e5c6162" providerId="LiveId" clId="{5A3D63DF-FF0F-4A20-8FB7-CC671771DF10}" dt="2023-04-30T13:54:46.669" v="13936" actId="164"/>
          <ac:cxnSpMkLst>
            <pc:docMk/>
            <pc:sldMk cId="141453770" sldId="304"/>
            <ac:cxnSpMk id="26" creationId="{8E95357B-3663-B472-0146-888B76838727}"/>
          </ac:cxnSpMkLst>
        </pc:cxnChg>
        <pc:cxnChg chg="add mod">
          <ac:chgData name="fatiha AKDIM" userId="9456ee4f8e5c6162" providerId="LiveId" clId="{5A3D63DF-FF0F-4A20-8FB7-CC671771DF10}" dt="2023-04-30T13:54:40.471" v="13935" actId="571"/>
          <ac:cxnSpMkLst>
            <pc:docMk/>
            <pc:sldMk cId="141453770" sldId="304"/>
            <ac:cxnSpMk id="31" creationId="{4A2C50F0-11F0-54AB-171F-7DC9939A66C3}"/>
          </ac:cxnSpMkLst>
        </pc:cxnChg>
        <pc:cxnChg chg="add mod">
          <ac:chgData name="fatiha AKDIM" userId="9456ee4f8e5c6162" providerId="LiveId" clId="{5A3D63DF-FF0F-4A20-8FB7-CC671771DF10}" dt="2023-04-30T13:54:40.471" v="13935" actId="571"/>
          <ac:cxnSpMkLst>
            <pc:docMk/>
            <pc:sldMk cId="141453770" sldId="304"/>
            <ac:cxnSpMk id="34" creationId="{BB8B4803-6678-B70F-D3FE-C5EB07AA1229}"/>
          </ac:cxnSpMkLst>
        </pc:cxnChg>
        <pc:cxnChg chg="add mod">
          <ac:chgData name="fatiha AKDIM" userId="9456ee4f8e5c6162" providerId="LiveId" clId="{5A3D63DF-FF0F-4A20-8FB7-CC671771DF10}" dt="2023-04-30T13:54:40.471" v="13935" actId="571"/>
          <ac:cxnSpMkLst>
            <pc:docMk/>
            <pc:sldMk cId="141453770" sldId="304"/>
            <ac:cxnSpMk id="35" creationId="{AFD448F9-F22C-7EFA-E623-5F809856074F}"/>
          </ac:cxnSpMkLst>
        </pc:cxnChg>
        <pc:cxnChg chg="add mod">
          <ac:chgData name="fatiha AKDIM" userId="9456ee4f8e5c6162" providerId="LiveId" clId="{5A3D63DF-FF0F-4A20-8FB7-CC671771DF10}" dt="2023-04-30T13:54:40.471" v="13935" actId="571"/>
          <ac:cxnSpMkLst>
            <pc:docMk/>
            <pc:sldMk cId="141453770" sldId="304"/>
            <ac:cxnSpMk id="36" creationId="{CDE5796B-75E2-BDF1-C8D0-14E7034C2BAB}"/>
          </ac:cxnSpMkLst>
        </pc:cxnChg>
        <pc:cxnChg chg="add mod">
          <ac:chgData name="fatiha AKDIM" userId="9456ee4f8e5c6162" providerId="LiveId" clId="{5A3D63DF-FF0F-4A20-8FB7-CC671771DF10}" dt="2023-04-30T13:54:40.471" v="13935" actId="571"/>
          <ac:cxnSpMkLst>
            <pc:docMk/>
            <pc:sldMk cId="141453770" sldId="304"/>
            <ac:cxnSpMk id="37" creationId="{5215A736-428D-A33C-E0AA-2068D62FCE27}"/>
          </ac:cxnSpMkLst>
        </pc:cxnChg>
        <pc:cxnChg chg="add mod topLvl">
          <ac:chgData name="fatiha AKDIM" userId="9456ee4f8e5c6162" providerId="LiveId" clId="{5A3D63DF-FF0F-4A20-8FB7-CC671771DF10}" dt="2023-04-30T14:05:18.942" v="14048" actId="165"/>
          <ac:cxnSpMkLst>
            <pc:docMk/>
            <pc:sldMk cId="141453770" sldId="304"/>
            <ac:cxnSpMk id="41" creationId="{25BF877E-9D4D-D172-538A-EB26C19E5B36}"/>
          </ac:cxnSpMkLst>
        </pc:cxnChg>
        <pc:cxnChg chg="add mod topLvl">
          <ac:chgData name="fatiha AKDIM" userId="9456ee4f8e5c6162" providerId="LiveId" clId="{5A3D63DF-FF0F-4A20-8FB7-CC671771DF10}" dt="2023-04-30T14:05:18.942" v="14048" actId="165"/>
          <ac:cxnSpMkLst>
            <pc:docMk/>
            <pc:sldMk cId="141453770" sldId="304"/>
            <ac:cxnSpMk id="44" creationId="{6AC0309D-DF72-82DA-20E0-36244F8953AE}"/>
          </ac:cxnSpMkLst>
        </pc:cxnChg>
        <pc:cxnChg chg="add mod topLvl">
          <ac:chgData name="fatiha AKDIM" userId="9456ee4f8e5c6162" providerId="LiveId" clId="{5A3D63DF-FF0F-4A20-8FB7-CC671771DF10}" dt="2023-04-30T14:05:18.942" v="14048" actId="165"/>
          <ac:cxnSpMkLst>
            <pc:docMk/>
            <pc:sldMk cId="141453770" sldId="304"/>
            <ac:cxnSpMk id="46" creationId="{DF7F8213-07D4-72E3-AACF-AA194BE74D03}"/>
          </ac:cxnSpMkLst>
        </pc:cxnChg>
        <pc:cxnChg chg="add mod topLvl">
          <ac:chgData name="fatiha AKDIM" userId="9456ee4f8e5c6162" providerId="LiveId" clId="{5A3D63DF-FF0F-4A20-8FB7-CC671771DF10}" dt="2023-04-30T14:05:18.942" v="14048" actId="165"/>
          <ac:cxnSpMkLst>
            <pc:docMk/>
            <pc:sldMk cId="141453770" sldId="304"/>
            <ac:cxnSpMk id="48" creationId="{DD9CF6E5-EF8E-7972-1C3A-8CDBD35CC8FA}"/>
          </ac:cxnSpMkLst>
        </pc:cxnChg>
        <pc:cxnChg chg="add mod topLvl">
          <ac:chgData name="fatiha AKDIM" userId="9456ee4f8e5c6162" providerId="LiveId" clId="{5A3D63DF-FF0F-4A20-8FB7-CC671771DF10}" dt="2023-04-30T14:05:18.942" v="14048" actId="165"/>
          <ac:cxnSpMkLst>
            <pc:docMk/>
            <pc:sldMk cId="141453770" sldId="304"/>
            <ac:cxnSpMk id="50" creationId="{3A32A55D-A5CE-E3D4-ECA0-6A9AA92139DF}"/>
          </ac:cxnSpMkLst>
        </pc:cxnChg>
      </pc:sldChg>
      <pc:sldChg chg="addSp delSp modSp new mod modAnim">
        <pc:chgData name="fatiha AKDIM" userId="9456ee4f8e5c6162" providerId="LiveId" clId="{5A3D63DF-FF0F-4A20-8FB7-CC671771DF10}" dt="2023-05-07T08:33:17.472" v="18668" actId="20577"/>
        <pc:sldMkLst>
          <pc:docMk/>
          <pc:sldMk cId="4021990455" sldId="305"/>
        </pc:sldMkLst>
        <pc:spChg chg="add mod">
          <ac:chgData name="fatiha AKDIM" userId="9456ee4f8e5c6162" providerId="LiveId" clId="{5A3D63DF-FF0F-4A20-8FB7-CC671771DF10}" dt="2023-05-07T08:33:17.472" v="18668" actId="20577"/>
          <ac:spMkLst>
            <pc:docMk/>
            <pc:sldMk cId="4021990455" sldId="305"/>
            <ac:spMk id="2" creationId="{768BFA4F-E5E4-1C80-93A2-577AC08D009F}"/>
          </ac:spMkLst>
        </pc:spChg>
        <pc:spChg chg="add mod">
          <ac:chgData name="fatiha AKDIM" userId="9456ee4f8e5c6162" providerId="LiveId" clId="{5A3D63DF-FF0F-4A20-8FB7-CC671771DF10}" dt="2023-04-30T14:51:10.784" v="14766" actId="207"/>
          <ac:spMkLst>
            <pc:docMk/>
            <pc:sldMk cId="4021990455" sldId="305"/>
            <ac:spMk id="3" creationId="{AC599845-24E4-AEE3-CDD0-9F7EA885E31B}"/>
          </ac:spMkLst>
        </pc:spChg>
        <pc:spChg chg="add del mod">
          <ac:chgData name="fatiha AKDIM" userId="9456ee4f8e5c6162" providerId="LiveId" clId="{5A3D63DF-FF0F-4A20-8FB7-CC671771DF10}" dt="2023-05-01T18:30:35.449" v="17403"/>
          <ac:spMkLst>
            <pc:docMk/>
            <pc:sldMk cId="4021990455" sldId="305"/>
            <ac:spMk id="4" creationId="{D974BEF5-1407-E502-CA10-0E5F45235A8A}"/>
          </ac:spMkLst>
        </pc:spChg>
        <pc:spChg chg="add del mod">
          <ac:chgData name="fatiha AKDIM" userId="9456ee4f8e5c6162" providerId="LiveId" clId="{5A3D63DF-FF0F-4A20-8FB7-CC671771DF10}" dt="2023-04-30T14:35:31.919" v="14456" actId="478"/>
          <ac:spMkLst>
            <pc:docMk/>
            <pc:sldMk cId="4021990455" sldId="305"/>
            <ac:spMk id="10" creationId="{00BACE79-263F-9811-5E4B-43EAAC0714F6}"/>
          </ac:spMkLst>
        </pc:spChg>
        <pc:spChg chg="add mod ord">
          <ac:chgData name="fatiha AKDIM" userId="9456ee4f8e5c6162" providerId="LiveId" clId="{5A3D63DF-FF0F-4A20-8FB7-CC671771DF10}" dt="2023-04-30T14:51:13.663" v="14767" actId="207"/>
          <ac:spMkLst>
            <pc:docMk/>
            <pc:sldMk cId="4021990455" sldId="305"/>
            <ac:spMk id="13" creationId="{8C8534CF-AE3A-A8E0-1EB1-A77B799057F5}"/>
          </ac:spMkLst>
        </pc:spChg>
        <pc:spChg chg="add del">
          <ac:chgData name="fatiha AKDIM" userId="9456ee4f8e5c6162" providerId="LiveId" clId="{5A3D63DF-FF0F-4A20-8FB7-CC671771DF10}" dt="2023-04-30T14:27:55.350" v="14349"/>
          <ac:spMkLst>
            <pc:docMk/>
            <pc:sldMk cId="4021990455" sldId="305"/>
            <ac:spMk id="14" creationId="{8930897F-CBEA-63F6-78EB-7B16ECDD4834}"/>
          </ac:spMkLst>
        </pc:spChg>
        <pc:spChg chg="add mod ord">
          <ac:chgData name="fatiha AKDIM" userId="9456ee4f8e5c6162" providerId="LiveId" clId="{5A3D63DF-FF0F-4A20-8FB7-CC671771DF10}" dt="2023-04-30T14:51:43.363" v="14769" actId="171"/>
          <ac:spMkLst>
            <pc:docMk/>
            <pc:sldMk cId="4021990455" sldId="305"/>
            <ac:spMk id="19" creationId="{665BCABE-03E2-2DF6-0864-94450B618714}"/>
          </ac:spMkLst>
        </pc:spChg>
        <pc:spChg chg="add mod">
          <ac:chgData name="fatiha AKDIM" userId="9456ee4f8e5c6162" providerId="LiveId" clId="{5A3D63DF-FF0F-4A20-8FB7-CC671771DF10}" dt="2023-04-30T14:36:47.013" v="14466" actId="1076"/>
          <ac:spMkLst>
            <pc:docMk/>
            <pc:sldMk cId="4021990455" sldId="305"/>
            <ac:spMk id="21" creationId="{46AD6B51-DD1E-FE5F-398A-452ADAF435E4}"/>
          </ac:spMkLst>
        </pc:spChg>
        <pc:spChg chg="add del mod">
          <ac:chgData name="fatiha AKDIM" userId="9456ee4f8e5c6162" providerId="LiveId" clId="{5A3D63DF-FF0F-4A20-8FB7-CC671771DF10}" dt="2023-04-30T14:38:52.548" v="14477" actId="21"/>
          <ac:spMkLst>
            <pc:docMk/>
            <pc:sldMk cId="4021990455" sldId="305"/>
            <ac:spMk id="22" creationId="{98156CDD-A5DB-396B-0B99-83355C7F9708}"/>
          </ac:spMkLst>
        </pc:spChg>
        <pc:spChg chg="add mod ord">
          <ac:chgData name="fatiha AKDIM" userId="9456ee4f8e5c6162" providerId="LiveId" clId="{5A3D63DF-FF0F-4A20-8FB7-CC671771DF10}" dt="2023-04-30T14:51:01.871" v="14764" actId="207"/>
          <ac:spMkLst>
            <pc:docMk/>
            <pc:sldMk cId="4021990455" sldId="305"/>
            <ac:spMk id="23" creationId="{696E8D86-1182-C2E5-AC05-544EB3FAB276}"/>
          </ac:spMkLst>
        </pc:spChg>
        <pc:spChg chg="add del mod">
          <ac:chgData name="fatiha AKDIM" userId="9456ee4f8e5c6162" providerId="LiveId" clId="{5A3D63DF-FF0F-4A20-8FB7-CC671771DF10}" dt="2023-04-30T14:34:14.065" v="14440"/>
          <ac:spMkLst>
            <pc:docMk/>
            <pc:sldMk cId="4021990455" sldId="305"/>
            <ac:spMk id="24" creationId="{321153DC-98C0-FA14-8EED-1FCF6E1FBF5B}"/>
          </ac:spMkLst>
        </pc:spChg>
        <pc:spChg chg="add mod">
          <ac:chgData name="fatiha AKDIM" userId="9456ee4f8e5c6162" providerId="LiveId" clId="{5A3D63DF-FF0F-4A20-8FB7-CC671771DF10}" dt="2023-04-30T14:44:56.410" v="14552" actId="207"/>
          <ac:spMkLst>
            <pc:docMk/>
            <pc:sldMk cId="4021990455" sldId="305"/>
            <ac:spMk id="28" creationId="{8BA56711-1A31-AD52-0857-19BD0E93A593}"/>
          </ac:spMkLst>
        </pc:spChg>
        <pc:spChg chg="add del mod">
          <ac:chgData name="fatiha AKDIM" userId="9456ee4f8e5c6162" providerId="LiveId" clId="{5A3D63DF-FF0F-4A20-8FB7-CC671771DF10}" dt="2023-04-30T14:45:57.461" v="14557" actId="478"/>
          <ac:spMkLst>
            <pc:docMk/>
            <pc:sldMk cId="4021990455" sldId="305"/>
            <ac:spMk id="29" creationId="{A6C30156-D21C-E291-CA92-DD6F2E743804}"/>
          </ac:spMkLst>
        </pc:spChg>
        <pc:spChg chg="add del mod">
          <ac:chgData name="fatiha AKDIM" userId="9456ee4f8e5c6162" providerId="LiveId" clId="{5A3D63DF-FF0F-4A20-8FB7-CC671771DF10}" dt="2023-04-30T14:46:42.425" v="14567" actId="478"/>
          <ac:spMkLst>
            <pc:docMk/>
            <pc:sldMk cId="4021990455" sldId="305"/>
            <ac:spMk id="30" creationId="{651127E4-28F3-73B6-B399-4FD40BCC3545}"/>
          </ac:spMkLst>
        </pc:spChg>
        <pc:spChg chg="add del mod">
          <ac:chgData name="fatiha AKDIM" userId="9456ee4f8e5c6162" providerId="LiveId" clId="{5A3D63DF-FF0F-4A20-8FB7-CC671771DF10}" dt="2023-04-30T14:46:41.421" v="14566" actId="478"/>
          <ac:spMkLst>
            <pc:docMk/>
            <pc:sldMk cId="4021990455" sldId="305"/>
            <ac:spMk id="31" creationId="{D91C73C4-3254-0B12-C76D-4A630D7F3365}"/>
          </ac:spMkLst>
        </pc:spChg>
        <pc:spChg chg="add del mod">
          <ac:chgData name="fatiha AKDIM" userId="9456ee4f8e5c6162" providerId="LiveId" clId="{5A3D63DF-FF0F-4A20-8FB7-CC671771DF10}" dt="2023-04-30T14:47:43.411" v="14577" actId="478"/>
          <ac:spMkLst>
            <pc:docMk/>
            <pc:sldMk cId="4021990455" sldId="305"/>
            <ac:spMk id="32" creationId="{0425EE87-9D7A-827A-5D63-3649A7946E73}"/>
          </ac:spMkLst>
        </pc:spChg>
        <pc:spChg chg="add del mod">
          <ac:chgData name="fatiha AKDIM" userId="9456ee4f8e5c6162" providerId="LiveId" clId="{5A3D63DF-FF0F-4A20-8FB7-CC671771DF10}" dt="2023-04-30T14:47:44.041" v="14578" actId="478"/>
          <ac:spMkLst>
            <pc:docMk/>
            <pc:sldMk cId="4021990455" sldId="305"/>
            <ac:spMk id="33" creationId="{2B924C72-EBB7-B198-1589-1ACFDFDE6BB3}"/>
          </ac:spMkLst>
        </pc:spChg>
        <pc:spChg chg="add del mod">
          <ac:chgData name="fatiha AKDIM" userId="9456ee4f8e5c6162" providerId="LiveId" clId="{5A3D63DF-FF0F-4A20-8FB7-CC671771DF10}" dt="2023-04-30T14:48:04.373" v="14581" actId="478"/>
          <ac:spMkLst>
            <pc:docMk/>
            <pc:sldMk cId="4021990455" sldId="305"/>
            <ac:spMk id="34" creationId="{3CDEAC2C-E96C-46EE-0AD1-49677D4717EF}"/>
          </ac:spMkLst>
        </pc:spChg>
        <pc:spChg chg="add del mod">
          <ac:chgData name="fatiha AKDIM" userId="9456ee4f8e5c6162" providerId="LiveId" clId="{5A3D63DF-FF0F-4A20-8FB7-CC671771DF10}" dt="2023-04-30T14:48:17.247" v="14584" actId="478"/>
          <ac:spMkLst>
            <pc:docMk/>
            <pc:sldMk cId="4021990455" sldId="305"/>
            <ac:spMk id="35" creationId="{A190B55B-8C84-36B6-F205-0F2928AAFC16}"/>
          </ac:spMkLst>
        </pc:spChg>
        <pc:spChg chg="add del mod ord">
          <ac:chgData name="fatiha AKDIM" userId="9456ee4f8e5c6162" providerId="LiveId" clId="{5A3D63DF-FF0F-4A20-8FB7-CC671771DF10}" dt="2023-04-30T14:49:42.305" v="14599"/>
          <ac:spMkLst>
            <pc:docMk/>
            <pc:sldMk cId="4021990455" sldId="305"/>
            <ac:spMk id="36" creationId="{861B664D-085B-3E58-89FD-AC559AFB3148}"/>
          </ac:spMkLst>
        </pc:spChg>
        <pc:spChg chg="add del mod">
          <ac:chgData name="fatiha AKDIM" userId="9456ee4f8e5c6162" providerId="LiveId" clId="{5A3D63DF-FF0F-4A20-8FB7-CC671771DF10}" dt="2023-04-30T14:49:42.305" v="14599"/>
          <ac:spMkLst>
            <pc:docMk/>
            <pc:sldMk cId="4021990455" sldId="305"/>
            <ac:spMk id="37" creationId="{E6CD1189-3A0E-3093-D6A4-65B7C6DB4484}"/>
          </ac:spMkLst>
        </pc:spChg>
        <pc:spChg chg="mod">
          <ac:chgData name="fatiha AKDIM" userId="9456ee4f8e5c6162" providerId="LiveId" clId="{5A3D63DF-FF0F-4A20-8FB7-CC671771DF10}" dt="2023-04-30T14:50:45.578" v="14763" actId="207"/>
          <ac:spMkLst>
            <pc:docMk/>
            <pc:sldMk cId="4021990455" sldId="305"/>
            <ac:spMk id="38" creationId="{DB79D05B-3995-0C86-F8F8-EE4058E12597}"/>
          </ac:spMkLst>
        </pc:spChg>
        <pc:grpChg chg="add mod">
          <ac:chgData name="fatiha AKDIM" userId="9456ee4f8e5c6162" providerId="LiveId" clId="{5A3D63DF-FF0F-4A20-8FB7-CC671771DF10}" dt="2023-04-30T14:51:10.784" v="14766" actId="207"/>
          <ac:grpSpMkLst>
            <pc:docMk/>
            <pc:sldMk cId="4021990455" sldId="305"/>
            <ac:grpSpMk id="18" creationId="{C183B191-FCD7-84FE-0364-4178E6A5AD2E}"/>
          </ac:grpSpMkLst>
        </pc:grpChg>
        <pc:grpChg chg="add mod">
          <ac:chgData name="fatiha AKDIM" userId="9456ee4f8e5c6162" providerId="LiveId" clId="{5A3D63DF-FF0F-4A20-8FB7-CC671771DF10}" dt="2023-04-30T14:51:10.784" v="14766" actId="207"/>
          <ac:grpSpMkLst>
            <pc:docMk/>
            <pc:sldMk cId="4021990455" sldId="305"/>
            <ac:grpSpMk id="20" creationId="{A17F3489-E54F-D996-95F4-86D6856B5154}"/>
          </ac:grpSpMkLst>
        </pc:grpChg>
        <pc:picChg chg="add del mod">
          <ac:chgData name="fatiha AKDIM" userId="9456ee4f8e5c6162" providerId="LiveId" clId="{5A3D63DF-FF0F-4A20-8FB7-CC671771DF10}" dt="2023-04-30T14:27:55.350" v="14349"/>
          <ac:picMkLst>
            <pc:docMk/>
            <pc:sldMk cId="4021990455" sldId="305"/>
            <ac:picMk id="4" creationId="{12F5922D-92D1-3C17-DF4A-7BE6C8CEC909}"/>
          </ac:picMkLst>
        </pc:picChg>
        <pc:picChg chg="add del mod">
          <ac:chgData name="fatiha AKDIM" userId="9456ee4f8e5c6162" providerId="LiveId" clId="{5A3D63DF-FF0F-4A20-8FB7-CC671771DF10}" dt="2023-04-30T14:34:14.065" v="14440"/>
          <ac:picMkLst>
            <pc:docMk/>
            <pc:sldMk cId="4021990455" sldId="305"/>
            <ac:picMk id="6" creationId="{08328B6A-E906-3FF1-75E6-0B88AA39F833}"/>
          </ac:picMkLst>
        </pc:picChg>
        <pc:picChg chg="add del mod">
          <ac:chgData name="fatiha AKDIM" userId="9456ee4f8e5c6162" providerId="LiveId" clId="{5A3D63DF-FF0F-4A20-8FB7-CC671771DF10}" dt="2023-04-23T22:30:07.056" v="10485" actId="22"/>
          <ac:picMkLst>
            <pc:docMk/>
            <pc:sldMk cId="4021990455" sldId="305"/>
            <ac:picMk id="8" creationId="{750996F4-C2FF-911A-72BC-BF6EB5C57D8C}"/>
          </ac:picMkLst>
        </pc:picChg>
        <pc:picChg chg="add del mod">
          <ac:chgData name="fatiha AKDIM" userId="9456ee4f8e5c6162" providerId="LiveId" clId="{5A3D63DF-FF0F-4A20-8FB7-CC671771DF10}" dt="2023-04-30T14:35:09.336" v="14448" actId="21"/>
          <ac:picMkLst>
            <pc:docMk/>
            <pc:sldMk cId="4021990455" sldId="305"/>
            <ac:picMk id="9" creationId="{082C07D8-7CC9-C2D8-DB5F-336F7B4E6084}"/>
          </ac:picMkLst>
        </pc:picChg>
        <pc:picChg chg="mod">
          <ac:chgData name="fatiha AKDIM" userId="9456ee4f8e5c6162" providerId="LiveId" clId="{5A3D63DF-FF0F-4A20-8FB7-CC671771DF10}" dt="2023-04-30T14:51:10.784" v="14766" actId="207"/>
          <ac:picMkLst>
            <pc:docMk/>
            <pc:sldMk cId="4021990455" sldId="305"/>
            <ac:picMk id="15" creationId="{152B43F7-D2A1-A4F8-739B-568AEB08953F}"/>
          </ac:picMkLst>
        </pc:picChg>
        <pc:picChg chg="del mod">
          <ac:chgData name="fatiha AKDIM" userId="9456ee4f8e5c6162" providerId="LiveId" clId="{5A3D63DF-FF0F-4A20-8FB7-CC671771DF10}" dt="2023-04-30T14:36:42.922" v="14465" actId="478"/>
          <ac:picMkLst>
            <pc:docMk/>
            <pc:sldMk cId="4021990455" sldId="305"/>
            <ac:picMk id="25" creationId="{6D337BE6-784F-F133-93A6-024D8A3F3681}"/>
          </ac:picMkLst>
        </pc:picChg>
        <pc:picChg chg="add mod">
          <ac:chgData name="fatiha AKDIM" userId="9456ee4f8e5c6162" providerId="LiveId" clId="{5A3D63DF-FF0F-4A20-8FB7-CC671771DF10}" dt="2023-04-30T14:38:09.828" v="14470" actId="692"/>
          <ac:picMkLst>
            <pc:docMk/>
            <pc:sldMk cId="4021990455" sldId="305"/>
            <ac:picMk id="27" creationId="{3F790851-1FB9-05D6-653F-5494C8122A51}"/>
          </ac:picMkLst>
        </pc:picChg>
        <pc:cxnChg chg="add mod">
          <ac:chgData name="fatiha AKDIM" userId="9456ee4f8e5c6162" providerId="LiveId" clId="{5A3D63DF-FF0F-4A20-8FB7-CC671771DF10}" dt="2023-04-30T14:51:10.784" v="14766" actId="207"/>
          <ac:cxnSpMkLst>
            <pc:docMk/>
            <pc:sldMk cId="4021990455" sldId="305"/>
            <ac:cxnSpMk id="7" creationId="{B23E6D97-4FAB-A94B-AB8B-38E44AFB5250}"/>
          </ac:cxnSpMkLst>
        </pc:cxnChg>
      </pc:sldChg>
      <pc:sldChg chg="addSp delSp modSp new mod addAnim delAnim modAnim">
        <pc:chgData name="fatiha AKDIM" userId="9456ee4f8e5c6162" providerId="LiveId" clId="{5A3D63DF-FF0F-4A20-8FB7-CC671771DF10}" dt="2023-05-01T19:06:41.486" v="17808" actId="14100"/>
        <pc:sldMkLst>
          <pc:docMk/>
          <pc:sldMk cId="1060685243" sldId="306"/>
        </pc:sldMkLst>
        <pc:spChg chg="add del mod">
          <ac:chgData name="fatiha AKDIM" userId="9456ee4f8e5c6162" providerId="LiveId" clId="{5A3D63DF-FF0F-4A20-8FB7-CC671771DF10}" dt="2023-04-30T15:03:48.887" v="14832" actId="478"/>
          <ac:spMkLst>
            <pc:docMk/>
            <pc:sldMk cId="1060685243" sldId="306"/>
            <ac:spMk id="3" creationId="{CD9C97D0-4601-E5AD-5D6E-BBE34F283FD0}"/>
          </ac:spMkLst>
        </pc:spChg>
        <pc:spChg chg="add del mod">
          <ac:chgData name="fatiha AKDIM" userId="9456ee4f8e5c6162" providerId="LiveId" clId="{5A3D63DF-FF0F-4A20-8FB7-CC671771DF10}" dt="2023-04-30T15:02:44.811" v="14796" actId="478"/>
          <ac:spMkLst>
            <pc:docMk/>
            <pc:sldMk cId="1060685243" sldId="306"/>
            <ac:spMk id="4" creationId="{5715E21B-CDFC-AE99-5274-0B79C880F5AE}"/>
          </ac:spMkLst>
        </pc:spChg>
        <pc:spChg chg="add mod">
          <ac:chgData name="fatiha AKDIM" userId="9456ee4f8e5c6162" providerId="LiveId" clId="{5A3D63DF-FF0F-4A20-8FB7-CC671771DF10}" dt="2023-05-01T18:17:33.889" v="17333" actId="313"/>
          <ac:spMkLst>
            <pc:docMk/>
            <pc:sldMk cId="1060685243" sldId="306"/>
            <ac:spMk id="4" creationId="{9F964280-E62C-C337-FB13-84E8B85DD962}"/>
          </ac:spMkLst>
        </pc:spChg>
        <pc:spChg chg="add del mod">
          <ac:chgData name="fatiha AKDIM" userId="9456ee4f8e5c6162" providerId="LiveId" clId="{5A3D63DF-FF0F-4A20-8FB7-CC671771DF10}" dt="2023-04-30T15:03:50.118" v="14833" actId="478"/>
          <ac:spMkLst>
            <pc:docMk/>
            <pc:sldMk cId="1060685243" sldId="306"/>
            <ac:spMk id="5" creationId="{668458DA-4E4A-B9F6-7926-68FC683D5B85}"/>
          </ac:spMkLst>
        </pc:spChg>
        <pc:spChg chg="add mod">
          <ac:chgData name="fatiha AKDIM" userId="9456ee4f8e5c6162" providerId="LiveId" clId="{5A3D63DF-FF0F-4A20-8FB7-CC671771DF10}" dt="2023-05-01T19:06:13.615" v="17800" actId="1076"/>
          <ac:spMkLst>
            <pc:docMk/>
            <pc:sldMk cId="1060685243" sldId="306"/>
            <ac:spMk id="5" creationId="{BE6891AF-DD10-877B-5423-B7C6985BFF5B}"/>
          </ac:spMkLst>
        </pc:spChg>
        <pc:spChg chg="add mod">
          <ac:chgData name="fatiha AKDIM" userId="9456ee4f8e5c6162" providerId="LiveId" clId="{5A3D63DF-FF0F-4A20-8FB7-CC671771DF10}" dt="2023-05-01T19:06:30.678" v="17806" actId="1076"/>
          <ac:spMkLst>
            <pc:docMk/>
            <pc:sldMk cId="1060685243" sldId="306"/>
            <ac:spMk id="6" creationId="{54739CE0-4705-D479-B847-63A8891C85F6}"/>
          </ac:spMkLst>
        </pc:spChg>
        <pc:spChg chg="add mod ord">
          <ac:chgData name="fatiha AKDIM" userId="9456ee4f8e5c6162" providerId="LiveId" clId="{5A3D63DF-FF0F-4A20-8FB7-CC671771DF10}" dt="2023-05-01T18:56:27.689" v="17794" actId="14100"/>
          <ac:spMkLst>
            <pc:docMk/>
            <pc:sldMk cId="1060685243" sldId="306"/>
            <ac:spMk id="12" creationId="{87A9E27A-056B-72CF-F1EE-0F85A7F3D042}"/>
          </ac:spMkLst>
        </pc:spChg>
        <pc:spChg chg="add mod">
          <ac:chgData name="fatiha AKDIM" userId="9456ee4f8e5c6162" providerId="LiveId" clId="{5A3D63DF-FF0F-4A20-8FB7-CC671771DF10}" dt="2023-05-01T19:05:59.734" v="17796" actId="1076"/>
          <ac:spMkLst>
            <pc:docMk/>
            <pc:sldMk cId="1060685243" sldId="306"/>
            <ac:spMk id="13" creationId="{9F1B4356-37FD-0B52-19D5-9CFB595F0C6A}"/>
          </ac:spMkLst>
        </pc:spChg>
        <pc:spChg chg="add mod">
          <ac:chgData name="fatiha AKDIM" userId="9456ee4f8e5c6162" providerId="LiveId" clId="{5A3D63DF-FF0F-4A20-8FB7-CC671771DF10}" dt="2023-05-01T19:06:03.494" v="17797" actId="1076"/>
          <ac:spMkLst>
            <pc:docMk/>
            <pc:sldMk cId="1060685243" sldId="306"/>
            <ac:spMk id="14" creationId="{321124D8-4FE4-B766-1246-47DBC8829FAE}"/>
          </ac:spMkLst>
        </pc:spChg>
        <pc:spChg chg="add mod ord">
          <ac:chgData name="fatiha AKDIM" userId="9456ee4f8e5c6162" providerId="LiveId" clId="{5A3D63DF-FF0F-4A20-8FB7-CC671771DF10}" dt="2023-05-01T19:06:07.086" v="17798" actId="1076"/>
          <ac:spMkLst>
            <pc:docMk/>
            <pc:sldMk cId="1060685243" sldId="306"/>
            <ac:spMk id="15" creationId="{D007F955-56E9-37F6-06DA-F2661F97943F}"/>
          </ac:spMkLst>
        </pc:spChg>
        <pc:spChg chg="add del mod">
          <ac:chgData name="fatiha AKDIM" userId="9456ee4f8e5c6162" providerId="LiveId" clId="{5A3D63DF-FF0F-4A20-8FB7-CC671771DF10}" dt="2023-04-30T16:37:51.720" v="15456" actId="478"/>
          <ac:spMkLst>
            <pc:docMk/>
            <pc:sldMk cId="1060685243" sldId="306"/>
            <ac:spMk id="22" creationId="{1E3740A3-7C8F-64BC-EE0E-EF7CFE89BE22}"/>
          </ac:spMkLst>
        </pc:spChg>
        <pc:spChg chg="add del mod">
          <ac:chgData name="fatiha AKDIM" userId="9456ee4f8e5c6162" providerId="LiveId" clId="{5A3D63DF-FF0F-4A20-8FB7-CC671771DF10}" dt="2023-04-30T16:36:34.523" v="15447" actId="21"/>
          <ac:spMkLst>
            <pc:docMk/>
            <pc:sldMk cId="1060685243" sldId="306"/>
            <ac:spMk id="23" creationId="{786866B5-A0CF-FA8B-5C0D-449FF73E49A1}"/>
          </ac:spMkLst>
        </pc:spChg>
        <pc:spChg chg="add del mod">
          <ac:chgData name="fatiha AKDIM" userId="9456ee4f8e5c6162" providerId="LiveId" clId="{5A3D63DF-FF0F-4A20-8FB7-CC671771DF10}" dt="2023-04-30T16:36:34.523" v="15447" actId="21"/>
          <ac:spMkLst>
            <pc:docMk/>
            <pc:sldMk cId="1060685243" sldId="306"/>
            <ac:spMk id="24" creationId="{8E07FA64-BF81-8CBC-0E46-9BF46DB7F6F4}"/>
          </ac:spMkLst>
        </pc:spChg>
        <pc:spChg chg="add del mod">
          <ac:chgData name="fatiha AKDIM" userId="9456ee4f8e5c6162" providerId="LiveId" clId="{5A3D63DF-FF0F-4A20-8FB7-CC671771DF10}" dt="2023-04-30T16:36:34.523" v="15447" actId="21"/>
          <ac:spMkLst>
            <pc:docMk/>
            <pc:sldMk cId="1060685243" sldId="306"/>
            <ac:spMk id="25" creationId="{F38F0714-7DE2-17B1-050D-9B78A6DD62D2}"/>
          </ac:spMkLst>
        </pc:spChg>
        <pc:spChg chg="add del mod">
          <ac:chgData name="fatiha AKDIM" userId="9456ee4f8e5c6162" providerId="LiveId" clId="{5A3D63DF-FF0F-4A20-8FB7-CC671771DF10}" dt="2023-04-30T16:36:34.523" v="15447" actId="21"/>
          <ac:spMkLst>
            <pc:docMk/>
            <pc:sldMk cId="1060685243" sldId="306"/>
            <ac:spMk id="26" creationId="{A55648E9-F071-6E21-2068-7F797203F125}"/>
          </ac:spMkLst>
        </pc:spChg>
        <pc:spChg chg="add del mod">
          <ac:chgData name="fatiha AKDIM" userId="9456ee4f8e5c6162" providerId="LiveId" clId="{5A3D63DF-FF0F-4A20-8FB7-CC671771DF10}" dt="2023-04-30T15:34:27.923" v="15114" actId="478"/>
          <ac:spMkLst>
            <pc:docMk/>
            <pc:sldMk cId="1060685243" sldId="306"/>
            <ac:spMk id="30" creationId="{3FFF51E1-A8CC-1B8D-D286-AFF79F4E383B}"/>
          </ac:spMkLst>
        </pc:spChg>
        <pc:spChg chg="add del">
          <ac:chgData name="fatiha AKDIM" userId="9456ee4f8e5c6162" providerId="LiveId" clId="{5A3D63DF-FF0F-4A20-8FB7-CC671771DF10}" dt="2023-04-30T16:39:47.866" v="15465"/>
          <ac:spMkLst>
            <pc:docMk/>
            <pc:sldMk cId="1060685243" sldId="306"/>
            <ac:spMk id="42" creationId="{7F4FB5AB-0C50-5B80-1F0F-CA36FF9DF6A1}"/>
          </ac:spMkLst>
        </pc:spChg>
        <pc:spChg chg="add mod">
          <ac:chgData name="fatiha AKDIM" userId="9456ee4f8e5c6162" providerId="LiveId" clId="{5A3D63DF-FF0F-4A20-8FB7-CC671771DF10}" dt="2023-05-01T19:06:17.839" v="17801" actId="1076"/>
          <ac:spMkLst>
            <pc:docMk/>
            <pc:sldMk cId="1060685243" sldId="306"/>
            <ac:spMk id="45" creationId="{53338506-B5EF-559C-567F-F2703789813C}"/>
          </ac:spMkLst>
        </pc:spChg>
        <pc:spChg chg="add mod ord">
          <ac:chgData name="fatiha AKDIM" userId="9456ee4f8e5c6162" providerId="LiveId" clId="{5A3D63DF-FF0F-4A20-8FB7-CC671771DF10}" dt="2023-05-01T19:06:41.486" v="17808" actId="14100"/>
          <ac:spMkLst>
            <pc:docMk/>
            <pc:sldMk cId="1060685243" sldId="306"/>
            <ac:spMk id="46" creationId="{CD1B68C2-92BD-A940-042A-45EE69A522F2}"/>
          </ac:spMkLst>
        </pc:spChg>
        <pc:spChg chg="add mod">
          <ac:chgData name="fatiha AKDIM" userId="9456ee4f8e5c6162" providerId="LiveId" clId="{5A3D63DF-FF0F-4A20-8FB7-CC671771DF10}" dt="2023-04-30T16:59:08.095" v="15655" actId="1076"/>
          <ac:spMkLst>
            <pc:docMk/>
            <pc:sldMk cId="1060685243" sldId="306"/>
            <ac:spMk id="63" creationId="{27D296D8-2152-7186-74A5-7A5813900B61}"/>
          </ac:spMkLst>
        </pc:spChg>
        <pc:spChg chg="add del mod">
          <ac:chgData name="fatiha AKDIM" userId="9456ee4f8e5c6162" providerId="LiveId" clId="{5A3D63DF-FF0F-4A20-8FB7-CC671771DF10}" dt="2023-04-30T16:59:42.502" v="15683" actId="478"/>
          <ac:spMkLst>
            <pc:docMk/>
            <pc:sldMk cId="1060685243" sldId="306"/>
            <ac:spMk id="64" creationId="{8A2E5E50-2403-7897-FCE1-3A50D84B490F}"/>
          </ac:spMkLst>
        </pc:spChg>
        <pc:spChg chg="add mod">
          <ac:chgData name="fatiha AKDIM" userId="9456ee4f8e5c6162" providerId="LiveId" clId="{5A3D63DF-FF0F-4A20-8FB7-CC671771DF10}" dt="2023-05-01T18:22:21.334" v="17357" actId="6549"/>
          <ac:spMkLst>
            <pc:docMk/>
            <pc:sldMk cId="1060685243" sldId="306"/>
            <ac:spMk id="65" creationId="{D594A3DB-0A41-14EF-87C1-C2C7156FEFF1}"/>
          </ac:spMkLst>
        </pc:spChg>
        <pc:spChg chg="add mod">
          <ac:chgData name="fatiha AKDIM" userId="9456ee4f8e5c6162" providerId="LiveId" clId="{5A3D63DF-FF0F-4A20-8FB7-CC671771DF10}" dt="2023-05-01T18:15:20.201" v="17252" actId="14100"/>
          <ac:spMkLst>
            <pc:docMk/>
            <pc:sldMk cId="1060685243" sldId="306"/>
            <ac:spMk id="66" creationId="{A2C08B7D-CDE7-80C5-9452-D49FB2163AB1}"/>
          </ac:spMkLst>
        </pc:spChg>
        <pc:grpChg chg="add del mod">
          <ac:chgData name="fatiha AKDIM" userId="9456ee4f8e5c6162" providerId="LiveId" clId="{5A3D63DF-FF0F-4A20-8FB7-CC671771DF10}" dt="2023-04-30T15:12:10.020" v="14915" actId="478"/>
          <ac:grpSpMkLst>
            <pc:docMk/>
            <pc:sldMk cId="1060685243" sldId="306"/>
            <ac:grpSpMk id="11" creationId="{B583F7B8-2E67-117E-052C-0510579A9C5A}"/>
          </ac:grpSpMkLst>
        </pc:grpChg>
        <pc:grpChg chg="add del mod">
          <ac:chgData name="fatiha AKDIM" userId="9456ee4f8e5c6162" providerId="LiveId" clId="{5A3D63DF-FF0F-4A20-8FB7-CC671771DF10}" dt="2023-04-30T16:37:46.823" v="15455" actId="478"/>
          <ac:grpSpMkLst>
            <pc:docMk/>
            <pc:sldMk cId="1060685243" sldId="306"/>
            <ac:grpSpMk id="21" creationId="{F69CDB9D-3FF3-647D-9808-1CC2C68E076F}"/>
          </ac:grpSpMkLst>
        </pc:grpChg>
        <pc:grpChg chg="add del mod">
          <ac:chgData name="fatiha AKDIM" userId="9456ee4f8e5c6162" providerId="LiveId" clId="{5A3D63DF-FF0F-4A20-8FB7-CC671771DF10}" dt="2023-04-30T15:23:53.186" v="15080" actId="478"/>
          <ac:grpSpMkLst>
            <pc:docMk/>
            <pc:sldMk cId="1060685243" sldId="306"/>
            <ac:grpSpMk id="27" creationId="{5336A179-9D67-8992-B800-C1B650231A6E}"/>
          </ac:grpSpMkLst>
        </pc:grpChg>
        <pc:grpChg chg="add del mod">
          <ac:chgData name="fatiha AKDIM" userId="9456ee4f8e5c6162" providerId="LiveId" clId="{5A3D63DF-FF0F-4A20-8FB7-CC671771DF10}" dt="2023-04-30T16:39:42.118" v="15464" actId="165"/>
          <ac:grpSpMkLst>
            <pc:docMk/>
            <pc:sldMk cId="1060685243" sldId="306"/>
            <ac:grpSpMk id="41" creationId="{C9F4EED4-6E88-9648-4780-E5982E573DBC}"/>
          </ac:grpSpMkLst>
        </pc:grpChg>
        <pc:grpChg chg="add mod ord">
          <ac:chgData name="fatiha AKDIM" userId="9456ee4f8e5c6162" providerId="LiveId" clId="{5A3D63DF-FF0F-4A20-8FB7-CC671771DF10}" dt="2023-05-01T19:06:09.844" v="17799" actId="1076"/>
          <ac:grpSpMkLst>
            <pc:docMk/>
            <pc:sldMk cId="1060685243" sldId="306"/>
            <ac:grpSpMk id="44" creationId="{DFEB0A80-FB80-D78A-90A0-6AD5505FB74A}"/>
          </ac:grpSpMkLst>
        </pc:grpChg>
        <pc:grpChg chg="add del mod">
          <ac:chgData name="fatiha AKDIM" userId="9456ee4f8e5c6162" providerId="LiveId" clId="{5A3D63DF-FF0F-4A20-8FB7-CC671771DF10}" dt="2023-04-30T16:52:46.370" v="15597" actId="478"/>
          <ac:grpSpMkLst>
            <pc:docMk/>
            <pc:sldMk cId="1060685243" sldId="306"/>
            <ac:grpSpMk id="51" creationId="{F326FFC1-83B2-2E1E-A2F3-BAFCA0687D54}"/>
          </ac:grpSpMkLst>
        </pc:grpChg>
        <pc:grpChg chg="add mod ord">
          <ac:chgData name="fatiha AKDIM" userId="9456ee4f8e5c6162" providerId="LiveId" clId="{5A3D63DF-FF0F-4A20-8FB7-CC671771DF10}" dt="2023-05-01T19:06:26.544" v="17805" actId="1076"/>
          <ac:grpSpMkLst>
            <pc:docMk/>
            <pc:sldMk cId="1060685243" sldId="306"/>
            <ac:grpSpMk id="62" creationId="{50E261D8-6706-3830-B673-8526B67248C6}"/>
          </ac:grpSpMkLst>
        </pc:grpChg>
        <pc:picChg chg="add del mod">
          <ac:chgData name="fatiha AKDIM" userId="9456ee4f8e5c6162" providerId="LiveId" clId="{5A3D63DF-FF0F-4A20-8FB7-CC671771DF10}" dt="2023-04-30T15:02:45.787" v="14797" actId="478"/>
          <ac:picMkLst>
            <pc:docMk/>
            <pc:sldMk cId="1060685243" sldId="306"/>
            <ac:picMk id="2" creationId="{AE00B6C7-8C03-F3EC-22F7-F505624E34C3}"/>
          </ac:picMkLst>
        </pc:picChg>
        <pc:picChg chg="add del mod">
          <ac:chgData name="fatiha AKDIM" userId="9456ee4f8e5c6162" providerId="LiveId" clId="{5A3D63DF-FF0F-4A20-8FB7-CC671771DF10}" dt="2023-04-23T22:30:57.103" v="10510" actId="21"/>
          <ac:picMkLst>
            <pc:docMk/>
            <pc:sldMk cId="1060685243" sldId="306"/>
            <ac:picMk id="3" creationId="{57B6293A-4205-24CC-786B-7582615B0B71}"/>
          </ac:picMkLst>
        </pc:picChg>
        <pc:picChg chg="add mod">
          <ac:chgData name="fatiha AKDIM" userId="9456ee4f8e5c6162" providerId="LiveId" clId="{5A3D63DF-FF0F-4A20-8FB7-CC671771DF10}" dt="2023-05-01T18:15:37.754" v="17257" actId="14100"/>
          <ac:picMkLst>
            <pc:docMk/>
            <pc:sldMk cId="1060685243" sldId="306"/>
            <ac:picMk id="3" creationId="{AF77EDD6-1614-BBD3-6299-9C252946E583}"/>
          </ac:picMkLst>
        </pc:picChg>
        <pc:picChg chg="add del mod">
          <ac:chgData name="fatiha AKDIM" userId="9456ee4f8e5c6162" providerId="LiveId" clId="{5A3D63DF-FF0F-4A20-8FB7-CC671771DF10}" dt="2023-04-30T15:02:42.978" v="14795" actId="478"/>
          <ac:picMkLst>
            <pc:docMk/>
            <pc:sldMk cId="1060685243" sldId="306"/>
            <ac:picMk id="6" creationId="{AE642E58-914A-BD65-82BA-D8439D853DB2}"/>
          </ac:picMkLst>
        </pc:picChg>
        <pc:picChg chg="add del mod">
          <ac:chgData name="fatiha AKDIM" userId="9456ee4f8e5c6162" providerId="LiveId" clId="{5A3D63DF-FF0F-4A20-8FB7-CC671771DF10}" dt="2023-04-23T22:32:22.042" v="10529" actId="22"/>
          <ac:picMkLst>
            <pc:docMk/>
            <pc:sldMk cId="1060685243" sldId="306"/>
            <ac:picMk id="8" creationId="{26F75FC2-E95B-FD22-8D64-55D2DBE8682F}"/>
          </ac:picMkLst>
        </pc:picChg>
        <pc:picChg chg="add mod">
          <ac:chgData name="fatiha AKDIM" userId="9456ee4f8e5c6162" providerId="LiveId" clId="{5A3D63DF-FF0F-4A20-8FB7-CC671771DF10}" dt="2023-04-30T15:04:36.748" v="14839" actId="164"/>
          <ac:picMkLst>
            <pc:docMk/>
            <pc:sldMk cId="1060685243" sldId="306"/>
            <ac:picMk id="8" creationId="{76AFEBD0-0786-C9BF-577A-990401BF22B1}"/>
          </ac:picMkLst>
        </pc:picChg>
        <pc:picChg chg="add mod">
          <ac:chgData name="fatiha AKDIM" userId="9456ee4f8e5c6162" providerId="LiveId" clId="{5A3D63DF-FF0F-4A20-8FB7-CC671771DF10}" dt="2023-04-30T15:13:52.193" v="14929" actId="164"/>
          <ac:picMkLst>
            <pc:docMk/>
            <pc:sldMk cId="1060685243" sldId="306"/>
            <ac:picMk id="17" creationId="{3EC95FC6-2AC1-ADCB-9C0A-A6D3E3C1213C}"/>
          </ac:picMkLst>
        </pc:picChg>
        <pc:picChg chg="mod">
          <ac:chgData name="fatiha AKDIM" userId="9456ee4f8e5c6162" providerId="LiveId" clId="{5A3D63DF-FF0F-4A20-8FB7-CC671771DF10}" dt="2023-04-30T15:22:58.618" v="14968"/>
          <ac:picMkLst>
            <pc:docMk/>
            <pc:sldMk cId="1060685243" sldId="306"/>
            <ac:picMk id="28" creationId="{46F27CBC-E4A7-E70E-0751-BDAE940296F1}"/>
          </ac:picMkLst>
        </pc:picChg>
        <pc:picChg chg="add del mod">
          <ac:chgData name="fatiha AKDIM" userId="9456ee4f8e5c6162" providerId="LiveId" clId="{5A3D63DF-FF0F-4A20-8FB7-CC671771DF10}" dt="2023-04-30T15:24:05.824" v="15085" actId="478"/>
          <ac:picMkLst>
            <pc:docMk/>
            <pc:sldMk cId="1060685243" sldId="306"/>
            <ac:picMk id="32" creationId="{C1465FC9-2591-EC65-73CB-D419614CFDC1}"/>
          </ac:picMkLst>
        </pc:picChg>
        <pc:picChg chg="add del mod">
          <ac:chgData name="fatiha AKDIM" userId="9456ee4f8e5c6162" providerId="LiveId" clId="{5A3D63DF-FF0F-4A20-8FB7-CC671771DF10}" dt="2023-04-30T16:36:34.523" v="15447" actId="21"/>
          <ac:picMkLst>
            <pc:docMk/>
            <pc:sldMk cId="1060685243" sldId="306"/>
            <ac:picMk id="34" creationId="{2439B6B9-DBF2-FB1A-CD4B-FD4B4813D002}"/>
          </ac:picMkLst>
        </pc:picChg>
        <pc:picChg chg="add del mod topLvl">
          <ac:chgData name="fatiha AKDIM" userId="9456ee4f8e5c6162" providerId="LiveId" clId="{5A3D63DF-FF0F-4A20-8FB7-CC671771DF10}" dt="2023-04-30T16:39:47.866" v="15465"/>
          <ac:picMkLst>
            <pc:docMk/>
            <pc:sldMk cId="1060685243" sldId="306"/>
            <ac:picMk id="38" creationId="{2B83AD47-CCE8-B878-4158-013F6C036812}"/>
          </ac:picMkLst>
        </pc:picChg>
        <pc:picChg chg="mod">
          <ac:chgData name="fatiha AKDIM" userId="9456ee4f8e5c6162" providerId="LiveId" clId="{5A3D63DF-FF0F-4A20-8FB7-CC671771DF10}" dt="2023-04-30T16:39:52.575" v="15466" actId="164"/>
          <ac:picMkLst>
            <pc:docMk/>
            <pc:sldMk cId="1060685243" sldId="306"/>
            <ac:picMk id="43" creationId="{B4C06CFA-E693-F2C8-00A3-D894FF3AFA38}"/>
          </ac:picMkLst>
        </pc:picChg>
        <pc:picChg chg="add mod">
          <ac:chgData name="fatiha AKDIM" userId="9456ee4f8e5c6162" providerId="LiveId" clId="{5A3D63DF-FF0F-4A20-8FB7-CC671771DF10}" dt="2023-04-30T16:48:23.227" v="15586" actId="164"/>
          <ac:picMkLst>
            <pc:docMk/>
            <pc:sldMk cId="1060685243" sldId="306"/>
            <ac:picMk id="48" creationId="{75B32CDB-4163-0E95-5E1B-E84498DCA743}"/>
          </ac:picMkLst>
        </pc:picChg>
        <pc:picChg chg="add mod">
          <ac:chgData name="fatiha AKDIM" userId="9456ee4f8e5c6162" providerId="LiveId" clId="{5A3D63DF-FF0F-4A20-8FB7-CC671771DF10}" dt="2023-04-30T16:54:10.054" v="15619" actId="164"/>
          <ac:picMkLst>
            <pc:docMk/>
            <pc:sldMk cId="1060685243" sldId="306"/>
            <ac:picMk id="58" creationId="{C7C3BB0A-7143-96F9-D579-75B55BF4F38F}"/>
          </ac:picMkLst>
        </pc:picChg>
        <pc:picChg chg="add del mod">
          <ac:chgData name="fatiha AKDIM" userId="9456ee4f8e5c6162" providerId="LiveId" clId="{5A3D63DF-FF0F-4A20-8FB7-CC671771DF10}" dt="2023-05-01T18:15:09.798" v="17248" actId="478"/>
          <ac:picMkLst>
            <pc:docMk/>
            <pc:sldMk cId="1060685243" sldId="306"/>
            <ac:picMk id="68" creationId="{A5C0F939-0A94-60B1-12E6-57272B20F4C8}"/>
          </ac:picMkLst>
        </pc:picChg>
        <pc:cxnChg chg="add mod">
          <ac:chgData name="fatiha AKDIM" userId="9456ee4f8e5c6162" providerId="LiveId" clId="{5A3D63DF-FF0F-4A20-8FB7-CC671771DF10}" dt="2023-04-30T15:04:36.748" v="14839" actId="164"/>
          <ac:cxnSpMkLst>
            <pc:docMk/>
            <pc:sldMk cId="1060685243" sldId="306"/>
            <ac:cxnSpMk id="10" creationId="{2100713E-D6BC-BC76-B0EC-99C151523D84}"/>
          </ac:cxnSpMkLst>
        </pc:cxnChg>
        <pc:cxnChg chg="add mod">
          <ac:chgData name="fatiha AKDIM" userId="9456ee4f8e5c6162" providerId="LiveId" clId="{5A3D63DF-FF0F-4A20-8FB7-CC671771DF10}" dt="2023-04-30T15:13:52.193" v="14929" actId="164"/>
          <ac:cxnSpMkLst>
            <pc:docMk/>
            <pc:sldMk cId="1060685243" sldId="306"/>
            <ac:cxnSpMk id="19" creationId="{1B61BD1E-E095-B8D6-0019-376384417ACE}"/>
          </ac:cxnSpMkLst>
        </pc:cxnChg>
        <pc:cxnChg chg="mod">
          <ac:chgData name="fatiha AKDIM" userId="9456ee4f8e5c6162" providerId="LiveId" clId="{5A3D63DF-FF0F-4A20-8FB7-CC671771DF10}" dt="2023-04-30T15:22:58.618" v="14968"/>
          <ac:cxnSpMkLst>
            <pc:docMk/>
            <pc:sldMk cId="1060685243" sldId="306"/>
            <ac:cxnSpMk id="29" creationId="{B43CA0FD-8F04-3A29-7B13-2FF0028F5325}"/>
          </ac:cxnSpMkLst>
        </pc:cxnChg>
        <pc:cxnChg chg="add del mod">
          <ac:chgData name="fatiha AKDIM" userId="9456ee4f8e5c6162" providerId="LiveId" clId="{5A3D63DF-FF0F-4A20-8FB7-CC671771DF10}" dt="2023-04-30T16:36:34.523" v="15447" actId="21"/>
          <ac:cxnSpMkLst>
            <pc:docMk/>
            <pc:sldMk cId="1060685243" sldId="306"/>
            <ac:cxnSpMk id="36" creationId="{EE345E5B-798E-C7CB-3865-D7F64888C505}"/>
          </ac:cxnSpMkLst>
        </pc:cxnChg>
        <pc:cxnChg chg="add mod topLvl">
          <ac:chgData name="fatiha AKDIM" userId="9456ee4f8e5c6162" providerId="LiveId" clId="{5A3D63DF-FF0F-4A20-8FB7-CC671771DF10}" dt="2023-04-30T16:39:52.575" v="15466" actId="164"/>
          <ac:cxnSpMkLst>
            <pc:docMk/>
            <pc:sldMk cId="1060685243" sldId="306"/>
            <ac:cxnSpMk id="40" creationId="{0507F148-0F0C-E915-27FF-614572927B6F}"/>
          </ac:cxnSpMkLst>
        </pc:cxnChg>
        <pc:cxnChg chg="add mod">
          <ac:chgData name="fatiha AKDIM" userId="9456ee4f8e5c6162" providerId="LiveId" clId="{5A3D63DF-FF0F-4A20-8FB7-CC671771DF10}" dt="2023-04-30T16:52:46.370" v="15597" actId="478"/>
          <ac:cxnSpMkLst>
            <pc:docMk/>
            <pc:sldMk cId="1060685243" sldId="306"/>
            <ac:cxnSpMk id="50" creationId="{8F4197ED-B8C6-77CD-1E8A-F8A4298E541D}"/>
          </ac:cxnSpMkLst>
        </pc:cxnChg>
        <pc:cxnChg chg="add del mod">
          <ac:chgData name="fatiha AKDIM" userId="9456ee4f8e5c6162" providerId="LiveId" clId="{5A3D63DF-FF0F-4A20-8FB7-CC671771DF10}" dt="2023-04-30T16:52:49.726" v="15601" actId="478"/>
          <ac:cxnSpMkLst>
            <pc:docMk/>
            <pc:sldMk cId="1060685243" sldId="306"/>
            <ac:cxnSpMk id="53" creationId="{FAD195CF-06E6-165C-1959-53E81B501E0F}"/>
          </ac:cxnSpMkLst>
        </pc:cxnChg>
        <pc:cxnChg chg="add del mod">
          <ac:chgData name="fatiha AKDIM" userId="9456ee4f8e5c6162" providerId="LiveId" clId="{5A3D63DF-FF0F-4A20-8FB7-CC671771DF10}" dt="2023-04-30T16:52:49.087" v="15600" actId="478"/>
          <ac:cxnSpMkLst>
            <pc:docMk/>
            <pc:sldMk cId="1060685243" sldId="306"/>
            <ac:cxnSpMk id="54" creationId="{CCEF3072-829E-84FD-0470-5669D01F5E8B}"/>
          </ac:cxnSpMkLst>
        </pc:cxnChg>
        <pc:cxnChg chg="add del mod">
          <ac:chgData name="fatiha AKDIM" userId="9456ee4f8e5c6162" providerId="LiveId" clId="{5A3D63DF-FF0F-4A20-8FB7-CC671771DF10}" dt="2023-04-30T16:52:47.400" v="15598" actId="478"/>
          <ac:cxnSpMkLst>
            <pc:docMk/>
            <pc:sldMk cId="1060685243" sldId="306"/>
            <ac:cxnSpMk id="55" creationId="{937ECA09-9D60-A53F-22C0-ED83AEC2AAF6}"/>
          </ac:cxnSpMkLst>
        </pc:cxnChg>
        <pc:cxnChg chg="add del mod">
          <ac:chgData name="fatiha AKDIM" userId="9456ee4f8e5c6162" providerId="LiveId" clId="{5A3D63DF-FF0F-4A20-8FB7-CC671771DF10}" dt="2023-04-30T16:52:48.252" v="15599" actId="478"/>
          <ac:cxnSpMkLst>
            <pc:docMk/>
            <pc:sldMk cId="1060685243" sldId="306"/>
            <ac:cxnSpMk id="56" creationId="{51E425B6-D601-28B3-950D-C23C2D49F0F2}"/>
          </ac:cxnSpMkLst>
        </pc:cxnChg>
        <pc:cxnChg chg="add mod">
          <ac:chgData name="fatiha AKDIM" userId="9456ee4f8e5c6162" providerId="LiveId" clId="{5A3D63DF-FF0F-4A20-8FB7-CC671771DF10}" dt="2023-04-30T16:54:10.054" v="15619" actId="164"/>
          <ac:cxnSpMkLst>
            <pc:docMk/>
            <pc:sldMk cId="1060685243" sldId="306"/>
            <ac:cxnSpMk id="60" creationId="{50565384-B285-72EF-DCDD-0D4C45D8E18A}"/>
          </ac:cxnSpMkLst>
        </pc:cxnChg>
      </pc:sldChg>
      <pc:sldChg chg="addSp delSp modSp new mod modAnim">
        <pc:chgData name="fatiha AKDIM" userId="9456ee4f8e5c6162" providerId="LiveId" clId="{5A3D63DF-FF0F-4A20-8FB7-CC671771DF10}" dt="2023-05-07T08:34:02.033" v="18687" actId="20577"/>
        <pc:sldMkLst>
          <pc:docMk/>
          <pc:sldMk cId="725317243" sldId="307"/>
        </pc:sldMkLst>
        <pc:spChg chg="add mod">
          <ac:chgData name="fatiha AKDIM" userId="9456ee4f8e5c6162" providerId="LiveId" clId="{5A3D63DF-FF0F-4A20-8FB7-CC671771DF10}" dt="2023-05-07T08:34:02.033" v="18687" actId="20577"/>
          <ac:spMkLst>
            <pc:docMk/>
            <pc:sldMk cId="725317243" sldId="307"/>
            <ac:spMk id="3" creationId="{45511B49-D720-53B0-AAA5-A6BA7F026483}"/>
          </ac:spMkLst>
        </pc:spChg>
        <pc:spChg chg="add del mod">
          <ac:chgData name="fatiha AKDIM" userId="9456ee4f8e5c6162" providerId="LiveId" clId="{5A3D63DF-FF0F-4A20-8FB7-CC671771DF10}" dt="2023-05-06T14:45:59.792" v="18095" actId="478"/>
          <ac:spMkLst>
            <pc:docMk/>
            <pc:sldMk cId="725317243" sldId="307"/>
            <ac:spMk id="3" creationId="{7884ACF3-F4C2-B049-BEC2-373AFE40BD86}"/>
          </ac:spMkLst>
        </pc:spChg>
        <pc:spChg chg="add del mod">
          <ac:chgData name="fatiha AKDIM" userId="9456ee4f8e5c6162" providerId="LiveId" clId="{5A3D63DF-FF0F-4A20-8FB7-CC671771DF10}" dt="2023-04-30T16:10:53.195" v="15137"/>
          <ac:spMkLst>
            <pc:docMk/>
            <pc:sldMk cId="725317243" sldId="307"/>
            <ac:spMk id="11" creationId="{D8F13DC8-BBEE-E20C-4661-0FC4E1407746}"/>
          </ac:spMkLst>
        </pc:spChg>
        <pc:spChg chg="add del">
          <ac:chgData name="fatiha AKDIM" userId="9456ee4f8e5c6162" providerId="LiveId" clId="{5A3D63DF-FF0F-4A20-8FB7-CC671771DF10}" dt="2023-04-30T16:13:27.121" v="15147"/>
          <ac:spMkLst>
            <pc:docMk/>
            <pc:sldMk cId="725317243" sldId="307"/>
            <ac:spMk id="19" creationId="{3FBD753B-7A3A-3168-6007-9D6EAF2195BD}"/>
          </ac:spMkLst>
        </pc:spChg>
        <pc:spChg chg="add mod">
          <ac:chgData name="fatiha AKDIM" userId="9456ee4f8e5c6162" providerId="LiveId" clId="{5A3D63DF-FF0F-4A20-8FB7-CC671771DF10}" dt="2023-04-30T16:14:41.319" v="15201" actId="207"/>
          <ac:spMkLst>
            <pc:docMk/>
            <pc:sldMk cId="725317243" sldId="307"/>
            <ac:spMk id="21" creationId="{1FC0B820-655F-771B-9CF6-0CCB51EE9346}"/>
          </ac:spMkLst>
        </pc:spChg>
        <pc:spChg chg="add mod">
          <ac:chgData name="fatiha AKDIM" userId="9456ee4f8e5c6162" providerId="LiveId" clId="{5A3D63DF-FF0F-4A20-8FB7-CC671771DF10}" dt="2023-04-30T16:14:50.609" v="15203" actId="1076"/>
          <ac:spMkLst>
            <pc:docMk/>
            <pc:sldMk cId="725317243" sldId="307"/>
            <ac:spMk id="22" creationId="{81290A27-0189-D987-7511-D18A920F6297}"/>
          </ac:spMkLst>
        </pc:spChg>
        <pc:spChg chg="add mod">
          <ac:chgData name="fatiha AKDIM" userId="9456ee4f8e5c6162" providerId="LiveId" clId="{5A3D63DF-FF0F-4A20-8FB7-CC671771DF10}" dt="2023-04-30T16:14:53.224" v="15205" actId="1076"/>
          <ac:spMkLst>
            <pc:docMk/>
            <pc:sldMk cId="725317243" sldId="307"/>
            <ac:spMk id="23" creationId="{8A664B81-8463-F2A4-BC59-8800D93CC256}"/>
          </ac:spMkLst>
        </pc:spChg>
        <pc:spChg chg="add mod">
          <ac:chgData name="fatiha AKDIM" userId="9456ee4f8e5c6162" providerId="LiveId" clId="{5A3D63DF-FF0F-4A20-8FB7-CC671771DF10}" dt="2023-05-01T19:07:21.179" v="17809" actId="164"/>
          <ac:spMkLst>
            <pc:docMk/>
            <pc:sldMk cId="725317243" sldId="307"/>
            <ac:spMk id="24" creationId="{B59C49A0-F39D-203D-BA5C-E5E523DCC8C4}"/>
          </ac:spMkLst>
        </pc:spChg>
        <pc:spChg chg="add mod">
          <ac:chgData name="fatiha AKDIM" userId="9456ee4f8e5c6162" providerId="LiveId" clId="{5A3D63DF-FF0F-4A20-8FB7-CC671771DF10}" dt="2023-05-01T19:07:21.179" v="17809" actId="164"/>
          <ac:spMkLst>
            <pc:docMk/>
            <pc:sldMk cId="725317243" sldId="307"/>
            <ac:spMk id="25" creationId="{36AF5FE4-65DB-7EFF-F5BE-33E989714BB3}"/>
          </ac:spMkLst>
        </pc:spChg>
        <pc:spChg chg="add mod">
          <ac:chgData name="fatiha AKDIM" userId="9456ee4f8e5c6162" providerId="LiveId" clId="{5A3D63DF-FF0F-4A20-8FB7-CC671771DF10}" dt="2023-05-01T19:07:21.179" v="17809" actId="164"/>
          <ac:spMkLst>
            <pc:docMk/>
            <pc:sldMk cId="725317243" sldId="307"/>
            <ac:spMk id="26" creationId="{B7633AE2-A3F6-39B8-A909-5FF8D470406A}"/>
          </ac:spMkLst>
        </pc:spChg>
        <pc:spChg chg="add mod">
          <ac:chgData name="fatiha AKDIM" userId="9456ee4f8e5c6162" providerId="LiveId" clId="{5A3D63DF-FF0F-4A20-8FB7-CC671771DF10}" dt="2023-04-30T16:15:45.432" v="15221" actId="1076"/>
          <ac:spMkLst>
            <pc:docMk/>
            <pc:sldMk cId="725317243" sldId="307"/>
            <ac:spMk id="27" creationId="{AB0897C2-4273-2477-0755-5490E646A51D}"/>
          </ac:spMkLst>
        </pc:spChg>
        <pc:spChg chg="add mod">
          <ac:chgData name="fatiha AKDIM" userId="9456ee4f8e5c6162" providerId="LiveId" clId="{5A3D63DF-FF0F-4A20-8FB7-CC671771DF10}" dt="2023-04-30T16:15:51.961" v="15223" actId="1076"/>
          <ac:spMkLst>
            <pc:docMk/>
            <pc:sldMk cId="725317243" sldId="307"/>
            <ac:spMk id="28" creationId="{E3BD972B-4C3F-FFA5-6775-176D97A34FB9}"/>
          </ac:spMkLst>
        </pc:spChg>
        <pc:spChg chg="add mod">
          <ac:chgData name="fatiha AKDIM" userId="9456ee4f8e5c6162" providerId="LiveId" clId="{5A3D63DF-FF0F-4A20-8FB7-CC671771DF10}" dt="2023-04-30T16:15:54.217" v="15225" actId="1076"/>
          <ac:spMkLst>
            <pc:docMk/>
            <pc:sldMk cId="725317243" sldId="307"/>
            <ac:spMk id="29" creationId="{875139F5-C132-B251-D9FA-8E2442EBE681}"/>
          </ac:spMkLst>
        </pc:spChg>
        <pc:spChg chg="add mod">
          <ac:chgData name="fatiha AKDIM" userId="9456ee4f8e5c6162" providerId="LiveId" clId="{5A3D63DF-FF0F-4A20-8FB7-CC671771DF10}" dt="2023-04-30T16:26:13.845" v="15342" actId="14100"/>
          <ac:spMkLst>
            <pc:docMk/>
            <pc:sldMk cId="725317243" sldId="307"/>
            <ac:spMk id="30" creationId="{D84D4089-D2F3-F0B0-9159-1120223CF83A}"/>
          </ac:spMkLst>
        </pc:spChg>
        <pc:spChg chg="add mod">
          <ac:chgData name="fatiha AKDIM" userId="9456ee4f8e5c6162" providerId="LiveId" clId="{5A3D63DF-FF0F-4A20-8FB7-CC671771DF10}" dt="2023-04-30T16:16:00.625" v="15229" actId="1076"/>
          <ac:spMkLst>
            <pc:docMk/>
            <pc:sldMk cId="725317243" sldId="307"/>
            <ac:spMk id="31" creationId="{3AD922E2-2E83-4CA3-9679-06115D72B0B2}"/>
          </ac:spMkLst>
        </pc:spChg>
        <pc:spChg chg="add mod">
          <ac:chgData name="fatiha AKDIM" userId="9456ee4f8e5c6162" providerId="LiveId" clId="{5A3D63DF-FF0F-4A20-8FB7-CC671771DF10}" dt="2023-04-30T16:16:03.448" v="15231" actId="1076"/>
          <ac:spMkLst>
            <pc:docMk/>
            <pc:sldMk cId="725317243" sldId="307"/>
            <ac:spMk id="32" creationId="{D6506ABA-931C-1A2D-D970-A36D3353D662}"/>
          </ac:spMkLst>
        </pc:spChg>
        <pc:spChg chg="add del mod">
          <ac:chgData name="fatiha AKDIM" userId="9456ee4f8e5c6162" providerId="LiveId" clId="{5A3D63DF-FF0F-4A20-8FB7-CC671771DF10}" dt="2023-04-30T16:21:49.752" v="15301" actId="478"/>
          <ac:spMkLst>
            <pc:docMk/>
            <pc:sldMk cId="725317243" sldId="307"/>
            <ac:spMk id="33" creationId="{72229A11-1048-B9C3-B431-A3C488C906AA}"/>
          </ac:spMkLst>
        </pc:spChg>
        <pc:spChg chg="add del mod ord">
          <ac:chgData name="fatiha AKDIM" userId="9456ee4f8e5c6162" providerId="LiveId" clId="{5A3D63DF-FF0F-4A20-8FB7-CC671771DF10}" dt="2023-04-30T16:17:31.538" v="15259" actId="11529"/>
          <ac:spMkLst>
            <pc:docMk/>
            <pc:sldMk cId="725317243" sldId="307"/>
            <ac:spMk id="34" creationId="{8EB478AD-C4B9-3518-98ED-DBB44DE3260C}"/>
          </ac:spMkLst>
        </pc:spChg>
        <pc:spChg chg="add mod">
          <ac:chgData name="fatiha AKDIM" userId="9456ee4f8e5c6162" providerId="LiveId" clId="{5A3D63DF-FF0F-4A20-8FB7-CC671771DF10}" dt="2023-05-01T19:07:21.179" v="17809" actId="164"/>
          <ac:spMkLst>
            <pc:docMk/>
            <pc:sldMk cId="725317243" sldId="307"/>
            <ac:spMk id="35" creationId="{A196826A-AAC0-F8A1-9FE1-91B663D056CE}"/>
          </ac:spMkLst>
        </pc:spChg>
        <pc:spChg chg="add mod">
          <ac:chgData name="fatiha AKDIM" userId="9456ee4f8e5c6162" providerId="LiveId" clId="{5A3D63DF-FF0F-4A20-8FB7-CC671771DF10}" dt="2023-04-30T16:21:38.794" v="15298" actId="1076"/>
          <ac:spMkLst>
            <pc:docMk/>
            <pc:sldMk cId="725317243" sldId="307"/>
            <ac:spMk id="40" creationId="{33BB06D7-7A49-FA86-06A1-39C6A1D3E797}"/>
          </ac:spMkLst>
        </pc:spChg>
        <pc:spChg chg="add mod">
          <ac:chgData name="fatiha AKDIM" userId="9456ee4f8e5c6162" providerId="LiveId" clId="{5A3D63DF-FF0F-4A20-8FB7-CC671771DF10}" dt="2023-04-30T16:21:43.429" v="15300" actId="1076"/>
          <ac:spMkLst>
            <pc:docMk/>
            <pc:sldMk cId="725317243" sldId="307"/>
            <ac:spMk id="41" creationId="{C74C6452-D71E-80BC-E64D-8CB9F41C86DA}"/>
          </ac:spMkLst>
        </pc:spChg>
        <pc:spChg chg="add del mod">
          <ac:chgData name="fatiha AKDIM" userId="9456ee4f8e5c6162" providerId="LiveId" clId="{5A3D63DF-FF0F-4A20-8FB7-CC671771DF10}" dt="2023-04-30T16:22:06.358" v="15304" actId="478"/>
          <ac:spMkLst>
            <pc:docMk/>
            <pc:sldMk cId="725317243" sldId="307"/>
            <ac:spMk id="42" creationId="{09D27F35-D865-6F83-05F8-8567A40FB4B8}"/>
          </ac:spMkLst>
        </pc:spChg>
        <pc:spChg chg="add mod">
          <ac:chgData name="fatiha AKDIM" userId="9456ee4f8e5c6162" providerId="LiveId" clId="{5A3D63DF-FF0F-4A20-8FB7-CC671771DF10}" dt="2023-04-30T16:22:11.548" v="15306" actId="1076"/>
          <ac:spMkLst>
            <pc:docMk/>
            <pc:sldMk cId="725317243" sldId="307"/>
            <ac:spMk id="43" creationId="{4431D3A8-F143-AAF1-E46D-C404631F7099}"/>
          </ac:spMkLst>
        </pc:spChg>
        <pc:spChg chg="add mod">
          <ac:chgData name="fatiha AKDIM" userId="9456ee4f8e5c6162" providerId="LiveId" clId="{5A3D63DF-FF0F-4A20-8FB7-CC671771DF10}" dt="2023-04-30T16:22:52.773" v="15308" actId="1076"/>
          <ac:spMkLst>
            <pc:docMk/>
            <pc:sldMk cId="725317243" sldId="307"/>
            <ac:spMk id="44" creationId="{E577A32F-4EB8-92CC-B816-41686796AA03}"/>
          </ac:spMkLst>
        </pc:spChg>
        <pc:spChg chg="add mod">
          <ac:chgData name="fatiha AKDIM" userId="9456ee4f8e5c6162" providerId="LiveId" clId="{5A3D63DF-FF0F-4A20-8FB7-CC671771DF10}" dt="2023-04-30T16:22:56.550" v="15310" actId="1076"/>
          <ac:spMkLst>
            <pc:docMk/>
            <pc:sldMk cId="725317243" sldId="307"/>
            <ac:spMk id="45" creationId="{BACF6828-EFDF-F42C-9AAF-0D5ACC9FF8D7}"/>
          </ac:spMkLst>
        </pc:spChg>
        <pc:spChg chg="add mod">
          <ac:chgData name="fatiha AKDIM" userId="9456ee4f8e5c6162" providerId="LiveId" clId="{5A3D63DF-FF0F-4A20-8FB7-CC671771DF10}" dt="2023-04-30T16:23:10.180" v="15313" actId="14100"/>
          <ac:spMkLst>
            <pc:docMk/>
            <pc:sldMk cId="725317243" sldId="307"/>
            <ac:spMk id="46" creationId="{EEFDBB8D-C279-5220-ACAB-EE9302E249DC}"/>
          </ac:spMkLst>
        </pc:spChg>
        <pc:spChg chg="add del mod">
          <ac:chgData name="fatiha AKDIM" userId="9456ee4f8e5c6162" providerId="LiveId" clId="{5A3D63DF-FF0F-4A20-8FB7-CC671771DF10}" dt="2023-04-30T16:23:14.921" v="15315" actId="478"/>
          <ac:spMkLst>
            <pc:docMk/>
            <pc:sldMk cId="725317243" sldId="307"/>
            <ac:spMk id="47" creationId="{C225E170-C74E-35E8-E6E2-CDE009F4BD0F}"/>
          </ac:spMkLst>
        </pc:spChg>
        <pc:spChg chg="add mod">
          <ac:chgData name="fatiha AKDIM" userId="9456ee4f8e5c6162" providerId="LiveId" clId="{5A3D63DF-FF0F-4A20-8FB7-CC671771DF10}" dt="2023-05-01T19:07:21.179" v="17809" actId="164"/>
          <ac:spMkLst>
            <pc:docMk/>
            <pc:sldMk cId="725317243" sldId="307"/>
            <ac:spMk id="48" creationId="{831D5EB3-7639-49AF-0E16-5C99E1625F10}"/>
          </ac:spMkLst>
        </pc:spChg>
        <pc:spChg chg="add mod">
          <ac:chgData name="fatiha AKDIM" userId="9456ee4f8e5c6162" providerId="LiveId" clId="{5A3D63DF-FF0F-4A20-8FB7-CC671771DF10}" dt="2023-04-30T16:23:51.460" v="15321" actId="14100"/>
          <ac:spMkLst>
            <pc:docMk/>
            <pc:sldMk cId="725317243" sldId="307"/>
            <ac:spMk id="49" creationId="{FC695BC9-EB9E-82B0-9014-BD5A1C9FDF54}"/>
          </ac:spMkLst>
        </pc:spChg>
        <pc:spChg chg="add mod">
          <ac:chgData name="fatiha AKDIM" userId="9456ee4f8e5c6162" providerId="LiveId" clId="{5A3D63DF-FF0F-4A20-8FB7-CC671771DF10}" dt="2023-04-30T16:24:02.317" v="15323" actId="1076"/>
          <ac:spMkLst>
            <pc:docMk/>
            <pc:sldMk cId="725317243" sldId="307"/>
            <ac:spMk id="50" creationId="{3CC6C585-B2F5-1B93-969E-1F34D026FEA7}"/>
          </ac:spMkLst>
        </pc:spChg>
        <pc:spChg chg="add mod">
          <ac:chgData name="fatiha AKDIM" userId="9456ee4f8e5c6162" providerId="LiveId" clId="{5A3D63DF-FF0F-4A20-8FB7-CC671771DF10}" dt="2023-04-30T16:24:23.229" v="15328" actId="14100"/>
          <ac:spMkLst>
            <pc:docMk/>
            <pc:sldMk cId="725317243" sldId="307"/>
            <ac:spMk id="51" creationId="{D2E1876A-A121-B465-8831-CB1693842239}"/>
          </ac:spMkLst>
        </pc:spChg>
        <pc:spChg chg="add mod">
          <ac:chgData name="fatiha AKDIM" userId="9456ee4f8e5c6162" providerId="LiveId" clId="{5A3D63DF-FF0F-4A20-8FB7-CC671771DF10}" dt="2023-04-30T16:24:33.350" v="15330" actId="1076"/>
          <ac:spMkLst>
            <pc:docMk/>
            <pc:sldMk cId="725317243" sldId="307"/>
            <ac:spMk id="52" creationId="{97168129-7E44-A0DC-1367-E766935E3676}"/>
          </ac:spMkLst>
        </pc:spChg>
        <pc:spChg chg="add mod">
          <ac:chgData name="fatiha AKDIM" userId="9456ee4f8e5c6162" providerId="LiveId" clId="{5A3D63DF-FF0F-4A20-8FB7-CC671771DF10}" dt="2023-04-30T16:24:48.924" v="15334" actId="1076"/>
          <ac:spMkLst>
            <pc:docMk/>
            <pc:sldMk cId="725317243" sldId="307"/>
            <ac:spMk id="53" creationId="{87D86D11-9155-B75E-CC78-50EBD7250C1B}"/>
          </ac:spMkLst>
        </pc:spChg>
        <pc:spChg chg="add mod">
          <ac:chgData name="fatiha AKDIM" userId="9456ee4f8e5c6162" providerId="LiveId" clId="{5A3D63DF-FF0F-4A20-8FB7-CC671771DF10}" dt="2023-04-30T16:25:38.813" v="15338" actId="14100"/>
          <ac:spMkLst>
            <pc:docMk/>
            <pc:sldMk cId="725317243" sldId="307"/>
            <ac:spMk id="54" creationId="{B7F441A3-9589-E3ED-5975-BB34CDDC66A2}"/>
          </ac:spMkLst>
        </pc:spChg>
        <pc:spChg chg="add mod">
          <ac:chgData name="fatiha AKDIM" userId="9456ee4f8e5c6162" providerId="LiveId" clId="{5A3D63DF-FF0F-4A20-8FB7-CC671771DF10}" dt="2023-04-30T16:25:54.918" v="15341" actId="1076"/>
          <ac:spMkLst>
            <pc:docMk/>
            <pc:sldMk cId="725317243" sldId="307"/>
            <ac:spMk id="55" creationId="{D436AAE3-63FA-6791-792F-E0E14D8EE291}"/>
          </ac:spMkLst>
        </pc:spChg>
        <pc:spChg chg="add mod">
          <ac:chgData name="fatiha AKDIM" userId="9456ee4f8e5c6162" providerId="LiveId" clId="{5A3D63DF-FF0F-4A20-8FB7-CC671771DF10}" dt="2023-04-30T16:26:19.586" v="15344" actId="1076"/>
          <ac:spMkLst>
            <pc:docMk/>
            <pc:sldMk cId="725317243" sldId="307"/>
            <ac:spMk id="56" creationId="{A45C1CA8-AEA2-2C47-407C-945E44BE1C7C}"/>
          </ac:spMkLst>
        </pc:spChg>
        <pc:spChg chg="add mod">
          <ac:chgData name="fatiha AKDIM" userId="9456ee4f8e5c6162" providerId="LiveId" clId="{5A3D63DF-FF0F-4A20-8FB7-CC671771DF10}" dt="2023-04-30T16:26:26.086" v="15346" actId="1076"/>
          <ac:spMkLst>
            <pc:docMk/>
            <pc:sldMk cId="725317243" sldId="307"/>
            <ac:spMk id="57" creationId="{763723C4-7F2F-474D-A3C8-B81F4E345732}"/>
          </ac:spMkLst>
        </pc:spChg>
        <pc:spChg chg="add mod">
          <ac:chgData name="fatiha AKDIM" userId="9456ee4f8e5c6162" providerId="LiveId" clId="{5A3D63DF-FF0F-4A20-8FB7-CC671771DF10}" dt="2023-04-30T16:26:54.286" v="15349" actId="1076"/>
          <ac:spMkLst>
            <pc:docMk/>
            <pc:sldMk cId="725317243" sldId="307"/>
            <ac:spMk id="58" creationId="{148D3ABE-E566-C205-88F2-8EB4497A559A}"/>
          </ac:spMkLst>
        </pc:spChg>
        <pc:spChg chg="add mod">
          <ac:chgData name="fatiha AKDIM" userId="9456ee4f8e5c6162" providerId="LiveId" clId="{5A3D63DF-FF0F-4A20-8FB7-CC671771DF10}" dt="2023-04-30T16:27:06.335" v="15351" actId="1076"/>
          <ac:spMkLst>
            <pc:docMk/>
            <pc:sldMk cId="725317243" sldId="307"/>
            <ac:spMk id="59" creationId="{9C980FB6-CC47-F8C8-7E13-89FE29DC44DE}"/>
          </ac:spMkLst>
        </pc:spChg>
        <pc:spChg chg="add mod">
          <ac:chgData name="fatiha AKDIM" userId="9456ee4f8e5c6162" providerId="LiveId" clId="{5A3D63DF-FF0F-4A20-8FB7-CC671771DF10}" dt="2023-04-30T16:28:49.114" v="15366" actId="164"/>
          <ac:spMkLst>
            <pc:docMk/>
            <pc:sldMk cId="725317243" sldId="307"/>
            <ac:spMk id="60" creationId="{3D5B8E3E-BED2-410C-8C92-3419D9655E0F}"/>
          </ac:spMkLst>
        </pc:spChg>
        <pc:spChg chg="add mod">
          <ac:chgData name="fatiha AKDIM" userId="9456ee4f8e5c6162" providerId="LiveId" clId="{5A3D63DF-FF0F-4A20-8FB7-CC671771DF10}" dt="2023-04-30T16:27:30.576" v="15362" actId="1076"/>
          <ac:spMkLst>
            <pc:docMk/>
            <pc:sldMk cId="725317243" sldId="307"/>
            <ac:spMk id="61" creationId="{023E6F3B-AB63-23DE-9052-9268269797B7}"/>
          </ac:spMkLst>
        </pc:spChg>
        <pc:spChg chg="add mod">
          <ac:chgData name="fatiha AKDIM" userId="9456ee4f8e5c6162" providerId="LiveId" clId="{5A3D63DF-FF0F-4A20-8FB7-CC671771DF10}" dt="2023-04-30T16:27:34.462" v="15364" actId="1076"/>
          <ac:spMkLst>
            <pc:docMk/>
            <pc:sldMk cId="725317243" sldId="307"/>
            <ac:spMk id="62" creationId="{FD54DF2F-83D7-9DD4-CC54-2134A8BE2804}"/>
          </ac:spMkLst>
        </pc:spChg>
        <pc:grpChg chg="add mod">
          <ac:chgData name="fatiha AKDIM" userId="9456ee4f8e5c6162" providerId="LiveId" clId="{5A3D63DF-FF0F-4A20-8FB7-CC671771DF10}" dt="2023-05-01T19:07:27.944" v="17812" actId="1076"/>
          <ac:grpSpMkLst>
            <pc:docMk/>
            <pc:sldMk cId="725317243" sldId="307"/>
            <ac:grpSpMk id="2" creationId="{78E56BF1-748F-0215-380E-2C9F2DB24C88}"/>
          </ac:grpSpMkLst>
        </pc:grpChg>
        <pc:grpChg chg="add mod">
          <ac:chgData name="fatiha AKDIM" userId="9456ee4f8e5c6162" providerId="LiveId" clId="{5A3D63DF-FF0F-4A20-8FB7-CC671771DF10}" dt="2023-04-30T16:28:49.114" v="15366" actId="164"/>
          <ac:grpSpMkLst>
            <pc:docMk/>
            <pc:sldMk cId="725317243" sldId="307"/>
            <ac:grpSpMk id="63" creationId="{2636F0F6-BAB9-8746-0A7D-23CD5D40A4B6}"/>
          </ac:grpSpMkLst>
        </pc:grpChg>
        <pc:picChg chg="add del mod">
          <ac:chgData name="fatiha AKDIM" userId="9456ee4f8e5c6162" providerId="LiveId" clId="{5A3D63DF-FF0F-4A20-8FB7-CC671771DF10}" dt="2023-04-30T15:35:08.648" v="15117" actId="478"/>
          <ac:picMkLst>
            <pc:docMk/>
            <pc:sldMk cId="725317243" sldId="307"/>
            <ac:picMk id="3" creationId="{4FE522B9-5ECB-DC08-3961-F355474C0719}"/>
          </ac:picMkLst>
        </pc:picChg>
        <pc:picChg chg="add mod ord">
          <ac:chgData name="fatiha AKDIM" userId="9456ee4f8e5c6162" providerId="LiveId" clId="{5A3D63DF-FF0F-4A20-8FB7-CC671771DF10}" dt="2023-04-30T16:28:49.114" v="15366" actId="164"/>
          <ac:picMkLst>
            <pc:docMk/>
            <pc:sldMk cId="725317243" sldId="307"/>
            <ac:picMk id="4" creationId="{02DAE51C-B033-59A9-1960-4AFA30AAFE91}"/>
          </ac:picMkLst>
        </pc:picChg>
        <pc:picChg chg="add mod ord">
          <ac:chgData name="fatiha AKDIM" userId="9456ee4f8e5c6162" providerId="LiveId" clId="{5A3D63DF-FF0F-4A20-8FB7-CC671771DF10}" dt="2023-04-30T16:17:27.386" v="15252" actId="167"/>
          <ac:picMkLst>
            <pc:docMk/>
            <pc:sldMk cId="725317243" sldId="307"/>
            <ac:picMk id="6" creationId="{4A8DFA13-A81C-3A33-66CA-F332C7345CCF}"/>
          </ac:picMkLst>
        </pc:picChg>
        <pc:picChg chg="add del mod">
          <ac:chgData name="fatiha AKDIM" userId="9456ee4f8e5c6162" providerId="LiveId" clId="{5A3D63DF-FF0F-4A20-8FB7-CC671771DF10}" dt="2023-04-30T16:05:29.980" v="15129" actId="478"/>
          <ac:picMkLst>
            <pc:docMk/>
            <pc:sldMk cId="725317243" sldId="307"/>
            <ac:picMk id="8" creationId="{FB9F5746-1178-E6DE-81A2-496211473DF9}"/>
          </ac:picMkLst>
        </pc:picChg>
        <pc:picChg chg="add del mod">
          <ac:chgData name="fatiha AKDIM" userId="9456ee4f8e5c6162" providerId="LiveId" clId="{5A3D63DF-FF0F-4A20-8FB7-CC671771DF10}" dt="2023-04-30T16:10:53.195" v="15137"/>
          <ac:picMkLst>
            <pc:docMk/>
            <pc:sldMk cId="725317243" sldId="307"/>
            <ac:picMk id="10" creationId="{CFB6C555-54E0-D313-CD48-EFCB44F10513}"/>
          </ac:picMkLst>
        </pc:picChg>
        <pc:picChg chg="mod">
          <ac:chgData name="fatiha AKDIM" userId="9456ee4f8e5c6162" providerId="LiveId" clId="{5A3D63DF-FF0F-4A20-8FB7-CC671771DF10}" dt="2023-04-30T16:10:53.195" v="15137"/>
          <ac:picMkLst>
            <pc:docMk/>
            <pc:sldMk cId="725317243" sldId="307"/>
            <ac:picMk id="12" creationId="{EBDD0D99-A7AB-1592-2187-50CCB13CF0BE}"/>
          </ac:picMkLst>
        </pc:picChg>
        <pc:picChg chg="add del mod">
          <ac:chgData name="fatiha AKDIM" userId="9456ee4f8e5c6162" providerId="LiveId" clId="{5A3D63DF-FF0F-4A20-8FB7-CC671771DF10}" dt="2023-04-30T16:12:22.646" v="15140" actId="478"/>
          <ac:picMkLst>
            <pc:docMk/>
            <pc:sldMk cId="725317243" sldId="307"/>
            <ac:picMk id="14" creationId="{50E500ED-3A10-E648-CDF9-C517E5C8ED5F}"/>
          </ac:picMkLst>
        </pc:picChg>
        <pc:picChg chg="add del mod">
          <ac:chgData name="fatiha AKDIM" userId="9456ee4f8e5c6162" providerId="LiveId" clId="{5A3D63DF-FF0F-4A20-8FB7-CC671771DF10}" dt="2023-04-30T16:12:51.093" v="15143" actId="478"/>
          <ac:picMkLst>
            <pc:docMk/>
            <pc:sldMk cId="725317243" sldId="307"/>
            <ac:picMk id="16" creationId="{17687B2D-1E25-4988-220E-116DE5C558F2}"/>
          </ac:picMkLst>
        </pc:picChg>
        <pc:picChg chg="add del mod">
          <ac:chgData name="fatiha AKDIM" userId="9456ee4f8e5c6162" providerId="LiveId" clId="{5A3D63DF-FF0F-4A20-8FB7-CC671771DF10}" dt="2023-04-30T16:13:27.121" v="15147"/>
          <ac:picMkLst>
            <pc:docMk/>
            <pc:sldMk cId="725317243" sldId="307"/>
            <ac:picMk id="18" creationId="{00E76AA4-322A-3AB0-60BA-616C8E0EFDB6}"/>
          </ac:picMkLst>
        </pc:picChg>
        <pc:picChg chg="mod">
          <ac:chgData name="fatiha AKDIM" userId="9456ee4f8e5c6162" providerId="LiveId" clId="{5A3D63DF-FF0F-4A20-8FB7-CC671771DF10}" dt="2023-05-01T19:07:21.179" v="17809" actId="164"/>
          <ac:picMkLst>
            <pc:docMk/>
            <pc:sldMk cId="725317243" sldId="307"/>
            <ac:picMk id="20" creationId="{11A5CADC-519A-1D43-A4B8-958F9AC9AD17}"/>
          </ac:picMkLst>
        </pc:picChg>
        <pc:picChg chg="add mod ord">
          <ac:chgData name="fatiha AKDIM" userId="9456ee4f8e5c6162" providerId="LiveId" clId="{5A3D63DF-FF0F-4A20-8FB7-CC671771DF10}" dt="2023-04-30T16:20:47.299" v="15290" actId="1076"/>
          <ac:picMkLst>
            <pc:docMk/>
            <pc:sldMk cId="725317243" sldId="307"/>
            <ac:picMk id="37" creationId="{5A99FD64-30DB-0378-DEE7-B9AF9D3A2151}"/>
          </ac:picMkLst>
        </pc:picChg>
        <pc:picChg chg="add mod ord">
          <ac:chgData name="fatiha AKDIM" userId="9456ee4f8e5c6162" providerId="LiveId" clId="{5A3D63DF-FF0F-4A20-8FB7-CC671771DF10}" dt="2023-04-30T16:21:26.508" v="15294" actId="1076"/>
          <ac:picMkLst>
            <pc:docMk/>
            <pc:sldMk cId="725317243" sldId="307"/>
            <ac:picMk id="39" creationId="{B6D54D7D-CC7F-E7CB-DA41-26CB0799FCF6}"/>
          </ac:picMkLst>
        </pc:picChg>
      </pc:sldChg>
      <pc:sldChg chg="addSp delSp modSp new del mod">
        <pc:chgData name="fatiha AKDIM" userId="9456ee4f8e5c6162" providerId="LiveId" clId="{5A3D63DF-FF0F-4A20-8FB7-CC671771DF10}" dt="2023-05-01T18:40:22.181" v="17524" actId="2696"/>
        <pc:sldMkLst>
          <pc:docMk/>
          <pc:sldMk cId="2960293805" sldId="308"/>
        </pc:sldMkLst>
        <pc:picChg chg="add del mod">
          <ac:chgData name="fatiha AKDIM" userId="9456ee4f8e5c6162" providerId="LiveId" clId="{5A3D63DF-FF0F-4A20-8FB7-CC671771DF10}" dt="2023-04-30T16:32:34.523" v="15367" actId="478"/>
          <ac:picMkLst>
            <pc:docMk/>
            <pc:sldMk cId="2960293805" sldId="308"/>
            <ac:picMk id="3" creationId="{DD0FC90E-0B5C-1722-38B8-7185ED05D989}"/>
          </ac:picMkLst>
        </pc:picChg>
        <pc:picChg chg="add del mod">
          <ac:chgData name="fatiha AKDIM" userId="9456ee4f8e5c6162" providerId="LiveId" clId="{5A3D63DF-FF0F-4A20-8FB7-CC671771DF10}" dt="2023-04-23T22:34:17.311" v="10540" actId="478"/>
          <ac:picMkLst>
            <pc:docMk/>
            <pc:sldMk cId="2960293805" sldId="308"/>
            <ac:picMk id="5" creationId="{A2C968AF-D7C0-883A-0C5F-8FD100AC95C6}"/>
          </ac:picMkLst>
        </pc:picChg>
        <pc:picChg chg="add del mod">
          <ac:chgData name="fatiha AKDIM" userId="9456ee4f8e5c6162" providerId="LiveId" clId="{5A3D63DF-FF0F-4A20-8FB7-CC671771DF10}" dt="2023-04-23T22:34:40.680" v="10543" actId="478"/>
          <ac:picMkLst>
            <pc:docMk/>
            <pc:sldMk cId="2960293805" sldId="308"/>
            <ac:picMk id="7" creationId="{71003557-B983-0CCC-732E-4ADD2C37DD18}"/>
          </ac:picMkLst>
        </pc:picChg>
        <pc:picChg chg="add del mod">
          <ac:chgData name="fatiha AKDIM" userId="9456ee4f8e5c6162" providerId="LiveId" clId="{5A3D63DF-FF0F-4A20-8FB7-CC671771DF10}" dt="2023-04-23T22:35:21.256" v="10546" actId="478"/>
          <ac:picMkLst>
            <pc:docMk/>
            <pc:sldMk cId="2960293805" sldId="308"/>
            <ac:picMk id="9" creationId="{6EEB8A2C-C45B-2FC5-3652-3F41F4FB373C}"/>
          </ac:picMkLst>
        </pc:picChg>
        <pc:picChg chg="add del mod">
          <ac:chgData name="fatiha AKDIM" userId="9456ee4f8e5c6162" providerId="LiveId" clId="{5A3D63DF-FF0F-4A20-8FB7-CC671771DF10}" dt="2023-04-30T16:32:38.159" v="15369" actId="478"/>
          <ac:picMkLst>
            <pc:docMk/>
            <pc:sldMk cId="2960293805" sldId="308"/>
            <ac:picMk id="11" creationId="{44E35443-665F-890B-3A3C-ACBC874C7DBD}"/>
          </ac:picMkLst>
        </pc:picChg>
        <pc:picChg chg="add del mod">
          <ac:chgData name="fatiha AKDIM" userId="9456ee4f8e5c6162" providerId="LiveId" clId="{5A3D63DF-FF0F-4A20-8FB7-CC671771DF10}" dt="2023-04-30T16:32:36.577" v="15368" actId="478"/>
          <ac:picMkLst>
            <pc:docMk/>
            <pc:sldMk cId="2960293805" sldId="308"/>
            <ac:picMk id="13" creationId="{293E4ABF-846C-041C-ABCC-151DF8491FB5}"/>
          </ac:picMkLst>
        </pc:picChg>
      </pc:sldChg>
      <pc:sldChg chg="addSp modSp new del mod">
        <pc:chgData name="fatiha AKDIM" userId="9456ee4f8e5c6162" providerId="LiveId" clId="{5A3D63DF-FF0F-4A20-8FB7-CC671771DF10}" dt="2023-05-01T18:40:24.932" v="17525" actId="2696"/>
        <pc:sldMkLst>
          <pc:docMk/>
          <pc:sldMk cId="2404857107" sldId="309"/>
        </pc:sldMkLst>
        <pc:picChg chg="add mod">
          <ac:chgData name="fatiha AKDIM" userId="9456ee4f8e5c6162" providerId="LiveId" clId="{5A3D63DF-FF0F-4A20-8FB7-CC671771DF10}" dt="2023-04-23T22:37:20.962" v="10557" actId="1076"/>
          <ac:picMkLst>
            <pc:docMk/>
            <pc:sldMk cId="2404857107" sldId="309"/>
            <ac:picMk id="3" creationId="{E2199E54-D42C-C36D-EAEC-788F6794ADE4}"/>
          </ac:picMkLst>
        </pc:picChg>
        <pc:picChg chg="add mod">
          <ac:chgData name="fatiha AKDIM" userId="9456ee4f8e5c6162" providerId="LiveId" clId="{5A3D63DF-FF0F-4A20-8FB7-CC671771DF10}" dt="2023-04-23T22:37:22.394" v="10558" actId="1076"/>
          <ac:picMkLst>
            <pc:docMk/>
            <pc:sldMk cId="2404857107" sldId="309"/>
            <ac:picMk id="5" creationId="{ED6E7C4E-CBA3-8B53-371C-DB8ACBBC879E}"/>
          </ac:picMkLst>
        </pc:picChg>
        <pc:picChg chg="add mod">
          <ac:chgData name="fatiha AKDIM" userId="9456ee4f8e5c6162" providerId="LiveId" clId="{5A3D63DF-FF0F-4A20-8FB7-CC671771DF10}" dt="2023-04-23T22:37:26.667" v="10560" actId="1076"/>
          <ac:picMkLst>
            <pc:docMk/>
            <pc:sldMk cId="2404857107" sldId="309"/>
            <ac:picMk id="7" creationId="{ED80DADB-CDC2-3398-00D5-BB714C4350E8}"/>
          </ac:picMkLst>
        </pc:picChg>
      </pc:sldChg>
      <pc:sldChg chg="addSp delSp modSp new mod addCm delCm">
        <pc:chgData name="fatiha AKDIM" userId="9456ee4f8e5c6162" providerId="LiveId" clId="{5A3D63DF-FF0F-4A20-8FB7-CC671771DF10}" dt="2023-05-07T08:34:08.040" v="18690" actId="20577"/>
        <pc:sldMkLst>
          <pc:docMk/>
          <pc:sldMk cId="2864579782" sldId="310"/>
        </pc:sldMkLst>
        <pc:spChg chg="add mod">
          <ac:chgData name="fatiha AKDIM" userId="9456ee4f8e5c6162" providerId="LiveId" clId="{5A3D63DF-FF0F-4A20-8FB7-CC671771DF10}" dt="2023-05-07T08:34:08.040" v="18690" actId="20577"/>
          <ac:spMkLst>
            <pc:docMk/>
            <pc:sldMk cId="2864579782" sldId="310"/>
            <ac:spMk id="2" creationId="{83CEDCA7-299D-5F90-21A9-1AA69B060F80}"/>
          </ac:spMkLst>
        </pc:spChg>
        <pc:spChg chg="add mod">
          <ac:chgData name="fatiha AKDIM" userId="9456ee4f8e5c6162" providerId="LiveId" clId="{5A3D63DF-FF0F-4A20-8FB7-CC671771DF10}" dt="2023-05-01T19:14:36.499" v="17912" actId="1076"/>
          <ac:spMkLst>
            <pc:docMk/>
            <pc:sldMk cId="2864579782" sldId="310"/>
            <ac:spMk id="12" creationId="{1404EBFE-2216-AF21-DED8-9A5829D1FD95}"/>
          </ac:spMkLst>
        </pc:spChg>
        <pc:spChg chg="add mod">
          <ac:chgData name="fatiha AKDIM" userId="9456ee4f8e5c6162" providerId="LiveId" clId="{5A3D63DF-FF0F-4A20-8FB7-CC671771DF10}" dt="2023-05-01T19:16:12.316" v="17946" actId="20577"/>
          <ac:spMkLst>
            <pc:docMk/>
            <pc:sldMk cId="2864579782" sldId="310"/>
            <ac:spMk id="29" creationId="{A889E504-D9B1-6CBA-9D5C-7154705F2095}"/>
          </ac:spMkLst>
        </pc:spChg>
        <pc:spChg chg="add del mod">
          <ac:chgData name="fatiha AKDIM" userId="9456ee4f8e5c6162" providerId="LiveId" clId="{5A3D63DF-FF0F-4A20-8FB7-CC671771DF10}" dt="2023-05-07T08:33:45.354" v="18671" actId="21"/>
          <ac:spMkLst>
            <pc:docMk/>
            <pc:sldMk cId="2864579782" sldId="310"/>
            <ac:spMk id="30" creationId="{B45A5732-CD40-0FF3-8A12-DE7430D8CF46}"/>
          </ac:spMkLst>
        </pc:spChg>
        <pc:picChg chg="add del mod">
          <ac:chgData name="fatiha AKDIM" userId="9456ee4f8e5c6162" providerId="LiveId" clId="{5A3D63DF-FF0F-4A20-8FB7-CC671771DF10}" dt="2023-05-01T19:10:38.799" v="17820" actId="478"/>
          <ac:picMkLst>
            <pc:docMk/>
            <pc:sldMk cId="2864579782" sldId="310"/>
            <ac:picMk id="3" creationId="{8447B951-154A-FD8A-EEA6-CE8F61952226}"/>
          </ac:picMkLst>
        </pc:picChg>
        <pc:picChg chg="add del mod">
          <ac:chgData name="fatiha AKDIM" userId="9456ee4f8e5c6162" providerId="LiveId" clId="{5A3D63DF-FF0F-4A20-8FB7-CC671771DF10}" dt="2023-05-01T19:10:58.527" v="17823" actId="478"/>
          <ac:picMkLst>
            <pc:docMk/>
            <pc:sldMk cId="2864579782" sldId="310"/>
            <ac:picMk id="4" creationId="{ADA81A27-C524-4FC7-DDF0-B98B8CC2C72F}"/>
          </ac:picMkLst>
        </pc:picChg>
        <pc:picChg chg="add mod">
          <ac:chgData name="fatiha AKDIM" userId="9456ee4f8e5c6162" providerId="LiveId" clId="{5A3D63DF-FF0F-4A20-8FB7-CC671771DF10}" dt="2023-05-01T19:15:18.116" v="17918" actId="1076"/>
          <ac:picMkLst>
            <pc:docMk/>
            <pc:sldMk cId="2864579782" sldId="310"/>
            <ac:picMk id="6" creationId="{D905BEDE-9F1D-71C6-E68D-02A04BD6FEF6}"/>
          </ac:picMkLst>
        </pc:picChg>
        <pc:picChg chg="add del mod">
          <ac:chgData name="fatiha AKDIM" userId="9456ee4f8e5c6162" providerId="LiveId" clId="{5A3D63DF-FF0F-4A20-8FB7-CC671771DF10}" dt="2023-05-01T19:14:14.749" v="17909" actId="478"/>
          <ac:picMkLst>
            <pc:docMk/>
            <pc:sldMk cId="2864579782" sldId="310"/>
            <ac:picMk id="14" creationId="{F744A714-694E-595F-68D8-0645649D8F45}"/>
          </ac:picMkLst>
        </pc:picChg>
        <pc:picChg chg="add mod">
          <ac:chgData name="fatiha AKDIM" userId="9456ee4f8e5c6162" providerId="LiveId" clId="{5A3D63DF-FF0F-4A20-8FB7-CC671771DF10}" dt="2023-05-01T19:15:38.124" v="17923" actId="14100"/>
          <ac:picMkLst>
            <pc:docMk/>
            <pc:sldMk cId="2864579782" sldId="310"/>
            <ac:picMk id="24" creationId="{AA24E0B7-E6A3-5D0D-3144-6F60A32D5F23}"/>
          </ac:picMkLst>
        </pc:picChg>
        <pc:picChg chg="add del mod">
          <ac:chgData name="fatiha AKDIM" userId="9456ee4f8e5c6162" providerId="LiveId" clId="{5A3D63DF-FF0F-4A20-8FB7-CC671771DF10}" dt="2023-05-01T19:15:07.277" v="17916" actId="478"/>
          <ac:picMkLst>
            <pc:docMk/>
            <pc:sldMk cId="2864579782" sldId="310"/>
            <ac:picMk id="26" creationId="{690DA9C4-656E-53F3-F83F-0ECAF9EBD5CA}"/>
          </ac:picMkLst>
        </pc:picChg>
        <pc:cxnChg chg="add mod">
          <ac:chgData name="fatiha AKDIM" userId="9456ee4f8e5c6162" providerId="LiveId" clId="{5A3D63DF-FF0F-4A20-8FB7-CC671771DF10}" dt="2023-05-01T19:15:27.427" v="17920" actId="1076"/>
          <ac:cxnSpMkLst>
            <pc:docMk/>
            <pc:sldMk cId="2864579782" sldId="310"/>
            <ac:cxnSpMk id="8" creationId="{5544A95F-DAF5-233D-85D1-1DFAE88770DD}"/>
          </ac:cxnSpMkLst>
        </pc:cxnChg>
        <pc:cxnChg chg="add mod">
          <ac:chgData name="fatiha AKDIM" userId="9456ee4f8e5c6162" providerId="LiveId" clId="{5A3D63DF-FF0F-4A20-8FB7-CC671771DF10}" dt="2023-05-01T19:17:26.212" v="17975" actId="14100"/>
          <ac:cxnSpMkLst>
            <pc:docMk/>
            <pc:sldMk cId="2864579782" sldId="310"/>
            <ac:cxnSpMk id="9" creationId="{FC8B2218-297E-F24D-4A2C-98D7200E01C1}"/>
          </ac:cxnSpMkLst>
        </pc:cxnChg>
        <pc:cxnChg chg="add mod">
          <ac:chgData name="fatiha AKDIM" userId="9456ee4f8e5c6162" providerId="LiveId" clId="{5A3D63DF-FF0F-4A20-8FB7-CC671771DF10}" dt="2023-05-01T19:15:52.077" v="17925" actId="14100"/>
          <ac:cxnSpMkLst>
            <pc:docMk/>
            <pc:sldMk cId="2864579782" sldId="310"/>
            <ac:cxnSpMk id="22" creationId="{262CF4C1-94C0-96BF-3337-DB1EF34D43D8}"/>
          </ac:cxnSpMkLst>
        </pc:cxnChg>
      </pc:sldChg>
      <pc:sldChg chg="addSp modSp new mod">
        <pc:chgData name="fatiha AKDIM" userId="9456ee4f8e5c6162" providerId="LiveId" clId="{5A3D63DF-FF0F-4A20-8FB7-CC671771DF10}" dt="2023-04-29T18:32:37.976" v="12746" actId="1076"/>
        <pc:sldMkLst>
          <pc:docMk/>
          <pc:sldMk cId="2777208486" sldId="311"/>
        </pc:sldMkLst>
        <pc:spChg chg="add mod">
          <ac:chgData name="fatiha AKDIM" userId="9456ee4f8e5c6162" providerId="LiveId" clId="{5A3D63DF-FF0F-4A20-8FB7-CC671771DF10}" dt="2023-04-29T18:30:07.265" v="12673"/>
          <ac:spMkLst>
            <pc:docMk/>
            <pc:sldMk cId="2777208486" sldId="311"/>
            <ac:spMk id="2" creationId="{627E2C1F-DC29-8005-1280-10973C041C34}"/>
          </ac:spMkLst>
        </pc:spChg>
        <pc:spChg chg="add mod">
          <ac:chgData name="fatiha AKDIM" userId="9456ee4f8e5c6162" providerId="LiveId" clId="{5A3D63DF-FF0F-4A20-8FB7-CC671771DF10}" dt="2023-04-29T18:30:29.066" v="12700" actId="20577"/>
          <ac:spMkLst>
            <pc:docMk/>
            <pc:sldMk cId="2777208486" sldId="311"/>
            <ac:spMk id="3" creationId="{24545E8C-D38C-3F8B-E532-1C833CAB2187}"/>
          </ac:spMkLst>
        </pc:spChg>
        <pc:grpChg chg="add mod">
          <ac:chgData name="fatiha AKDIM" userId="9456ee4f8e5c6162" providerId="LiveId" clId="{5A3D63DF-FF0F-4A20-8FB7-CC671771DF10}" dt="2023-04-29T18:32:37.976" v="12746" actId="1076"/>
          <ac:grpSpMkLst>
            <pc:docMk/>
            <pc:sldMk cId="2777208486" sldId="311"/>
            <ac:grpSpMk id="12" creationId="{D1D582DE-BC51-A602-1676-41C710B37A22}"/>
          </ac:grpSpMkLst>
        </pc:grpChg>
        <pc:picChg chg="add mod">
          <ac:chgData name="fatiha AKDIM" userId="9456ee4f8e5c6162" providerId="LiveId" clId="{5A3D63DF-FF0F-4A20-8FB7-CC671771DF10}" dt="2023-04-29T18:32:27.976" v="12745" actId="164"/>
          <ac:picMkLst>
            <pc:docMk/>
            <pc:sldMk cId="2777208486" sldId="311"/>
            <ac:picMk id="5" creationId="{CD79A64D-15D6-F32E-DD4E-D379A4DD727B}"/>
          </ac:picMkLst>
        </pc:picChg>
        <pc:cxnChg chg="add mod">
          <ac:chgData name="fatiha AKDIM" userId="9456ee4f8e5c6162" providerId="LiveId" clId="{5A3D63DF-FF0F-4A20-8FB7-CC671771DF10}" dt="2023-04-29T18:32:27.976" v="12745" actId="164"/>
          <ac:cxnSpMkLst>
            <pc:docMk/>
            <pc:sldMk cId="2777208486" sldId="311"/>
            <ac:cxnSpMk id="7" creationId="{31EED668-6DA3-D0F6-A4F8-D1E87BA42471}"/>
          </ac:cxnSpMkLst>
        </pc:cxnChg>
        <pc:cxnChg chg="add mod">
          <ac:chgData name="fatiha AKDIM" userId="9456ee4f8e5c6162" providerId="LiveId" clId="{5A3D63DF-FF0F-4A20-8FB7-CC671771DF10}" dt="2023-04-29T18:32:27.976" v="12745" actId="164"/>
          <ac:cxnSpMkLst>
            <pc:docMk/>
            <pc:sldMk cId="2777208486" sldId="311"/>
            <ac:cxnSpMk id="9" creationId="{E58C1387-16F0-120B-F15C-235A878C7BE2}"/>
          </ac:cxnSpMkLst>
        </pc:cxnChg>
      </pc:sldChg>
      <pc:sldChg chg="addSp new del mod">
        <pc:chgData name="fatiha AKDIM" userId="9456ee4f8e5c6162" providerId="LiveId" clId="{5A3D63DF-FF0F-4A20-8FB7-CC671771DF10}" dt="2023-04-29T18:27:16.169" v="12655" actId="2696"/>
        <pc:sldMkLst>
          <pc:docMk/>
          <pc:sldMk cId="3223696950" sldId="311"/>
        </pc:sldMkLst>
        <pc:picChg chg="add">
          <ac:chgData name="fatiha AKDIM" userId="9456ee4f8e5c6162" providerId="LiveId" clId="{5A3D63DF-FF0F-4A20-8FB7-CC671771DF10}" dt="2023-04-29T17:54:33.555" v="12402" actId="22"/>
          <ac:picMkLst>
            <pc:docMk/>
            <pc:sldMk cId="3223696950" sldId="311"/>
            <ac:picMk id="3" creationId="{9080D372-D7CA-AD77-3F92-9C45BBD7F06B}"/>
          </ac:picMkLst>
        </pc:picChg>
      </pc:sldChg>
      <pc:sldChg chg="addSp delSp modSp new del mod">
        <pc:chgData name="fatiha AKDIM" userId="9456ee4f8e5c6162" providerId="LiveId" clId="{5A3D63DF-FF0F-4A20-8FB7-CC671771DF10}" dt="2023-04-29T15:06:51.950" v="11762" actId="2696"/>
        <pc:sldMkLst>
          <pc:docMk/>
          <pc:sldMk cId="3713084020" sldId="311"/>
        </pc:sldMkLst>
        <pc:spChg chg="add del mod">
          <ac:chgData name="fatiha AKDIM" userId="9456ee4f8e5c6162" providerId="LiveId" clId="{5A3D63DF-FF0F-4A20-8FB7-CC671771DF10}" dt="2023-04-29T15:06:48.456" v="11761" actId="21"/>
          <ac:spMkLst>
            <pc:docMk/>
            <pc:sldMk cId="3713084020" sldId="311"/>
            <ac:spMk id="10" creationId="{56D23332-56CF-7199-195C-D21763C9F56B}"/>
          </ac:spMkLst>
        </pc:spChg>
        <pc:grpChg chg="add mod">
          <ac:chgData name="fatiha AKDIM" userId="9456ee4f8e5c6162" providerId="LiveId" clId="{5A3D63DF-FF0F-4A20-8FB7-CC671771DF10}" dt="2023-04-29T14:58:45.140" v="11667" actId="164"/>
          <ac:grpSpMkLst>
            <pc:docMk/>
            <pc:sldMk cId="3713084020" sldId="311"/>
            <ac:grpSpMk id="9" creationId="{F5867085-F625-3CB5-0650-FFAC7D9067E7}"/>
          </ac:grpSpMkLst>
        </pc:grpChg>
        <pc:picChg chg="add mod">
          <ac:chgData name="fatiha AKDIM" userId="9456ee4f8e5c6162" providerId="LiveId" clId="{5A3D63DF-FF0F-4A20-8FB7-CC671771DF10}" dt="2023-04-29T14:58:45.140" v="11667" actId="164"/>
          <ac:picMkLst>
            <pc:docMk/>
            <pc:sldMk cId="3713084020" sldId="311"/>
            <ac:picMk id="3" creationId="{1A923712-1C3D-0A59-0F28-87AA9AE57D1B}"/>
          </ac:picMkLst>
        </pc:picChg>
        <pc:cxnChg chg="add mod">
          <ac:chgData name="fatiha AKDIM" userId="9456ee4f8e5c6162" providerId="LiveId" clId="{5A3D63DF-FF0F-4A20-8FB7-CC671771DF10}" dt="2023-04-29T14:58:45.140" v="11667" actId="164"/>
          <ac:cxnSpMkLst>
            <pc:docMk/>
            <pc:sldMk cId="3713084020" sldId="311"/>
            <ac:cxnSpMk id="5" creationId="{7E21E66E-1115-4AA6-0C75-6617DD054F1C}"/>
          </ac:cxnSpMkLst>
        </pc:cxnChg>
        <pc:cxnChg chg="add mod">
          <ac:chgData name="fatiha AKDIM" userId="9456ee4f8e5c6162" providerId="LiveId" clId="{5A3D63DF-FF0F-4A20-8FB7-CC671771DF10}" dt="2023-04-29T14:58:45.140" v="11667" actId="164"/>
          <ac:cxnSpMkLst>
            <pc:docMk/>
            <pc:sldMk cId="3713084020" sldId="311"/>
            <ac:cxnSpMk id="7" creationId="{D00E92A7-B111-90B8-0267-3FCA920F074F}"/>
          </ac:cxnSpMkLst>
        </pc:cxnChg>
      </pc:sldChg>
      <pc:sldChg chg="addSp delSp modSp new mod modAnim">
        <pc:chgData name="fatiha AKDIM" userId="9456ee4f8e5c6162" providerId="LiveId" clId="{5A3D63DF-FF0F-4A20-8FB7-CC671771DF10}" dt="2023-05-01T18:39:30.699" v="17522"/>
        <pc:sldMkLst>
          <pc:docMk/>
          <pc:sldMk cId="3621458091" sldId="312"/>
        </pc:sldMkLst>
        <pc:spChg chg="add mod">
          <ac:chgData name="fatiha AKDIM" userId="9456ee4f8e5c6162" providerId="LiveId" clId="{5A3D63DF-FF0F-4A20-8FB7-CC671771DF10}" dt="2023-04-30T14:52:05.759" v="14770" actId="207"/>
          <ac:spMkLst>
            <pc:docMk/>
            <pc:sldMk cId="3621458091" sldId="312"/>
            <ac:spMk id="2" creationId="{294D5A27-1945-BE7A-72C9-1FBF115A7B40}"/>
          </ac:spMkLst>
        </pc:spChg>
        <pc:spChg chg="add mod">
          <ac:chgData name="fatiha AKDIM" userId="9456ee4f8e5c6162" providerId="LiveId" clId="{5A3D63DF-FF0F-4A20-8FB7-CC671771DF10}" dt="2023-04-30T16:58:24.807" v="15652" actId="164"/>
          <ac:spMkLst>
            <pc:docMk/>
            <pc:sldMk cId="3621458091" sldId="312"/>
            <ac:spMk id="3" creationId="{E38BF743-90A7-885A-402D-1B8810E6D4EE}"/>
          </ac:spMkLst>
        </pc:spChg>
        <pc:spChg chg="add mod">
          <ac:chgData name="fatiha AKDIM" userId="9456ee4f8e5c6162" providerId="LiveId" clId="{5A3D63DF-FF0F-4A20-8FB7-CC671771DF10}" dt="2023-04-30T14:43:49.505" v="14503" actId="1076"/>
          <ac:spMkLst>
            <pc:docMk/>
            <pc:sldMk cId="3621458091" sldId="312"/>
            <ac:spMk id="4" creationId="{AD7BA618-B752-F4CD-906B-F4F808D3C16D}"/>
          </ac:spMkLst>
        </pc:spChg>
        <pc:spChg chg="add mod">
          <ac:chgData name="fatiha AKDIM" userId="9456ee4f8e5c6162" providerId="LiveId" clId="{5A3D63DF-FF0F-4A20-8FB7-CC671771DF10}" dt="2023-05-01T17:58:20.807" v="17246" actId="20577"/>
          <ac:spMkLst>
            <pc:docMk/>
            <pc:sldMk cId="3621458091" sldId="312"/>
            <ac:spMk id="5" creationId="{55BA8DFA-872B-330E-6E16-D785F1C89DFC}"/>
          </ac:spMkLst>
        </pc:spChg>
        <pc:spChg chg="add mod">
          <ac:chgData name="fatiha AKDIM" userId="9456ee4f8e5c6162" providerId="LiveId" clId="{5A3D63DF-FF0F-4A20-8FB7-CC671771DF10}" dt="2023-05-01T18:29:40.803" v="17390" actId="14100"/>
          <ac:spMkLst>
            <pc:docMk/>
            <pc:sldMk cId="3621458091" sldId="312"/>
            <ac:spMk id="6" creationId="{A53345E8-0C26-C21E-D5E6-52596E0D6CC8}"/>
          </ac:spMkLst>
        </pc:spChg>
        <pc:spChg chg="add mod">
          <ac:chgData name="fatiha AKDIM" userId="9456ee4f8e5c6162" providerId="LiveId" clId="{5A3D63DF-FF0F-4A20-8FB7-CC671771DF10}" dt="2023-04-30T14:53:37.774" v="14775" actId="14100"/>
          <ac:spMkLst>
            <pc:docMk/>
            <pc:sldMk cId="3621458091" sldId="312"/>
            <ac:spMk id="10" creationId="{89708A29-F708-0349-B4B0-1C77C5FCA8CD}"/>
          </ac:spMkLst>
        </pc:spChg>
        <pc:spChg chg="add mod">
          <ac:chgData name="fatiha AKDIM" userId="9456ee4f8e5c6162" providerId="LiveId" clId="{5A3D63DF-FF0F-4A20-8FB7-CC671771DF10}" dt="2023-04-30T16:57:29.588" v="15645" actId="1076"/>
          <ac:spMkLst>
            <pc:docMk/>
            <pc:sldMk cId="3621458091" sldId="312"/>
            <ac:spMk id="11" creationId="{1AA3BD40-131D-1811-1F59-9F0B7D8620B1}"/>
          </ac:spMkLst>
        </pc:spChg>
        <pc:spChg chg="add mod">
          <ac:chgData name="fatiha AKDIM" userId="9456ee4f8e5c6162" providerId="LiveId" clId="{5A3D63DF-FF0F-4A20-8FB7-CC671771DF10}" dt="2023-04-30T16:57:32.022" v="15646" actId="1076"/>
          <ac:spMkLst>
            <pc:docMk/>
            <pc:sldMk cId="3621458091" sldId="312"/>
            <ac:spMk id="12" creationId="{3B933DB0-AB1E-1068-C423-3F46FC06C54F}"/>
          </ac:spMkLst>
        </pc:spChg>
        <pc:spChg chg="add mod">
          <ac:chgData name="fatiha AKDIM" userId="9456ee4f8e5c6162" providerId="LiveId" clId="{5A3D63DF-FF0F-4A20-8FB7-CC671771DF10}" dt="2023-04-30T16:57:34.257" v="15647" actId="1076"/>
          <ac:spMkLst>
            <pc:docMk/>
            <pc:sldMk cId="3621458091" sldId="312"/>
            <ac:spMk id="13" creationId="{87FA418A-02A6-45D2-721A-4DEF3AD76CC3}"/>
          </ac:spMkLst>
        </pc:spChg>
        <pc:spChg chg="add mod">
          <ac:chgData name="fatiha AKDIM" userId="9456ee4f8e5c6162" providerId="LiveId" clId="{5A3D63DF-FF0F-4A20-8FB7-CC671771DF10}" dt="2023-04-30T16:57:38.542" v="15648" actId="1076"/>
          <ac:spMkLst>
            <pc:docMk/>
            <pc:sldMk cId="3621458091" sldId="312"/>
            <ac:spMk id="14" creationId="{B40083BB-64D5-630B-4180-FDF11BD2F146}"/>
          </ac:spMkLst>
        </pc:spChg>
        <pc:spChg chg="add del mod">
          <ac:chgData name="fatiha AKDIM" userId="9456ee4f8e5c6162" providerId="LiveId" clId="{5A3D63DF-FF0F-4A20-8FB7-CC671771DF10}" dt="2023-04-30T16:55:44.719" v="15631" actId="478"/>
          <ac:spMkLst>
            <pc:docMk/>
            <pc:sldMk cId="3621458091" sldId="312"/>
            <ac:spMk id="15" creationId="{EB3D5119-7C75-314E-7D49-EA375D1D6A3F}"/>
          </ac:spMkLst>
        </pc:spChg>
        <pc:spChg chg="add del mod">
          <ac:chgData name="fatiha AKDIM" userId="9456ee4f8e5c6162" providerId="LiveId" clId="{5A3D63DF-FF0F-4A20-8FB7-CC671771DF10}" dt="2023-04-30T16:56:16.845" v="15637"/>
          <ac:spMkLst>
            <pc:docMk/>
            <pc:sldMk cId="3621458091" sldId="312"/>
            <ac:spMk id="16" creationId="{6F96EFD3-46E1-D7DA-CA21-1E67C5FB8CB8}"/>
          </ac:spMkLst>
        </pc:spChg>
        <pc:spChg chg="add del">
          <ac:chgData name="fatiha AKDIM" userId="9456ee4f8e5c6162" providerId="LiveId" clId="{5A3D63DF-FF0F-4A20-8FB7-CC671771DF10}" dt="2023-04-30T16:56:16.845" v="15637"/>
          <ac:spMkLst>
            <pc:docMk/>
            <pc:sldMk cId="3621458091" sldId="312"/>
            <ac:spMk id="17" creationId="{14DA0381-35FF-4D21-C1A5-38D3C18CAB5C}"/>
          </ac:spMkLst>
        </pc:spChg>
        <pc:spChg chg="mod">
          <ac:chgData name="fatiha AKDIM" userId="9456ee4f8e5c6162" providerId="LiveId" clId="{5A3D63DF-FF0F-4A20-8FB7-CC671771DF10}" dt="2023-04-30T16:58:24.807" v="15652" actId="164"/>
          <ac:spMkLst>
            <pc:docMk/>
            <pc:sldMk cId="3621458091" sldId="312"/>
            <ac:spMk id="18" creationId="{42A82EDF-C503-E680-5DBC-89DED554EC38}"/>
          </ac:spMkLst>
        </pc:spChg>
        <pc:spChg chg="add mod">
          <ac:chgData name="fatiha AKDIM" userId="9456ee4f8e5c6162" providerId="LiveId" clId="{5A3D63DF-FF0F-4A20-8FB7-CC671771DF10}" dt="2023-05-01T18:30:44.674" v="17407" actId="1076"/>
          <ac:spMkLst>
            <pc:docMk/>
            <pc:sldMk cId="3621458091" sldId="312"/>
            <ac:spMk id="20" creationId="{DFFA1EE0-23A1-647A-6FA5-AD805AFBC46B}"/>
          </ac:spMkLst>
        </pc:spChg>
        <pc:spChg chg="add mod">
          <ac:chgData name="fatiha AKDIM" userId="9456ee4f8e5c6162" providerId="LiveId" clId="{5A3D63DF-FF0F-4A20-8FB7-CC671771DF10}" dt="2023-05-01T18:35:10.313" v="17501" actId="207"/>
          <ac:spMkLst>
            <pc:docMk/>
            <pc:sldMk cId="3621458091" sldId="312"/>
            <ac:spMk id="26" creationId="{E2E89471-297F-9F4D-44BE-769C98D9E3E2}"/>
          </ac:spMkLst>
        </pc:spChg>
        <pc:spChg chg="add mod">
          <ac:chgData name="fatiha AKDIM" userId="9456ee4f8e5c6162" providerId="LiveId" clId="{5A3D63DF-FF0F-4A20-8FB7-CC671771DF10}" dt="2023-05-01T18:35:05.157" v="17500" actId="207"/>
          <ac:spMkLst>
            <pc:docMk/>
            <pc:sldMk cId="3621458091" sldId="312"/>
            <ac:spMk id="27" creationId="{266CE161-2AA0-E075-CE69-F9E5CBD497FF}"/>
          </ac:spMkLst>
        </pc:spChg>
        <pc:spChg chg="add mod">
          <ac:chgData name="fatiha AKDIM" userId="9456ee4f8e5c6162" providerId="LiveId" clId="{5A3D63DF-FF0F-4A20-8FB7-CC671771DF10}" dt="2023-05-01T18:38:12.503" v="17512" actId="14100"/>
          <ac:spMkLst>
            <pc:docMk/>
            <pc:sldMk cId="3621458091" sldId="312"/>
            <ac:spMk id="28" creationId="{2E21DF88-E0E5-FBC2-E697-8AE9B7AFA37E}"/>
          </ac:spMkLst>
        </pc:spChg>
        <pc:spChg chg="add mod">
          <ac:chgData name="fatiha AKDIM" userId="9456ee4f8e5c6162" providerId="LiveId" clId="{5A3D63DF-FF0F-4A20-8FB7-CC671771DF10}" dt="2023-05-01T18:39:03.074" v="17518" actId="1582"/>
          <ac:spMkLst>
            <pc:docMk/>
            <pc:sldMk cId="3621458091" sldId="312"/>
            <ac:spMk id="29" creationId="{43E82A36-93A9-D8C1-00D3-56F51B3EB826}"/>
          </ac:spMkLst>
        </pc:spChg>
        <pc:grpChg chg="add mod">
          <ac:chgData name="fatiha AKDIM" userId="9456ee4f8e5c6162" providerId="LiveId" clId="{5A3D63DF-FF0F-4A20-8FB7-CC671771DF10}" dt="2023-04-30T16:58:24.807" v="15652" actId="164"/>
          <ac:grpSpMkLst>
            <pc:docMk/>
            <pc:sldMk cId="3621458091" sldId="312"/>
            <ac:grpSpMk id="19" creationId="{7B73B028-B91D-5DB9-F54D-ECFE6ECE415C}"/>
          </ac:grpSpMkLst>
        </pc:grpChg>
        <pc:picChg chg="add mod">
          <ac:chgData name="fatiha AKDIM" userId="9456ee4f8e5c6162" providerId="LiveId" clId="{5A3D63DF-FF0F-4A20-8FB7-CC671771DF10}" dt="2023-04-30T16:55:36.742" v="15628" actId="1076"/>
          <ac:picMkLst>
            <pc:docMk/>
            <pc:sldMk cId="3621458091" sldId="312"/>
            <ac:picMk id="7" creationId="{0E839C06-F474-C206-8327-58EFEAD3EDA5}"/>
          </ac:picMkLst>
        </pc:picChg>
        <pc:picChg chg="add mod">
          <ac:chgData name="fatiha AKDIM" userId="9456ee4f8e5c6162" providerId="LiveId" clId="{5A3D63DF-FF0F-4A20-8FB7-CC671771DF10}" dt="2023-04-30T16:56:28.893" v="15641" actId="1076"/>
          <ac:picMkLst>
            <pc:docMk/>
            <pc:sldMk cId="3621458091" sldId="312"/>
            <ac:picMk id="9" creationId="{1F4CBBA3-B900-919F-51DA-5B5C8D4C80CB}"/>
          </ac:picMkLst>
        </pc:picChg>
        <pc:cxnChg chg="add mod">
          <ac:chgData name="fatiha AKDIM" userId="9456ee4f8e5c6162" providerId="LiveId" clId="{5A3D63DF-FF0F-4A20-8FB7-CC671771DF10}" dt="2023-05-01T18:29:58.170" v="17393" actId="1076"/>
          <ac:cxnSpMkLst>
            <pc:docMk/>
            <pc:sldMk cId="3621458091" sldId="312"/>
            <ac:cxnSpMk id="8" creationId="{58282BE9-C761-874F-97B6-16BC8810B5DB}"/>
          </ac:cxnSpMkLst>
        </pc:cxnChg>
        <pc:cxnChg chg="add mod">
          <ac:chgData name="fatiha AKDIM" userId="9456ee4f8e5c6162" providerId="LiveId" clId="{5A3D63DF-FF0F-4A20-8FB7-CC671771DF10}" dt="2023-05-01T18:31:10.716" v="17415" actId="14100"/>
          <ac:cxnSpMkLst>
            <pc:docMk/>
            <pc:sldMk cId="3621458091" sldId="312"/>
            <ac:cxnSpMk id="16" creationId="{FEC493FB-DF1D-D1EF-63FF-F1C41D689BDC}"/>
          </ac:cxnSpMkLst>
        </pc:cxnChg>
        <pc:cxnChg chg="add mod">
          <ac:chgData name="fatiha AKDIM" userId="9456ee4f8e5c6162" providerId="LiveId" clId="{5A3D63DF-FF0F-4A20-8FB7-CC671771DF10}" dt="2023-05-01T18:30:56.636" v="17410" actId="14100"/>
          <ac:cxnSpMkLst>
            <pc:docMk/>
            <pc:sldMk cId="3621458091" sldId="312"/>
            <ac:cxnSpMk id="21" creationId="{0DF7772F-7427-640A-91F8-B0C9ECE9902D}"/>
          </ac:cxnSpMkLst>
        </pc:cxnChg>
        <pc:cxnChg chg="add mod">
          <ac:chgData name="fatiha AKDIM" userId="9456ee4f8e5c6162" providerId="LiveId" clId="{5A3D63DF-FF0F-4A20-8FB7-CC671771DF10}" dt="2023-05-01T18:31:06.059" v="17414" actId="1076"/>
          <ac:cxnSpMkLst>
            <pc:docMk/>
            <pc:sldMk cId="3621458091" sldId="312"/>
            <ac:cxnSpMk id="23" creationId="{74AE0C06-433C-6FC2-208C-911A1D1D96ED}"/>
          </ac:cxnSpMkLst>
        </pc:cxnChg>
        <pc:cxnChg chg="add mod">
          <ac:chgData name="fatiha AKDIM" userId="9456ee4f8e5c6162" providerId="LiveId" clId="{5A3D63DF-FF0F-4A20-8FB7-CC671771DF10}" dt="2023-05-01T18:39:16.786" v="17521" actId="1582"/>
          <ac:cxnSpMkLst>
            <pc:docMk/>
            <pc:sldMk cId="3621458091" sldId="312"/>
            <ac:cxnSpMk id="31" creationId="{B37A3514-A229-A0C1-0F8F-5BC373B0D5F9}"/>
          </ac:cxnSpMkLst>
        </pc:cxnChg>
      </pc:sldChg>
      <pc:sldChg chg="addSp modSp new del mod modAnim">
        <pc:chgData name="fatiha AKDIM" userId="9456ee4f8e5c6162" providerId="LiveId" clId="{5A3D63DF-FF0F-4A20-8FB7-CC671771DF10}" dt="2023-05-01T18:22:33.614" v="17359" actId="2696"/>
        <pc:sldMkLst>
          <pc:docMk/>
          <pc:sldMk cId="1165565244" sldId="313"/>
        </pc:sldMkLst>
        <pc:spChg chg="add mod">
          <ac:chgData name="fatiha AKDIM" userId="9456ee4f8e5c6162" providerId="LiveId" clId="{5A3D63DF-FF0F-4A20-8FB7-CC671771DF10}" dt="2023-04-30T16:34:38.051" v="15377" actId="1076"/>
          <ac:spMkLst>
            <pc:docMk/>
            <pc:sldMk cId="1165565244" sldId="313"/>
            <ac:spMk id="2" creationId="{21B96366-A1BF-F0EB-FAE2-0D92B27D1DFE}"/>
          </ac:spMkLst>
        </pc:spChg>
        <pc:spChg chg="add mod">
          <ac:chgData name="fatiha AKDIM" userId="9456ee4f8e5c6162" providerId="LiveId" clId="{5A3D63DF-FF0F-4A20-8FB7-CC671771DF10}" dt="2023-04-30T16:34:36.979" v="15376" actId="1076"/>
          <ac:spMkLst>
            <pc:docMk/>
            <pc:sldMk cId="1165565244" sldId="313"/>
            <ac:spMk id="3" creationId="{178D4104-B118-4061-C954-24BB3FFBABE7}"/>
          </ac:spMkLst>
        </pc:spChg>
        <pc:spChg chg="add mod">
          <ac:chgData name="fatiha AKDIM" userId="9456ee4f8e5c6162" providerId="LiveId" clId="{5A3D63DF-FF0F-4A20-8FB7-CC671771DF10}" dt="2023-04-30T16:34:56.659" v="15395" actId="20577"/>
          <ac:spMkLst>
            <pc:docMk/>
            <pc:sldMk cId="1165565244" sldId="313"/>
            <ac:spMk id="4" creationId="{7203415A-08A1-D432-5B96-C0D22678CC4E}"/>
          </ac:spMkLst>
        </pc:spChg>
        <pc:spChg chg="add mod">
          <ac:chgData name="fatiha AKDIM" userId="9456ee4f8e5c6162" providerId="LiveId" clId="{5A3D63DF-FF0F-4A20-8FB7-CC671771DF10}" dt="2023-04-30T16:35:14.426" v="15405" actId="20577"/>
          <ac:spMkLst>
            <pc:docMk/>
            <pc:sldMk cId="1165565244" sldId="313"/>
            <ac:spMk id="5" creationId="{83E6916E-3032-4E95-831F-644B3F93E18C}"/>
          </ac:spMkLst>
        </pc:spChg>
      </pc:sldChg>
      <pc:sldChg chg="addSp modSp new add del mod">
        <pc:chgData name="fatiha AKDIM" userId="9456ee4f8e5c6162" providerId="LiveId" clId="{5A3D63DF-FF0F-4A20-8FB7-CC671771DF10}" dt="2023-05-01T18:22:30.238" v="17358" actId="2696"/>
        <pc:sldMkLst>
          <pc:docMk/>
          <pc:sldMk cId="2840654510" sldId="314"/>
        </pc:sldMkLst>
        <pc:spChg chg="add mod">
          <ac:chgData name="fatiha AKDIM" userId="9456ee4f8e5c6162" providerId="LiveId" clId="{5A3D63DF-FF0F-4A20-8FB7-CC671771DF10}" dt="2023-04-30T16:36:44.031" v="15450" actId="1076"/>
          <ac:spMkLst>
            <pc:docMk/>
            <pc:sldMk cId="2840654510" sldId="314"/>
            <ac:spMk id="2" creationId="{078CE719-C7C8-60D5-B996-99BD8F0AAC7E}"/>
          </ac:spMkLst>
        </pc:spChg>
        <pc:spChg chg="add mod">
          <ac:chgData name="fatiha AKDIM" userId="9456ee4f8e5c6162" providerId="LiveId" clId="{5A3D63DF-FF0F-4A20-8FB7-CC671771DF10}" dt="2023-04-30T16:36:44.031" v="15450" actId="1076"/>
          <ac:spMkLst>
            <pc:docMk/>
            <pc:sldMk cId="2840654510" sldId="314"/>
            <ac:spMk id="3" creationId="{5E4978AD-70D4-9420-1516-664B803F01D0}"/>
          </ac:spMkLst>
        </pc:spChg>
        <pc:spChg chg="add mod">
          <ac:chgData name="fatiha AKDIM" userId="9456ee4f8e5c6162" providerId="LiveId" clId="{5A3D63DF-FF0F-4A20-8FB7-CC671771DF10}" dt="2023-04-30T16:36:44.031" v="15450" actId="1076"/>
          <ac:spMkLst>
            <pc:docMk/>
            <pc:sldMk cId="2840654510" sldId="314"/>
            <ac:spMk id="4" creationId="{23C31A17-2A3C-E66C-A207-594F10B21A42}"/>
          </ac:spMkLst>
        </pc:spChg>
        <pc:spChg chg="add mod">
          <ac:chgData name="fatiha AKDIM" userId="9456ee4f8e5c6162" providerId="LiveId" clId="{5A3D63DF-FF0F-4A20-8FB7-CC671771DF10}" dt="2023-04-30T16:36:44.031" v="15450" actId="1076"/>
          <ac:spMkLst>
            <pc:docMk/>
            <pc:sldMk cId="2840654510" sldId="314"/>
            <ac:spMk id="5" creationId="{F743EB34-D6D9-2802-BC2D-10030160F27B}"/>
          </ac:spMkLst>
        </pc:spChg>
        <pc:picChg chg="add mod">
          <ac:chgData name="fatiha AKDIM" userId="9456ee4f8e5c6162" providerId="LiveId" clId="{5A3D63DF-FF0F-4A20-8FB7-CC671771DF10}" dt="2023-04-30T16:36:44.031" v="15450" actId="1076"/>
          <ac:picMkLst>
            <pc:docMk/>
            <pc:sldMk cId="2840654510" sldId="314"/>
            <ac:picMk id="6" creationId="{4C151475-A000-AC0D-30C2-1A28BA1D5B0A}"/>
          </ac:picMkLst>
        </pc:picChg>
        <pc:cxnChg chg="add mod">
          <ac:chgData name="fatiha AKDIM" userId="9456ee4f8e5c6162" providerId="LiveId" clId="{5A3D63DF-FF0F-4A20-8FB7-CC671771DF10}" dt="2023-04-30T16:36:44.031" v="15450" actId="1076"/>
          <ac:cxnSpMkLst>
            <pc:docMk/>
            <pc:sldMk cId="2840654510" sldId="314"/>
            <ac:cxnSpMk id="7" creationId="{5D769864-B92C-0CE1-5045-77B291A4AC70}"/>
          </ac:cxnSpMkLst>
        </pc:cxnChg>
      </pc:sldChg>
      <pc:sldChg chg="addSp delSp modSp new mod modAnim">
        <pc:chgData name="fatiha AKDIM" userId="9456ee4f8e5c6162" providerId="LiveId" clId="{5A3D63DF-FF0F-4A20-8FB7-CC671771DF10}" dt="2023-05-01T17:43:22.059" v="16862"/>
        <pc:sldMkLst>
          <pc:docMk/>
          <pc:sldMk cId="3790150123" sldId="315"/>
        </pc:sldMkLst>
        <pc:spChg chg="add mod">
          <ac:chgData name="fatiha AKDIM" userId="9456ee4f8e5c6162" providerId="LiveId" clId="{5A3D63DF-FF0F-4A20-8FB7-CC671771DF10}" dt="2023-05-01T17:24:47.119" v="16769" actId="14100"/>
          <ac:spMkLst>
            <pc:docMk/>
            <pc:sldMk cId="3790150123" sldId="315"/>
            <ac:spMk id="3" creationId="{5AFE2DE2-1083-5060-71E6-E42CD074B031}"/>
          </ac:spMkLst>
        </pc:spChg>
        <pc:spChg chg="add mod">
          <ac:chgData name="fatiha AKDIM" userId="9456ee4f8e5c6162" providerId="LiveId" clId="{5A3D63DF-FF0F-4A20-8FB7-CC671771DF10}" dt="2023-05-01T17:25:14.142" v="16776" actId="1076"/>
          <ac:spMkLst>
            <pc:docMk/>
            <pc:sldMk cId="3790150123" sldId="315"/>
            <ac:spMk id="5" creationId="{19EFDE34-C723-1208-B07D-E769F09329F8}"/>
          </ac:spMkLst>
        </pc:spChg>
        <pc:spChg chg="add mod">
          <ac:chgData name="fatiha AKDIM" userId="9456ee4f8e5c6162" providerId="LiveId" clId="{5A3D63DF-FF0F-4A20-8FB7-CC671771DF10}" dt="2023-05-01T17:25:29.638" v="16780" actId="1076"/>
          <ac:spMkLst>
            <pc:docMk/>
            <pc:sldMk cId="3790150123" sldId="315"/>
            <ac:spMk id="7" creationId="{C09B7C07-636E-F9CD-69CD-917992782303}"/>
          </ac:spMkLst>
        </pc:spChg>
        <pc:spChg chg="add mod">
          <ac:chgData name="fatiha AKDIM" userId="9456ee4f8e5c6162" providerId="LiveId" clId="{5A3D63DF-FF0F-4A20-8FB7-CC671771DF10}" dt="2023-05-01T17:26:04.887" v="16786" actId="1076"/>
          <ac:spMkLst>
            <pc:docMk/>
            <pc:sldMk cId="3790150123" sldId="315"/>
            <ac:spMk id="9" creationId="{B5A8E29A-4034-2306-06A3-060E3861172B}"/>
          </ac:spMkLst>
        </pc:spChg>
        <pc:spChg chg="add mod">
          <ac:chgData name="fatiha AKDIM" userId="9456ee4f8e5c6162" providerId="LiveId" clId="{5A3D63DF-FF0F-4A20-8FB7-CC671771DF10}" dt="2023-05-01T17:42:25.919" v="16857" actId="1076"/>
          <ac:spMkLst>
            <pc:docMk/>
            <pc:sldMk cId="3790150123" sldId="315"/>
            <ac:spMk id="10" creationId="{E86A70CB-C131-8289-A8ED-6C5FCF08273F}"/>
          </ac:spMkLst>
        </pc:spChg>
        <pc:spChg chg="add del mod">
          <ac:chgData name="fatiha AKDIM" userId="9456ee4f8e5c6162" providerId="LiveId" clId="{5A3D63DF-FF0F-4A20-8FB7-CC671771DF10}" dt="2023-05-01T17:23:00.449" v="16738" actId="478"/>
          <ac:spMkLst>
            <pc:docMk/>
            <pc:sldMk cId="3790150123" sldId="315"/>
            <ac:spMk id="11" creationId="{F8360CB4-E16C-17CC-F187-7E9CD111823D}"/>
          </ac:spMkLst>
        </pc:spChg>
        <pc:spChg chg="add mod">
          <ac:chgData name="fatiha AKDIM" userId="9456ee4f8e5c6162" providerId="LiveId" clId="{5A3D63DF-FF0F-4A20-8FB7-CC671771DF10}" dt="2023-05-01T17:25:17.422" v="16777" actId="14100"/>
          <ac:spMkLst>
            <pc:docMk/>
            <pc:sldMk cId="3790150123" sldId="315"/>
            <ac:spMk id="12" creationId="{0A0E853C-11B7-3358-0FAB-00233D2F661B}"/>
          </ac:spMkLst>
        </pc:spChg>
        <pc:spChg chg="add mod">
          <ac:chgData name="fatiha AKDIM" userId="9456ee4f8e5c6162" providerId="LiveId" clId="{5A3D63DF-FF0F-4A20-8FB7-CC671771DF10}" dt="2023-05-01T17:26:18.239" v="16787" actId="1076"/>
          <ac:spMkLst>
            <pc:docMk/>
            <pc:sldMk cId="3790150123" sldId="315"/>
            <ac:spMk id="13" creationId="{A097DD28-225B-D4E4-CA3F-8D39CE21A880}"/>
          </ac:spMkLst>
        </pc:spChg>
        <pc:picChg chg="add mod">
          <ac:chgData name="fatiha AKDIM" userId="9456ee4f8e5c6162" providerId="LiveId" clId="{5A3D63DF-FF0F-4A20-8FB7-CC671771DF10}" dt="2023-05-01T17:24:39.550" v="16767" actId="1076"/>
          <ac:picMkLst>
            <pc:docMk/>
            <pc:sldMk cId="3790150123" sldId="315"/>
            <ac:picMk id="2" creationId="{72983D87-A442-9956-6CE5-540D39D880EB}"/>
          </ac:picMkLst>
        </pc:picChg>
        <pc:picChg chg="add mod">
          <ac:chgData name="fatiha AKDIM" userId="9456ee4f8e5c6162" providerId="LiveId" clId="{5A3D63DF-FF0F-4A20-8FB7-CC671771DF10}" dt="2023-05-01T17:25:10.750" v="16775" actId="1076"/>
          <ac:picMkLst>
            <pc:docMk/>
            <pc:sldMk cId="3790150123" sldId="315"/>
            <ac:picMk id="4" creationId="{303B4A53-73BC-7AD0-271D-B399DB73BEB2}"/>
          </ac:picMkLst>
        </pc:picChg>
        <pc:picChg chg="add mod">
          <ac:chgData name="fatiha AKDIM" userId="9456ee4f8e5c6162" providerId="LiveId" clId="{5A3D63DF-FF0F-4A20-8FB7-CC671771DF10}" dt="2023-05-01T17:25:45.750" v="16783" actId="1076"/>
          <ac:picMkLst>
            <pc:docMk/>
            <pc:sldMk cId="3790150123" sldId="315"/>
            <ac:picMk id="6" creationId="{54E434DA-4DBC-5C08-6394-5F77226ECEE5}"/>
          </ac:picMkLst>
        </pc:picChg>
        <pc:picChg chg="add mod">
          <ac:chgData name="fatiha AKDIM" userId="9456ee4f8e5c6162" providerId="LiveId" clId="{5A3D63DF-FF0F-4A20-8FB7-CC671771DF10}" dt="2023-05-01T17:25:57.086" v="16785" actId="14100"/>
          <ac:picMkLst>
            <pc:docMk/>
            <pc:sldMk cId="3790150123" sldId="315"/>
            <ac:picMk id="8" creationId="{4A22A5CC-6A39-8DED-A051-1688002904D2}"/>
          </ac:picMkLst>
        </pc:picChg>
      </pc:sldChg>
      <pc:sldChg chg="addSp delSp modSp new del mod modAnim">
        <pc:chgData name="fatiha AKDIM" userId="9456ee4f8e5c6162" providerId="LiveId" clId="{5A3D63DF-FF0F-4A20-8FB7-CC671771DF10}" dt="2023-05-01T18:39:44.137" v="17523" actId="2696"/>
        <pc:sldMkLst>
          <pc:docMk/>
          <pc:sldMk cId="464901367" sldId="316"/>
        </pc:sldMkLst>
        <pc:spChg chg="add del mod">
          <ac:chgData name="fatiha AKDIM" userId="9456ee4f8e5c6162" providerId="LiveId" clId="{5A3D63DF-FF0F-4A20-8FB7-CC671771DF10}" dt="2023-05-01T18:29:22.148" v="17386" actId="21"/>
          <ac:spMkLst>
            <pc:docMk/>
            <pc:sldMk cId="464901367" sldId="316"/>
            <ac:spMk id="3" creationId="{688E911E-055C-1642-81ED-E69B0DA61E3E}"/>
          </ac:spMkLst>
        </pc:spChg>
        <pc:spChg chg="add mod">
          <ac:chgData name="fatiha AKDIM" userId="9456ee4f8e5c6162" providerId="LiveId" clId="{5A3D63DF-FF0F-4A20-8FB7-CC671771DF10}" dt="2023-05-01T18:28:23.160" v="17376" actId="14100"/>
          <ac:spMkLst>
            <pc:docMk/>
            <pc:sldMk cId="464901367" sldId="316"/>
            <ac:spMk id="6" creationId="{5875F1E0-ED79-2263-6FCC-F9C315C74245}"/>
          </ac:spMkLst>
        </pc:spChg>
        <pc:picChg chg="add mod">
          <ac:chgData name="fatiha AKDIM" userId="9456ee4f8e5c6162" providerId="LiveId" clId="{5A3D63DF-FF0F-4A20-8FB7-CC671771DF10}" dt="2023-05-01T18:24:57.175" v="17364" actId="1076"/>
          <ac:picMkLst>
            <pc:docMk/>
            <pc:sldMk cId="464901367" sldId="316"/>
            <ac:picMk id="2" creationId="{3F2BE6F8-F891-DE72-8995-0FC53AFD96DF}"/>
          </ac:picMkLst>
        </pc:picChg>
        <pc:cxnChg chg="add mod">
          <ac:chgData name="fatiha AKDIM" userId="9456ee4f8e5c6162" providerId="LiveId" clId="{5A3D63DF-FF0F-4A20-8FB7-CC671771DF10}" dt="2023-05-01T18:29:22.148" v="17386" actId="21"/>
          <ac:cxnSpMkLst>
            <pc:docMk/>
            <pc:sldMk cId="464901367" sldId="316"/>
            <ac:cxnSpMk id="5" creationId="{F613B5E3-B035-F301-9331-58B089F9703F}"/>
          </ac:cxnSpMkLst>
        </pc:cxnChg>
        <pc:cxnChg chg="add mod">
          <ac:chgData name="fatiha AKDIM" userId="9456ee4f8e5c6162" providerId="LiveId" clId="{5A3D63DF-FF0F-4A20-8FB7-CC671771DF10}" dt="2023-05-01T18:28:49.330" v="17384" actId="14100"/>
          <ac:cxnSpMkLst>
            <pc:docMk/>
            <pc:sldMk cId="464901367" sldId="316"/>
            <ac:cxnSpMk id="7" creationId="{55CFA393-E21A-3604-579E-A8316E5A866C}"/>
          </ac:cxnSpMkLst>
        </pc:cxnChg>
        <pc:cxnChg chg="add mod">
          <ac:chgData name="fatiha AKDIM" userId="9456ee4f8e5c6162" providerId="LiveId" clId="{5A3D63DF-FF0F-4A20-8FB7-CC671771DF10}" dt="2023-05-01T18:28:45.681" v="17383" actId="14100"/>
          <ac:cxnSpMkLst>
            <pc:docMk/>
            <pc:sldMk cId="464901367" sldId="316"/>
            <ac:cxnSpMk id="8" creationId="{A1E265D2-FD34-14A0-F424-1108DB64A503}"/>
          </ac:cxnSpMkLst>
        </pc:cxnChg>
      </pc:sldChg>
      <pc:sldChg chg="addSp delSp modSp new del mod ord">
        <pc:chgData name="fatiha AKDIM" userId="9456ee4f8e5c6162" providerId="LiveId" clId="{5A3D63DF-FF0F-4A20-8FB7-CC671771DF10}" dt="2023-05-06T15:19:05.918" v="18132" actId="2696"/>
        <pc:sldMkLst>
          <pc:docMk/>
          <pc:sldMk cId="1687828708" sldId="316"/>
        </pc:sldMkLst>
        <pc:spChg chg="add mod">
          <ac:chgData name="fatiha AKDIM" userId="9456ee4f8e5c6162" providerId="LiveId" clId="{5A3D63DF-FF0F-4A20-8FB7-CC671771DF10}" dt="2023-05-01T19:22:55.004" v="17996" actId="20577"/>
          <ac:spMkLst>
            <pc:docMk/>
            <pc:sldMk cId="1687828708" sldId="316"/>
            <ac:spMk id="2" creationId="{0C3F4C16-2F94-99BF-D770-2322B4A0DBA5}"/>
          </ac:spMkLst>
        </pc:spChg>
        <pc:grpChg chg="add mod">
          <ac:chgData name="fatiha AKDIM" userId="9456ee4f8e5c6162" providerId="LiveId" clId="{5A3D63DF-FF0F-4A20-8FB7-CC671771DF10}" dt="2023-05-06T15:08:00.014" v="18122" actId="164"/>
          <ac:grpSpMkLst>
            <pc:docMk/>
            <pc:sldMk cId="1687828708" sldId="316"/>
            <ac:grpSpMk id="10" creationId="{AD2A8E1B-13ED-AA1D-9341-D524F9F81C25}"/>
          </ac:grpSpMkLst>
        </pc:grpChg>
        <pc:picChg chg="add del mod">
          <ac:chgData name="fatiha AKDIM" userId="9456ee4f8e5c6162" providerId="LiveId" clId="{5A3D63DF-FF0F-4A20-8FB7-CC671771DF10}" dt="2023-05-06T15:06:54.246" v="18104" actId="478"/>
          <ac:picMkLst>
            <pc:docMk/>
            <pc:sldMk cId="1687828708" sldId="316"/>
            <ac:picMk id="4" creationId="{418D2B16-F711-4F3C-CDDA-607F7332BCDD}"/>
          </ac:picMkLst>
        </pc:picChg>
        <pc:picChg chg="add del mod ord">
          <ac:chgData name="fatiha AKDIM" userId="9456ee4f8e5c6162" providerId="LiveId" clId="{5A3D63DF-FF0F-4A20-8FB7-CC671771DF10}" dt="2023-05-06T15:03:48.328" v="18103" actId="478"/>
          <ac:picMkLst>
            <pc:docMk/>
            <pc:sldMk cId="1687828708" sldId="316"/>
            <ac:picMk id="5" creationId="{8F27B67F-8801-31FF-FBAC-C1E77F3CCDAE}"/>
          </ac:picMkLst>
        </pc:picChg>
        <pc:picChg chg="add mod">
          <ac:chgData name="fatiha AKDIM" userId="9456ee4f8e5c6162" providerId="LiveId" clId="{5A3D63DF-FF0F-4A20-8FB7-CC671771DF10}" dt="2023-05-06T15:08:00.014" v="18122" actId="164"/>
          <ac:picMkLst>
            <pc:docMk/>
            <pc:sldMk cId="1687828708" sldId="316"/>
            <ac:picMk id="8" creationId="{5656822D-CB94-F5BC-0B0C-9F98FC9C64A6}"/>
          </ac:picMkLst>
        </pc:picChg>
        <pc:cxnChg chg="add mod ord">
          <ac:chgData name="fatiha AKDIM" userId="9456ee4f8e5c6162" providerId="LiveId" clId="{5A3D63DF-FF0F-4A20-8FB7-CC671771DF10}" dt="2023-05-06T15:08:00.014" v="18122" actId="164"/>
          <ac:cxnSpMkLst>
            <pc:docMk/>
            <pc:sldMk cId="1687828708" sldId="316"/>
            <ac:cxnSpMk id="6" creationId="{B2503A8E-043E-BBDA-DC5D-E5F271855573}"/>
          </ac:cxnSpMkLst>
        </pc:cxnChg>
      </pc:sldChg>
      <pc:sldChg chg="delSp add mod ord delAnim modAnim">
        <pc:chgData name="fatiha AKDIM" userId="9456ee4f8e5c6162" providerId="LiveId" clId="{5A3D63DF-FF0F-4A20-8FB7-CC671771DF10}" dt="2023-05-01T19:42:55.188" v="18040"/>
        <pc:sldMkLst>
          <pc:docMk/>
          <pc:sldMk cId="473184885" sldId="317"/>
        </pc:sldMkLst>
        <pc:grpChg chg="del">
          <ac:chgData name="fatiha AKDIM" userId="9456ee4f8e5c6162" providerId="LiveId" clId="{5A3D63DF-FF0F-4A20-8FB7-CC671771DF10}" dt="2023-05-01T19:22:29.285" v="17983" actId="478"/>
          <ac:grpSpMkLst>
            <pc:docMk/>
            <pc:sldMk cId="473184885" sldId="317"/>
            <ac:grpSpMk id="3" creationId="{86C03B1E-49D4-232F-ECF2-FBC27BF3F602}"/>
          </ac:grpSpMkLst>
        </pc:grpChg>
        <pc:grpChg chg="del">
          <ac:chgData name="fatiha AKDIM" userId="9456ee4f8e5c6162" providerId="LiveId" clId="{5A3D63DF-FF0F-4A20-8FB7-CC671771DF10}" dt="2023-05-01T19:22:30.256" v="17984" actId="478"/>
          <ac:grpSpMkLst>
            <pc:docMk/>
            <pc:sldMk cId="473184885" sldId="317"/>
            <ac:grpSpMk id="20" creationId="{DFE32204-778A-58D5-FF0C-E0B1C66296A7}"/>
          </ac:grpSpMkLst>
        </pc:grpChg>
        <pc:grpChg chg="del">
          <ac:chgData name="fatiha AKDIM" userId="9456ee4f8e5c6162" providerId="LiveId" clId="{5A3D63DF-FF0F-4A20-8FB7-CC671771DF10}" dt="2023-05-01T19:22:28.466" v="17982" actId="478"/>
          <ac:grpSpMkLst>
            <pc:docMk/>
            <pc:sldMk cId="473184885" sldId="317"/>
            <ac:grpSpMk id="28" creationId="{530C897C-FD5B-B160-47C7-8ABB21AFC2CD}"/>
          </ac:grpSpMkLst>
        </pc:grpChg>
        <pc:grpChg chg="del">
          <ac:chgData name="fatiha AKDIM" userId="9456ee4f8e5c6162" providerId="LiveId" clId="{5A3D63DF-FF0F-4A20-8FB7-CC671771DF10}" dt="2023-05-01T19:22:31.071" v="17985" actId="478"/>
          <ac:grpSpMkLst>
            <pc:docMk/>
            <pc:sldMk cId="473184885" sldId="317"/>
            <ac:grpSpMk id="35" creationId="{7E607AF6-AFFC-F12E-50BB-A0BDDA87AE76}"/>
          </ac:grpSpMkLst>
        </pc:grpChg>
      </pc:sldChg>
      <pc:sldChg chg="add del setBg">
        <pc:chgData name="fatiha AKDIM" userId="9456ee4f8e5c6162" providerId="LiveId" clId="{5A3D63DF-FF0F-4A20-8FB7-CC671771DF10}" dt="2023-05-01T19:22:07.357" v="17978"/>
        <pc:sldMkLst>
          <pc:docMk/>
          <pc:sldMk cId="2642947492" sldId="317"/>
        </pc:sldMkLst>
      </pc:sldChg>
      <pc:sldChg chg="addSp modSp new del mod">
        <pc:chgData name="fatiha AKDIM" userId="9456ee4f8e5c6162" providerId="LiveId" clId="{5A3D63DF-FF0F-4A20-8FB7-CC671771DF10}" dt="2023-05-01T19:24:46.382" v="18010" actId="2696"/>
        <pc:sldMkLst>
          <pc:docMk/>
          <pc:sldMk cId="221176920" sldId="318"/>
        </pc:sldMkLst>
        <pc:spChg chg="add mod">
          <ac:chgData name="fatiha AKDIM" userId="9456ee4f8e5c6162" providerId="LiveId" clId="{5A3D63DF-FF0F-4A20-8FB7-CC671771DF10}" dt="2023-05-01T19:24:36.670" v="18009" actId="20577"/>
          <ac:spMkLst>
            <pc:docMk/>
            <pc:sldMk cId="221176920" sldId="318"/>
            <ac:spMk id="2" creationId="{6110C834-E70E-2BC8-4118-96A7EE2C9F1F}"/>
          </ac:spMkLst>
        </pc:spChg>
      </pc:sldChg>
      <pc:sldChg chg="addSp delSp modSp new mod">
        <pc:chgData name="fatiha AKDIM" userId="9456ee4f8e5c6162" providerId="LiveId" clId="{5A3D63DF-FF0F-4A20-8FB7-CC671771DF10}" dt="2023-05-07T08:34:24.672" v="18701" actId="20577"/>
        <pc:sldMkLst>
          <pc:docMk/>
          <pc:sldMk cId="3361189401" sldId="318"/>
        </pc:sldMkLst>
        <pc:spChg chg="add mod">
          <ac:chgData name="fatiha AKDIM" userId="9456ee4f8e5c6162" providerId="LiveId" clId="{5A3D63DF-FF0F-4A20-8FB7-CC671771DF10}" dt="2023-05-07T08:34:24.672" v="18701" actId="20577"/>
          <ac:spMkLst>
            <pc:docMk/>
            <pc:sldMk cId="3361189401" sldId="318"/>
            <ac:spMk id="2" creationId="{052D57ED-975F-0FBA-4BC8-003825AEC8D8}"/>
          </ac:spMkLst>
        </pc:spChg>
        <pc:spChg chg="add mod">
          <ac:chgData name="fatiha AKDIM" userId="9456ee4f8e5c6162" providerId="LiveId" clId="{5A3D63DF-FF0F-4A20-8FB7-CC671771DF10}" dt="2023-05-06T15:30:25.075" v="18593" actId="1076"/>
          <ac:spMkLst>
            <pc:docMk/>
            <pc:sldMk cId="3361189401" sldId="318"/>
            <ac:spMk id="6" creationId="{CADCA57C-C390-5AB4-A95F-6230E0055CFB}"/>
          </ac:spMkLst>
        </pc:spChg>
        <pc:spChg chg="add mod">
          <ac:chgData name="fatiha AKDIM" userId="9456ee4f8e5c6162" providerId="LiveId" clId="{5A3D63DF-FF0F-4A20-8FB7-CC671771DF10}" dt="2023-05-06T19:28:14.474" v="18661" actId="20577"/>
          <ac:spMkLst>
            <pc:docMk/>
            <pc:sldMk cId="3361189401" sldId="318"/>
            <ac:spMk id="10" creationId="{90453EFF-9806-8E73-85FA-29EA3E6D80D6}"/>
          </ac:spMkLst>
        </pc:spChg>
        <pc:grpChg chg="add mod">
          <ac:chgData name="fatiha AKDIM" userId="9456ee4f8e5c6162" providerId="LiveId" clId="{5A3D63DF-FF0F-4A20-8FB7-CC671771DF10}" dt="2023-05-06T16:13:04.453" v="18608" actId="164"/>
          <ac:grpSpMkLst>
            <pc:docMk/>
            <pc:sldMk cId="3361189401" sldId="318"/>
            <ac:grpSpMk id="9" creationId="{13DA9534-C5B8-0737-5070-21FEB72CEC66}"/>
          </ac:grpSpMkLst>
        </pc:grpChg>
        <pc:picChg chg="add del mod">
          <ac:chgData name="fatiha AKDIM" userId="9456ee4f8e5c6162" providerId="LiveId" clId="{5A3D63DF-FF0F-4A20-8FB7-CC671771DF10}" dt="2023-05-06T16:13:09.856" v="18615" actId="478"/>
          <ac:picMkLst>
            <pc:docMk/>
            <pc:sldMk cId="3361189401" sldId="318"/>
            <ac:picMk id="3" creationId="{17954F69-ED50-75D1-E29C-9328B698FADB}"/>
          </ac:picMkLst>
        </pc:picChg>
        <pc:picChg chg="add del mod">
          <ac:chgData name="fatiha AKDIM" userId="9456ee4f8e5c6162" providerId="LiveId" clId="{5A3D63DF-FF0F-4A20-8FB7-CC671771DF10}" dt="2023-05-06T16:13:09.496" v="18614" actId="22"/>
          <ac:picMkLst>
            <pc:docMk/>
            <pc:sldMk cId="3361189401" sldId="318"/>
            <ac:picMk id="8" creationId="{11247133-BD78-61C4-5169-946DD18A74F6}"/>
          </ac:picMkLst>
        </pc:picChg>
        <pc:cxnChg chg="add mod ord">
          <ac:chgData name="fatiha AKDIM" userId="9456ee4f8e5c6162" providerId="LiveId" clId="{5A3D63DF-FF0F-4A20-8FB7-CC671771DF10}" dt="2023-05-06T16:13:05.717" v="18611" actId="1076"/>
          <ac:cxnSpMkLst>
            <pc:docMk/>
            <pc:sldMk cId="3361189401" sldId="318"/>
            <ac:cxnSpMk id="4" creationId="{C5FA69E0-2610-6892-AD90-B6793DBE28B8}"/>
          </ac:cxnSpMkLst>
        </pc:cxnChg>
      </pc:sldChg>
      <pc:sldChg chg="addSp delSp new del mod">
        <pc:chgData name="fatiha AKDIM" userId="9456ee4f8e5c6162" providerId="LiveId" clId="{5A3D63DF-FF0F-4A20-8FB7-CC671771DF10}" dt="2023-05-06T16:13:03.711" v="18607" actId="680"/>
        <pc:sldMkLst>
          <pc:docMk/>
          <pc:sldMk cId="2295593783" sldId="319"/>
        </pc:sldMkLst>
        <pc:picChg chg="add del">
          <ac:chgData name="fatiha AKDIM" userId="9456ee4f8e5c6162" providerId="LiveId" clId="{5A3D63DF-FF0F-4A20-8FB7-CC671771DF10}" dt="2023-05-06T16:12:56.548" v="18606" actId="22"/>
          <ac:picMkLst>
            <pc:docMk/>
            <pc:sldMk cId="2295593783" sldId="319"/>
            <ac:picMk id="3" creationId="{9BEFADF9-E995-FD0B-7412-D17BFEE7FE2A}"/>
          </ac:picMkLst>
        </pc:picChg>
      </pc:sldChg>
      <pc:sldChg chg="addSp delSp modSp new mod">
        <pc:chgData name="fatiha AKDIM" userId="9456ee4f8e5c6162" providerId="LiveId" clId="{5A3D63DF-FF0F-4A20-8FB7-CC671771DF10}" dt="2023-05-06T19:28:01.642" v="18653" actId="1076"/>
        <pc:sldMkLst>
          <pc:docMk/>
          <pc:sldMk cId="3698350214" sldId="319"/>
        </pc:sldMkLst>
        <pc:spChg chg="add mod">
          <ac:chgData name="fatiha AKDIM" userId="9456ee4f8e5c6162" providerId="LiveId" clId="{5A3D63DF-FF0F-4A20-8FB7-CC671771DF10}" dt="2023-05-06T19:28:01.642" v="18653" actId="1076"/>
          <ac:spMkLst>
            <pc:docMk/>
            <pc:sldMk cId="3698350214" sldId="319"/>
            <ac:spMk id="7" creationId="{C1A31AAD-0D68-771F-852C-6330DE8F9DAA}"/>
          </ac:spMkLst>
        </pc:spChg>
        <pc:picChg chg="add del mod">
          <ac:chgData name="fatiha AKDIM" userId="9456ee4f8e5c6162" providerId="LiveId" clId="{5A3D63DF-FF0F-4A20-8FB7-CC671771DF10}" dt="2023-05-06T19:27:37.258" v="18629" actId="1076"/>
          <ac:picMkLst>
            <pc:docMk/>
            <pc:sldMk cId="3698350214" sldId="319"/>
            <ac:picMk id="3" creationId="{942AFEB6-53C7-756A-6630-A988B623C3B1}"/>
          </ac:picMkLst>
        </pc:picChg>
        <pc:picChg chg="add del mod">
          <ac:chgData name="fatiha AKDIM" userId="9456ee4f8e5c6162" providerId="LiveId" clId="{5A3D63DF-FF0F-4A20-8FB7-CC671771DF10}" dt="2023-05-06T19:27:33.560" v="18627" actId="22"/>
          <ac:picMkLst>
            <pc:docMk/>
            <pc:sldMk cId="3698350214" sldId="319"/>
            <ac:picMk id="5" creationId="{1DCA9F16-AF68-C48D-C7CE-C8F9BF251FAC}"/>
          </ac:picMkLst>
        </pc:picChg>
        <pc:cxnChg chg="add del mod">
          <ac:chgData name="fatiha AKDIM" userId="9456ee4f8e5c6162" providerId="LiveId" clId="{5A3D63DF-FF0F-4A20-8FB7-CC671771DF10}" dt="2023-05-06T19:27:31.749" v="18624"/>
          <ac:cxnSpMkLst>
            <pc:docMk/>
            <pc:sldMk cId="3698350214" sldId="319"/>
            <ac:cxnSpMk id="6" creationId="{AFF1637B-C7BC-2DC0-1458-BFFA429E0317}"/>
          </ac:cxnSpMkLst>
        </pc:cxnChg>
      </pc:sldChg>
      <pc:sldChg chg="delSp modSp add mod ord delAnim">
        <pc:chgData name="fatiha AKDIM" userId="9456ee4f8e5c6162" providerId="LiveId" clId="{5A3D63DF-FF0F-4A20-8FB7-CC671771DF10}" dt="2023-05-07T08:35:27.506" v="18766" actId="20577"/>
        <pc:sldMkLst>
          <pc:docMk/>
          <pc:sldMk cId="304452759" sldId="320"/>
        </pc:sldMkLst>
        <pc:spChg chg="mod">
          <ac:chgData name="fatiha AKDIM" userId="9456ee4f8e5c6162" providerId="LiveId" clId="{5A3D63DF-FF0F-4A20-8FB7-CC671771DF10}" dt="2023-05-07T08:35:20.013" v="18755"/>
          <ac:spMkLst>
            <pc:docMk/>
            <pc:sldMk cId="304452759" sldId="320"/>
            <ac:spMk id="10" creationId="{C620F5C5-F4B1-E3AF-4C54-F2FB3E7AEB6D}"/>
          </ac:spMkLst>
        </pc:spChg>
        <pc:spChg chg="mod">
          <ac:chgData name="fatiha AKDIM" userId="9456ee4f8e5c6162" providerId="LiveId" clId="{5A3D63DF-FF0F-4A20-8FB7-CC671771DF10}" dt="2023-05-07T08:35:27.506" v="18766" actId="20577"/>
          <ac:spMkLst>
            <pc:docMk/>
            <pc:sldMk cId="304452759" sldId="320"/>
            <ac:spMk id="11" creationId="{051B3CE2-12C7-970B-079B-3886F61B0247}"/>
          </ac:spMkLst>
        </pc:spChg>
        <pc:grpChg chg="del">
          <ac:chgData name="fatiha AKDIM" userId="9456ee4f8e5c6162" providerId="LiveId" clId="{5A3D63DF-FF0F-4A20-8FB7-CC671771DF10}" dt="2023-05-07T08:35:08.078" v="18751" actId="478"/>
          <ac:grpSpMkLst>
            <pc:docMk/>
            <pc:sldMk cId="304452759" sldId="320"/>
            <ac:grpSpMk id="2" creationId="{31B1CB37-632D-0D6E-DD47-1907213D49AA}"/>
          </ac:grpSpMkLst>
        </pc:grpChg>
        <pc:grpChg chg="del">
          <ac:chgData name="fatiha AKDIM" userId="9456ee4f8e5c6162" providerId="LiveId" clId="{5A3D63DF-FF0F-4A20-8FB7-CC671771DF10}" dt="2023-05-07T08:35:09.749" v="18753" actId="478"/>
          <ac:grpSpMkLst>
            <pc:docMk/>
            <pc:sldMk cId="304452759" sldId="320"/>
            <ac:grpSpMk id="26" creationId="{70FB4019-CD00-AE8E-4064-7E8FD0EBB028}"/>
          </ac:grpSpMkLst>
        </pc:grpChg>
        <pc:grpChg chg="del">
          <ac:chgData name="fatiha AKDIM" userId="9456ee4f8e5c6162" providerId="LiveId" clId="{5A3D63DF-FF0F-4A20-8FB7-CC671771DF10}" dt="2023-05-07T08:35:08.966" v="18752" actId="478"/>
          <ac:grpSpMkLst>
            <pc:docMk/>
            <pc:sldMk cId="304452759" sldId="320"/>
            <ac:grpSpMk id="34" creationId="{9254DF09-DAE3-E1CF-1490-8680DF2660DF}"/>
          </ac:grpSpMkLst>
        </pc:grpChg>
        <pc:grpChg chg="del">
          <ac:chgData name="fatiha AKDIM" userId="9456ee4f8e5c6162" providerId="LiveId" clId="{5A3D63DF-FF0F-4A20-8FB7-CC671771DF10}" dt="2023-05-07T08:35:10.440" v="18754" actId="478"/>
          <ac:grpSpMkLst>
            <pc:docMk/>
            <pc:sldMk cId="304452759" sldId="320"/>
            <ac:grpSpMk id="41" creationId="{00271C36-C450-1DB7-C318-74608D33E65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66636C3-921B-C8B9-07AE-EF73B62A8D1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Espace réservé de la date 2">
            <a:extLst>
              <a:ext uri="{FF2B5EF4-FFF2-40B4-BE49-F238E27FC236}">
                <a16:creationId xmlns:a16="http://schemas.microsoft.com/office/drawing/2014/main" id="{AAF431B5-DCE1-94B5-57E1-881208FD2257}"/>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8CBD0BB-145B-43E4-84A5-91C28C264765}" type="datetime1">
              <a:rPr lang="en-US"/>
              <a:pPr lvl="0"/>
              <a:t>5/7/2023</a:t>
            </a:fld>
            <a:endParaRPr lang="en-US"/>
          </a:p>
        </p:txBody>
      </p:sp>
      <p:sp>
        <p:nvSpPr>
          <p:cNvPr id="4" name="Espace réservé de l'image des diapositives 3">
            <a:extLst>
              <a:ext uri="{FF2B5EF4-FFF2-40B4-BE49-F238E27FC236}">
                <a16:creationId xmlns:a16="http://schemas.microsoft.com/office/drawing/2014/main" id="{39D4C617-CAC8-881F-4ABA-8598398C0F4E}"/>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6880D26C-4F6D-9872-D3C6-6F726BFA3947}"/>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a:extLst>
              <a:ext uri="{FF2B5EF4-FFF2-40B4-BE49-F238E27FC236}">
                <a16:creationId xmlns:a16="http://schemas.microsoft.com/office/drawing/2014/main" id="{875AF268-0BA9-E832-841E-642F525E10EB}"/>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Espace réservé du numéro de diapositive 6">
            <a:extLst>
              <a:ext uri="{FF2B5EF4-FFF2-40B4-BE49-F238E27FC236}">
                <a16:creationId xmlns:a16="http://schemas.microsoft.com/office/drawing/2014/main" id="{9ECB3D8E-DF88-4758-6957-DA5A91AF28C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97F0E3A-DDD1-497A-9E25-C2ADA99B93A5}" type="slidenum">
              <a:t>‹N°›</a:t>
            </a:fld>
            <a:endParaRPr lang="en-US"/>
          </a:p>
        </p:txBody>
      </p:sp>
    </p:spTree>
    <p:extLst>
      <p:ext uri="{BB962C8B-B14F-4D97-AF65-F5344CB8AC3E}">
        <p14:creationId xmlns:p14="http://schemas.microsoft.com/office/powerpoint/2010/main" val="3534335255"/>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E8A30C-8564-DF8D-E239-98EB8AE8CCEF}"/>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4CE9E62-16D7-31F2-3BC3-49ABDA044CB1}"/>
              </a:ext>
            </a:extLst>
          </p:cNvPr>
          <p:cNvSpPr txBox="1">
            <a:spLocks noGrp="1"/>
          </p:cNvSpPr>
          <p:nvPr>
            <p:ph type="body" sz="quarter"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D0507EB8-F340-5787-E62E-114271177D7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973FBA2-980A-4A06-9834-2D161EA50029}" type="slidenum">
              <a:t>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lvl="0"/>
            <a:fld id="{397F0E3A-DDD1-497A-9E25-C2ADA99B93A5}" type="slidenum">
              <a:rPr lang="en-US" smtClean="0"/>
              <a:t>4</a:t>
            </a:fld>
            <a:endParaRPr lang="en-US"/>
          </a:p>
        </p:txBody>
      </p:sp>
    </p:spTree>
    <p:extLst>
      <p:ext uri="{BB962C8B-B14F-4D97-AF65-F5344CB8AC3E}">
        <p14:creationId xmlns:p14="http://schemas.microsoft.com/office/powerpoint/2010/main" val="301744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lvl="0"/>
            <a:fld id="{397F0E3A-DDD1-497A-9E25-C2ADA99B93A5}" type="slidenum">
              <a:rPr lang="en-US" smtClean="0"/>
              <a:t>12</a:t>
            </a:fld>
            <a:endParaRPr lang="en-US"/>
          </a:p>
        </p:txBody>
      </p:sp>
    </p:spTree>
    <p:extLst>
      <p:ext uri="{BB962C8B-B14F-4D97-AF65-F5344CB8AC3E}">
        <p14:creationId xmlns:p14="http://schemas.microsoft.com/office/powerpoint/2010/main" val="333533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052B7F-C7CE-12E7-8718-673E6DE0A58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fr-FR"/>
              <a:t>Modifiez le style du titre</a:t>
            </a:r>
            <a:endParaRPr lang="en-US"/>
          </a:p>
        </p:txBody>
      </p:sp>
      <p:sp>
        <p:nvSpPr>
          <p:cNvPr id="3" name="Sous-titre 2">
            <a:extLst>
              <a:ext uri="{FF2B5EF4-FFF2-40B4-BE49-F238E27FC236}">
                <a16:creationId xmlns:a16="http://schemas.microsoft.com/office/drawing/2014/main" id="{C593F73E-DAD2-2D35-EF24-440CCBCD6BC6}"/>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fr-FR"/>
              <a:t>Modifiez le style des sous-titres du masque</a:t>
            </a:r>
            <a:endParaRPr lang="en-US"/>
          </a:p>
        </p:txBody>
      </p:sp>
      <p:sp>
        <p:nvSpPr>
          <p:cNvPr id="4" name="Espace réservé de la date 3">
            <a:extLst>
              <a:ext uri="{FF2B5EF4-FFF2-40B4-BE49-F238E27FC236}">
                <a16:creationId xmlns:a16="http://schemas.microsoft.com/office/drawing/2014/main" id="{353D43DB-FF8D-162F-9A47-0CDF457C7DB0}"/>
              </a:ext>
            </a:extLst>
          </p:cNvPr>
          <p:cNvSpPr txBox="1">
            <a:spLocks noGrp="1"/>
          </p:cNvSpPr>
          <p:nvPr>
            <p:ph type="dt" sz="half" idx="7"/>
          </p:nvPr>
        </p:nvSpPr>
        <p:spPr/>
        <p:txBody>
          <a:bodyPr/>
          <a:lstStyle>
            <a:lvl1pPr>
              <a:defRPr/>
            </a:lvl1pPr>
          </a:lstStyle>
          <a:p>
            <a:pPr lvl="0"/>
            <a:fld id="{6DB8348B-320B-4A9E-B227-D7C2918F9CCE}" type="datetime1">
              <a:rPr lang="en-US"/>
              <a:pPr lvl="0"/>
              <a:t>5/7/2023</a:t>
            </a:fld>
            <a:endParaRPr lang="en-US"/>
          </a:p>
        </p:txBody>
      </p:sp>
      <p:sp>
        <p:nvSpPr>
          <p:cNvPr id="5" name="Espace réservé du pied de page 4">
            <a:extLst>
              <a:ext uri="{FF2B5EF4-FFF2-40B4-BE49-F238E27FC236}">
                <a16:creationId xmlns:a16="http://schemas.microsoft.com/office/drawing/2014/main" id="{E3AE7874-AF0A-CCA8-E3A6-64A18C02112A}"/>
              </a:ext>
            </a:extLst>
          </p:cNvPr>
          <p:cNvSpPr txBox="1">
            <a:spLocks noGrp="1"/>
          </p:cNvSpPr>
          <p:nvPr>
            <p:ph type="ftr" sz="quarter" idx="9"/>
          </p:nvPr>
        </p:nvSpPr>
        <p:spPr/>
        <p:txBody>
          <a:bodyPr/>
          <a:lstStyle>
            <a:lvl1pPr>
              <a:defRPr/>
            </a:lvl1pPr>
          </a:lstStyle>
          <a:p>
            <a:pPr lvl="0"/>
            <a:endParaRPr lang="en-US"/>
          </a:p>
        </p:txBody>
      </p:sp>
      <p:sp>
        <p:nvSpPr>
          <p:cNvPr id="6" name="Espace réservé du numéro de diapositive 5">
            <a:extLst>
              <a:ext uri="{FF2B5EF4-FFF2-40B4-BE49-F238E27FC236}">
                <a16:creationId xmlns:a16="http://schemas.microsoft.com/office/drawing/2014/main" id="{59E717EC-4266-86FF-69DA-D2873CD584AB}"/>
              </a:ext>
            </a:extLst>
          </p:cNvPr>
          <p:cNvSpPr txBox="1">
            <a:spLocks noGrp="1"/>
          </p:cNvSpPr>
          <p:nvPr>
            <p:ph type="sldNum" sz="quarter" idx="8"/>
          </p:nvPr>
        </p:nvSpPr>
        <p:spPr/>
        <p:txBody>
          <a:bodyPr/>
          <a:lstStyle>
            <a:lvl1pPr>
              <a:defRPr/>
            </a:lvl1pPr>
          </a:lstStyle>
          <a:p>
            <a:pPr lvl="0"/>
            <a:fld id="{5F79C43A-ADD4-4FCD-A180-9279078B3575}" type="slidenum">
              <a:t>‹N°›</a:t>
            </a:fld>
            <a:endParaRPr lang="en-US"/>
          </a:p>
        </p:txBody>
      </p:sp>
    </p:spTree>
    <p:extLst>
      <p:ext uri="{BB962C8B-B14F-4D97-AF65-F5344CB8AC3E}">
        <p14:creationId xmlns:p14="http://schemas.microsoft.com/office/powerpoint/2010/main" val="781406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A6EEDA-991D-0672-4104-A37D26DE0B77}"/>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Espace réservé du texte vertical 2">
            <a:extLst>
              <a:ext uri="{FF2B5EF4-FFF2-40B4-BE49-F238E27FC236}">
                <a16:creationId xmlns:a16="http://schemas.microsoft.com/office/drawing/2014/main" id="{4DF3F61F-F5C3-57FE-4FE3-63F83951681E}"/>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1C189D-7EAA-F2B0-B98E-4DCAB09FABA8}"/>
              </a:ext>
            </a:extLst>
          </p:cNvPr>
          <p:cNvSpPr txBox="1">
            <a:spLocks noGrp="1"/>
          </p:cNvSpPr>
          <p:nvPr>
            <p:ph type="dt" sz="half" idx="7"/>
          </p:nvPr>
        </p:nvSpPr>
        <p:spPr/>
        <p:txBody>
          <a:bodyPr/>
          <a:lstStyle>
            <a:lvl1pPr>
              <a:defRPr/>
            </a:lvl1pPr>
          </a:lstStyle>
          <a:p>
            <a:pPr lvl="0"/>
            <a:fld id="{2D6FD245-AACB-415E-894E-6E6479FF63B4}" type="datetime1">
              <a:rPr lang="en-US"/>
              <a:pPr lvl="0"/>
              <a:t>5/7/2023</a:t>
            </a:fld>
            <a:endParaRPr lang="en-US"/>
          </a:p>
        </p:txBody>
      </p:sp>
      <p:sp>
        <p:nvSpPr>
          <p:cNvPr id="5" name="Espace réservé du pied de page 4">
            <a:extLst>
              <a:ext uri="{FF2B5EF4-FFF2-40B4-BE49-F238E27FC236}">
                <a16:creationId xmlns:a16="http://schemas.microsoft.com/office/drawing/2014/main" id="{EE2E7111-BFF6-C0DB-4E18-3D75EF46A019}"/>
              </a:ext>
            </a:extLst>
          </p:cNvPr>
          <p:cNvSpPr txBox="1">
            <a:spLocks noGrp="1"/>
          </p:cNvSpPr>
          <p:nvPr>
            <p:ph type="ftr" sz="quarter" idx="9"/>
          </p:nvPr>
        </p:nvSpPr>
        <p:spPr/>
        <p:txBody>
          <a:bodyPr/>
          <a:lstStyle>
            <a:lvl1pPr>
              <a:defRPr/>
            </a:lvl1pPr>
          </a:lstStyle>
          <a:p>
            <a:pPr lvl="0"/>
            <a:endParaRPr lang="en-US"/>
          </a:p>
        </p:txBody>
      </p:sp>
      <p:sp>
        <p:nvSpPr>
          <p:cNvPr id="6" name="Espace réservé du numéro de diapositive 5">
            <a:extLst>
              <a:ext uri="{FF2B5EF4-FFF2-40B4-BE49-F238E27FC236}">
                <a16:creationId xmlns:a16="http://schemas.microsoft.com/office/drawing/2014/main" id="{9B5E18CE-955F-BF7D-DA22-E07420B95050}"/>
              </a:ext>
            </a:extLst>
          </p:cNvPr>
          <p:cNvSpPr txBox="1">
            <a:spLocks noGrp="1"/>
          </p:cNvSpPr>
          <p:nvPr>
            <p:ph type="sldNum" sz="quarter" idx="8"/>
          </p:nvPr>
        </p:nvSpPr>
        <p:spPr/>
        <p:txBody>
          <a:bodyPr/>
          <a:lstStyle>
            <a:lvl1pPr>
              <a:defRPr/>
            </a:lvl1pPr>
          </a:lstStyle>
          <a:p>
            <a:pPr lvl="0"/>
            <a:fld id="{B4DD9978-833C-4C89-9D44-A50C9D67380A}" type="slidenum">
              <a:t>‹N°›</a:t>
            </a:fld>
            <a:endParaRPr lang="en-US"/>
          </a:p>
        </p:txBody>
      </p:sp>
    </p:spTree>
    <p:extLst>
      <p:ext uri="{BB962C8B-B14F-4D97-AF65-F5344CB8AC3E}">
        <p14:creationId xmlns:p14="http://schemas.microsoft.com/office/powerpoint/2010/main" val="252713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52F0503-F492-6954-9D40-D5488172346F}"/>
              </a:ext>
            </a:extLst>
          </p:cNvPr>
          <p:cNvSpPr txBox="1">
            <a:spLocks noGrp="1"/>
          </p:cNvSpPr>
          <p:nvPr>
            <p:ph type="title" orient="vert"/>
          </p:nvPr>
        </p:nvSpPr>
        <p:spPr>
          <a:xfrm>
            <a:off x="8724903" y="365129"/>
            <a:ext cx="2628899" cy="5811834"/>
          </a:xfrm>
        </p:spPr>
        <p:txBody>
          <a:bodyPr vert="eaVert"/>
          <a:lstStyle>
            <a:lvl1pPr>
              <a:defRPr/>
            </a:lvl1pPr>
          </a:lstStyle>
          <a:p>
            <a:pPr lvl="0"/>
            <a:r>
              <a:rPr lang="fr-FR"/>
              <a:t>Modifiez le style du titre</a:t>
            </a:r>
            <a:endParaRPr lang="en-US"/>
          </a:p>
        </p:txBody>
      </p:sp>
      <p:sp>
        <p:nvSpPr>
          <p:cNvPr id="3" name="Espace réservé du texte vertical 2">
            <a:extLst>
              <a:ext uri="{FF2B5EF4-FFF2-40B4-BE49-F238E27FC236}">
                <a16:creationId xmlns:a16="http://schemas.microsoft.com/office/drawing/2014/main" id="{013204D8-C3F3-4042-3852-34E66C170661}"/>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49526DBF-3477-F60B-95FB-23BA53A1634A}"/>
              </a:ext>
            </a:extLst>
          </p:cNvPr>
          <p:cNvSpPr txBox="1">
            <a:spLocks noGrp="1"/>
          </p:cNvSpPr>
          <p:nvPr>
            <p:ph type="dt" sz="half" idx="7"/>
          </p:nvPr>
        </p:nvSpPr>
        <p:spPr/>
        <p:txBody>
          <a:bodyPr/>
          <a:lstStyle>
            <a:lvl1pPr>
              <a:defRPr/>
            </a:lvl1pPr>
          </a:lstStyle>
          <a:p>
            <a:pPr lvl="0"/>
            <a:fld id="{A13CCFAB-AFBD-4166-8015-9972D96CC781}" type="datetime1">
              <a:rPr lang="en-US"/>
              <a:pPr lvl="0"/>
              <a:t>5/7/2023</a:t>
            </a:fld>
            <a:endParaRPr lang="en-US"/>
          </a:p>
        </p:txBody>
      </p:sp>
      <p:sp>
        <p:nvSpPr>
          <p:cNvPr id="5" name="Espace réservé du pied de page 4">
            <a:extLst>
              <a:ext uri="{FF2B5EF4-FFF2-40B4-BE49-F238E27FC236}">
                <a16:creationId xmlns:a16="http://schemas.microsoft.com/office/drawing/2014/main" id="{D2F891A4-94EA-9159-F807-0FBDCA2AD3C8}"/>
              </a:ext>
            </a:extLst>
          </p:cNvPr>
          <p:cNvSpPr txBox="1">
            <a:spLocks noGrp="1"/>
          </p:cNvSpPr>
          <p:nvPr>
            <p:ph type="ftr" sz="quarter" idx="9"/>
          </p:nvPr>
        </p:nvSpPr>
        <p:spPr/>
        <p:txBody>
          <a:bodyPr/>
          <a:lstStyle>
            <a:lvl1pPr>
              <a:defRPr/>
            </a:lvl1pPr>
          </a:lstStyle>
          <a:p>
            <a:pPr lvl="0"/>
            <a:endParaRPr lang="en-US"/>
          </a:p>
        </p:txBody>
      </p:sp>
      <p:sp>
        <p:nvSpPr>
          <p:cNvPr id="6" name="Espace réservé du numéro de diapositive 5">
            <a:extLst>
              <a:ext uri="{FF2B5EF4-FFF2-40B4-BE49-F238E27FC236}">
                <a16:creationId xmlns:a16="http://schemas.microsoft.com/office/drawing/2014/main" id="{F58C11A8-8974-7E52-DFAE-4CB534D021A3}"/>
              </a:ext>
            </a:extLst>
          </p:cNvPr>
          <p:cNvSpPr txBox="1">
            <a:spLocks noGrp="1"/>
          </p:cNvSpPr>
          <p:nvPr>
            <p:ph type="sldNum" sz="quarter" idx="8"/>
          </p:nvPr>
        </p:nvSpPr>
        <p:spPr/>
        <p:txBody>
          <a:bodyPr/>
          <a:lstStyle>
            <a:lvl1pPr>
              <a:defRPr/>
            </a:lvl1pPr>
          </a:lstStyle>
          <a:p>
            <a:pPr lvl="0"/>
            <a:fld id="{6A30E123-F76E-4F0F-8F28-EC63B0FAD172}" type="slidenum">
              <a:t>‹N°›</a:t>
            </a:fld>
            <a:endParaRPr lang="en-US"/>
          </a:p>
        </p:txBody>
      </p:sp>
    </p:spTree>
    <p:extLst>
      <p:ext uri="{BB962C8B-B14F-4D97-AF65-F5344CB8AC3E}">
        <p14:creationId xmlns:p14="http://schemas.microsoft.com/office/powerpoint/2010/main" val="112341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4BA93-D5A4-248F-B2F9-2D5F013D0BA9}"/>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Espace réservé du contenu 2">
            <a:extLst>
              <a:ext uri="{FF2B5EF4-FFF2-40B4-BE49-F238E27FC236}">
                <a16:creationId xmlns:a16="http://schemas.microsoft.com/office/drawing/2014/main" id="{AB351A61-DA52-063F-5FF4-AC6D81A4A96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8983932-FBCA-DC09-735B-069E5D91C7C7}"/>
              </a:ext>
            </a:extLst>
          </p:cNvPr>
          <p:cNvSpPr txBox="1">
            <a:spLocks noGrp="1"/>
          </p:cNvSpPr>
          <p:nvPr>
            <p:ph type="dt" sz="half" idx="7"/>
          </p:nvPr>
        </p:nvSpPr>
        <p:spPr/>
        <p:txBody>
          <a:bodyPr/>
          <a:lstStyle>
            <a:lvl1pPr>
              <a:defRPr/>
            </a:lvl1pPr>
          </a:lstStyle>
          <a:p>
            <a:pPr lvl="0"/>
            <a:fld id="{09ED1F54-F02F-4455-8405-A6DEDD646003}" type="datetime1">
              <a:rPr lang="en-US"/>
              <a:pPr lvl="0"/>
              <a:t>5/7/2023</a:t>
            </a:fld>
            <a:endParaRPr lang="en-US"/>
          </a:p>
        </p:txBody>
      </p:sp>
      <p:sp>
        <p:nvSpPr>
          <p:cNvPr id="5" name="Espace réservé du pied de page 4">
            <a:extLst>
              <a:ext uri="{FF2B5EF4-FFF2-40B4-BE49-F238E27FC236}">
                <a16:creationId xmlns:a16="http://schemas.microsoft.com/office/drawing/2014/main" id="{3F77C5BF-4313-9211-0375-CEA03FB946E2}"/>
              </a:ext>
            </a:extLst>
          </p:cNvPr>
          <p:cNvSpPr txBox="1">
            <a:spLocks noGrp="1"/>
          </p:cNvSpPr>
          <p:nvPr>
            <p:ph type="ftr" sz="quarter" idx="9"/>
          </p:nvPr>
        </p:nvSpPr>
        <p:spPr/>
        <p:txBody>
          <a:bodyPr/>
          <a:lstStyle>
            <a:lvl1pPr>
              <a:defRPr/>
            </a:lvl1pPr>
          </a:lstStyle>
          <a:p>
            <a:pPr lvl="0"/>
            <a:endParaRPr lang="en-US"/>
          </a:p>
        </p:txBody>
      </p:sp>
      <p:sp>
        <p:nvSpPr>
          <p:cNvPr id="6" name="Espace réservé du numéro de diapositive 5">
            <a:extLst>
              <a:ext uri="{FF2B5EF4-FFF2-40B4-BE49-F238E27FC236}">
                <a16:creationId xmlns:a16="http://schemas.microsoft.com/office/drawing/2014/main" id="{60848D58-504C-A3CC-F0FE-368033EBF4B5}"/>
              </a:ext>
            </a:extLst>
          </p:cNvPr>
          <p:cNvSpPr txBox="1">
            <a:spLocks noGrp="1"/>
          </p:cNvSpPr>
          <p:nvPr>
            <p:ph type="sldNum" sz="quarter" idx="8"/>
          </p:nvPr>
        </p:nvSpPr>
        <p:spPr/>
        <p:txBody>
          <a:bodyPr/>
          <a:lstStyle>
            <a:lvl1pPr>
              <a:defRPr/>
            </a:lvl1pPr>
          </a:lstStyle>
          <a:p>
            <a:pPr lvl="0"/>
            <a:fld id="{FE299400-24BD-42EF-A834-F07C37C762D4}" type="slidenum">
              <a:t>‹N°›</a:t>
            </a:fld>
            <a:endParaRPr lang="en-US"/>
          </a:p>
        </p:txBody>
      </p:sp>
    </p:spTree>
    <p:extLst>
      <p:ext uri="{BB962C8B-B14F-4D97-AF65-F5344CB8AC3E}">
        <p14:creationId xmlns:p14="http://schemas.microsoft.com/office/powerpoint/2010/main" val="3528944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077C1A-C749-0D9E-1924-EC122A0BC5C8}"/>
              </a:ext>
            </a:extLst>
          </p:cNvPr>
          <p:cNvSpPr txBox="1">
            <a:spLocks noGrp="1"/>
          </p:cNvSpPr>
          <p:nvPr>
            <p:ph type="title"/>
          </p:nvPr>
        </p:nvSpPr>
        <p:spPr>
          <a:xfrm>
            <a:off x="831847" y="1709735"/>
            <a:ext cx="10515600" cy="2852735"/>
          </a:xfrm>
        </p:spPr>
        <p:txBody>
          <a:bodyPr anchor="b"/>
          <a:lstStyle>
            <a:lvl1pPr>
              <a:defRPr sz="6000"/>
            </a:lvl1pPr>
          </a:lstStyle>
          <a:p>
            <a:pPr lvl="0"/>
            <a:r>
              <a:rPr lang="fr-FR"/>
              <a:t>Modifiez le style du titre</a:t>
            </a:r>
            <a:endParaRPr lang="en-US"/>
          </a:p>
        </p:txBody>
      </p:sp>
      <p:sp>
        <p:nvSpPr>
          <p:cNvPr id="3" name="Espace réservé du texte 2">
            <a:extLst>
              <a:ext uri="{FF2B5EF4-FFF2-40B4-BE49-F238E27FC236}">
                <a16:creationId xmlns:a16="http://schemas.microsoft.com/office/drawing/2014/main" id="{8D5ABD43-16BC-1C01-1197-4A64ADD314C9}"/>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FF522C4-24D2-E270-362A-D0DA81048BA2}"/>
              </a:ext>
            </a:extLst>
          </p:cNvPr>
          <p:cNvSpPr txBox="1">
            <a:spLocks noGrp="1"/>
          </p:cNvSpPr>
          <p:nvPr>
            <p:ph type="dt" sz="half" idx="7"/>
          </p:nvPr>
        </p:nvSpPr>
        <p:spPr/>
        <p:txBody>
          <a:bodyPr/>
          <a:lstStyle>
            <a:lvl1pPr>
              <a:defRPr/>
            </a:lvl1pPr>
          </a:lstStyle>
          <a:p>
            <a:pPr lvl="0"/>
            <a:fld id="{93CCFD65-1FDD-49FE-A726-BF07268B03A8}" type="datetime1">
              <a:rPr lang="en-US"/>
              <a:pPr lvl="0"/>
              <a:t>5/7/2023</a:t>
            </a:fld>
            <a:endParaRPr lang="en-US"/>
          </a:p>
        </p:txBody>
      </p:sp>
      <p:sp>
        <p:nvSpPr>
          <p:cNvPr id="5" name="Espace réservé du pied de page 4">
            <a:extLst>
              <a:ext uri="{FF2B5EF4-FFF2-40B4-BE49-F238E27FC236}">
                <a16:creationId xmlns:a16="http://schemas.microsoft.com/office/drawing/2014/main" id="{9ACF4C55-0547-CA11-C5A3-B128FE316307}"/>
              </a:ext>
            </a:extLst>
          </p:cNvPr>
          <p:cNvSpPr txBox="1">
            <a:spLocks noGrp="1"/>
          </p:cNvSpPr>
          <p:nvPr>
            <p:ph type="ftr" sz="quarter" idx="9"/>
          </p:nvPr>
        </p:nvSpPr>
        <p:spPr/>
        <p:txBody>
          <a:bodyPr/>
          <a:lstStyle>
            <a:lvl1pPr>
              <a:defRPr/>
            </a:lvl1pPr>
          </a:lstStyle>
          <a:p>
            <a:pPr lvl="0"/>
            <a:endParaRPr lang="en-US"/>
          </a:p>
        </p:txBody>
      </p:sp>
      <p:sp>
        <p:nvSpPr>
          <p:cNvPr id="6" name="Espace réservé du numéro de diapositive 5">
            <a:extLst>
              <a:ext uri="{FF2B5EF4-FFF2-40B4-BE49-F238E27FC236}">
                <a16:creationId xmlns:a16="http://schemas.microsoft.com/office/drawing/2014/main" id="{34FF5494-ADC7-5AA6-CFC0-CE0B10D632F1}"/>
              </a:ext>
            </a:extLst>
          </p:cNvPr>
          <p:cNvSpPr txBox="1">
            <a:spLocks noGrp="1"/>
          </p:cNvSpPr>
          <p:nvPr>
            <p:ph type="sldNum" sz="quarter" idx="8"/>
          </p:nvPr>
        </p:nvSpPr>
        <p:spPr/>
        <p:txBody>
          <a:bodyPr/>
          <a:lstStyle>
            <a:lvl1pPr>
              <a:defRPr/>
            </a:lvl1pPr>
          </a:lstStyle>
          <a:p>
            <a:pPr lvl="0"/>
            <a:fld id="{86A38773-8A09-4469-ACC3-DDE031E1D291}" type="slidenum">
              <a:t>‹N°›</a:t>
            </a:fld>
            <a:endParaRPr lang="en-US"/>
          </a:p>
        </p:txBody>
      </p:sp>
    </p:spTree>
    <p:extLst>
      <p:ext uri="{BB962C8B-B14F-4D97-AF65-F5344CB8AC3E}">
        <p14:creationId xmlns:p14="http://schemas.microsoft.com/office/powerpoint/2010/main" val="2145704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8506D-0750-E709-4362-2D4991A4E0A9}"/>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Espace réservé du contenu 2">
            <a:extLst>
              <a:ext uri="{FF2B5EF4-FFF2-40B4-BE49-F238E27FC236}">
                <a16:creationId xmlns:a16="http://schemas.microsoft.com/office/drawing/2014/main" id="{ADC08DF4-CB74-B4DA-97ED-5EE13E26DD6B}"/>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8F2F71F9-2223-5E5D-6CD1-EC586C48DBD4}"/>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FA8377D3-BF31-9987-82D3-6ABC9D4DCEB1}"/>
              </a:ext>
            </a:extLst>
          </p:cNvPr>
          <p:cNvSpPr txBox="1">
            <a:spLocks noGrp="1"/>
          </p:cNvSpPr>
          <p:nvPr>
            <p:ph type="dt" sz="half" idx="7"/>
          </p:nvPr>
        </p:nvSpPr>
        <p:spPr/>
        <p:txBody>
          <a:bodyPr/>
          <a:lstStyle>
            <a:lvl1pPr>
              <a:defRPr/>
            </a:lvl1pPr>
          </a:lstStyle>
          <a:p>
            <a:pPr lvl="0"/>
            <a:fld id="{E2A214B8-5043-4106-8C4F-F8EDA8373AAC}" type="datetime1">
              <a:rPr lang="en-US"/>
              <a:pPr lvl="0"/>
              <a:t>5/7/2023</a:t>
            </a:fld>
            <a:endParaRPr lang="en-US"/>
          </a:p>
        </p:txBody>
      </p:sp>
      <p:sp>
        <p:nvSpPr>
          <p:cNvPr id="6" name="Espace réservé du pied de page 5">
            <a:extLst>
              <a:ext uri="{FF2B5EF4-FFF2-40B4-BE49-F238E27FC236}">
                <a16:creationId xmlns:a16="http://schemas.microsoft.com/office/drawing/2014/main" id="{AD7271D4-3627-F533-9C29-497C3BD57518}"/>
              </a:ext>
            </a:extLst>
          </p:cNvPr>
          <p:cNvSpPr txBox="1">
            <a:spLocks noGrp="1"/>
          </p:cNvSpPr>
          <p:nvPr>
            <p:ph type="ftr" sz="quarter" idx="9"/>
          </p:nvPr>
        </p:nvSpPr>
        <p:spPr/>
        <p:txBody>
          <a:bodyPr/>
          <a:lstStyle>
            <a:lvl1pPr>
              <a:defRPr/>
            </a:lvl1pPr>
          </a:lstStyle>
          <a:p>
            <a:pPr lvl="0"/>
            <a:endParaRPr lang="en-US"/>
          </a:p>
        </p:txBody>
      </p:sp>
      <p:sp>
        <p:nvSpPr>
          <p:cNvPr id="7" name="Espace réservé du numéro de diapositive 6">
            <a:extLst>
              <a:ext uri="{FF2B5EF4-FFF2-40B4-BE49-F238E27FC236}">
                <a16:creationId xmlns:a16="http://schemas.microsoft.com/office/drawing/2014/main" id="{491D2D06-B44B-38CE-6178-8B6A7F4A36DB}"/>
              </a:ext>
            </a:extLst>
          </p:cNvPr>
          <p:cNvSpPr txBox="1">
            <a:spLocks noGrp="1"/>
          </p:cNvSpPr>
          <p:nvPr>
            <p:ph type="sldNum" sz="quarter" idx="8"/>
          </p:nvPr>
        </p:nvSpPr>
        <p:spPr/>
        <p:txBody>
          <a:bodyPr/>
          <a:lstStyle>
            <a:lvl1pPr>
              <a:defRPr/>
            </a:lvl1pPr>
          </a:lstStyle>
          <a:p>
            <a:pPr lvl="0"/>
            <a:fld id="{8BBCF93A-093D-4C7E-9B79-F7B39E178DFD}" type="slidenum">
              <a:t>‹N°›</a:t>
            </a:fld>
            <a:endParaRPr lang="en-US"/>
          </a:p>
        </p:txBody>
      </p:sp>
    </p:spTree>
    <p:extLst>
      <p:ext uri="{BB962C8B-B14F-4D97-AF65-F5344CB8AC3E}">
        <p14:creationId xmlns:p14="http://schemas.microsoft.com/office/powerpoint/2010/main" val="389353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CEC1B-B1DB-AFAB-0948-351214C32F8C}"/>
              </a:ext>
            </a:extLst>
          </p:cNvPr>
          <p:cNvSpPr txBox="1">
            <a:spLocks noGrp="1"/>
          </p:cNvSpPr>
          <p:nvPr>
            <p:ph type="title"/>
          </p:nvPr>
        </p:nvSpPr>
        <p:spPr>
          <a:xfrm>
            <a:off x="839784" y="365129"/>
            <a:ext cx="10515600" cy="1325559"/>
          </a:xfrm>
        </p:spPr>
        <p:txBody>
          <a:bodyPr/>
          <a:lstStyle>
            <a:lvl1pPr>
              <a:defRPr/>
            </a:lvl1pPr>
          </a:lstStyle>
          <a:p>
            <a:pPr lvl="0"/>
            <a:r>
              <a:rPr lang="fr-FR"/>
              <a:t>Modifiez le style du titre</a:t>
            </a:r>
            <a:endParaRPr lang="en-US"/>
          </a:p>
        </p:txBody>
      </p:sp>
      <p:sp>
        <p:nvSpPr>
          <p:cNvPr id="3" name="Espace réservé du texte 2">
            <a:extLst>
              <a:ext uri="{FF2B5EF4-FFF2-40B4-BE49-F238E27FC236}">
                <a16:creationId xmlns:a16="http://schemas.microsoft.com/office/drawing/2014/main" id="{A3FF1DB3-3C2C-C14E-2674-F8E731C379B2}"/>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2D9F859-7341-0622-75D9-BE9A0C12C55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CA2E01E9-C7FD-11FE-6ED9-D983EE06074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FC4B659-313C-F356-9C80-03476750B4F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0EDF4FFF-F9BC-C1BB-069E-03C0C35DE007}"/>
              </a:ext>
            </a:extLst>
          </p:cNvPr>
          <p:cNvSpPr txBox="1">
            <a:spLocks noGrp="1"/>
          </p:cNvSpPr>
          <p:nvPr>
            <p:ph type="dt" sz="half" idx="7"/>
          </p:nvPr>
        </p:nvSpPr>
        <p:spPr/>
        <p:txBody>
          <a:bodyPr/>
          <a:lstStyle>
            <a:lvl1pPr>
              <a:defRPr/>
            </a:lvl1pPr>
          </a:lstStyle>
          <a:p>
            <a:pPr lvl="0"/>
            <a:fld id="{7D6A1806-7005-4330-93E7-BA09EA558AE3}" type="datetime1">
              <a:rPr lang="en-US"/>
              <a:pPr lvl="0"/>
              <a:t>5/7/2023</a:t>
            </a:fld>
            <a:endParaRPr lang="en-US"/>
          </a:p>
        </p:txBody>
      </p:sp>
      <p:sp>
        <p:nvSpPr>
          <p:cNvPr id="8" name="Espace réservé du pied de page 7">
            <a:extLst>
              <a:ext uri="{FF2B5EF4-FFF2-40B4-BE49-F238E27FC236}">
                <a16:creationId xmlns:a16="http://schemas.microsoft.com/office/drawing/2014/main" id="{55A5384A-5BF1-E68D-212A-8A0484574613}"/>
              </a:ext>
            </a:extLst>
          </p:cNvPr>
          <p:cNvSpPr txBox="1">
            <a:spLocks noGrp="1"/>
          </p:cNvSpPr>
          <p:nvPr>
            <p:ph type="ftr" sz="quarter" idx="9"/>
          </p:nvPr>
        </p:nvSpPr>
        <p:spPr/>
        <p:txBody>
          <a:bodyPr/>
          <a:lstStyle>
            <a:lvl1pPr>
              <a:defRPr/>
            </a:lvl1pPr>
          </a:lstStyle>
          <a:p>
            <a:pPr lvl="0"/>
            <a:endParaRPr lang="en-US"/>
          </a:p>
        </p:txBody>
      </p:sp>
      <p:sp>
        <p:nvSpPr>
          <p:cNvPr id="9" name="Espace réservé du numéro de diapositive 8">
            <a:extLst>
              <a:ext uri="{FF2B5EF4-FFF2-40B4-BE49-F238E27FC236}">
                <a16:creationId xmlns:a16="http://schemas.microsoft.com/office/drawing/2014/main" id="{ABD0B7D8-0B4E-03EE-EAE4-7DA0CFEB1AF0}"/>
              </a:ext>
            </a:extLst>
          </p:cNvPr>
          <p:cNvSpPr txBox="1">
            <a:spLocks noGrp="1"/>
          </p:cNvSpPr>
          <p:nvPr>
            <p:ph type="sldNum" sz="quarter" idx="8"/>
          </p:nvPr>
        </p:nvSpPr>
        <p:spPr/>
        <p:txBody>
          <a:bodyPr/>
          <a:lstStyle>
            <a:lvl1pPr>
              <a:defRPr/>
            </a:lvl1pPr>
          </a:lstStyle>
          <a:p>
            <a:pPr lvl="0"/>
            <a:fld id="{5AB493DE-6BAC-4561-BC05-6BD0FE0F90CE}" type="slidenum">
              <a:t>‹N°›</a:t>
            </a:fld>
            <a:endParaRPr lang="en-US"/>
          </a:p>
        </p:txBody>
      </p:sp>
    </p:spTree>
    <p:extLst>
      <p:ext uri="{BB962C8B-B14F-4D97-AF65-F5344CB8AC3E}">
        <p14:creationId xmlns:p14="http://schemas.microsoft.com/office/powerpoint/2010/main" val="35815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CA2AA1-AF86-965A-0B27-5BB27BCDF599}"/>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Espace réservé de la date 2">
            <a:extLst>
              <a:ext uri="{FF2B5EF4-FFF2-40B4-BE49-F238E27FC236}">
                <a16:creationId xmlns:a16="http://schemas.microsoft.com/office/drawing/2014/main" id="{9B0B5016-C856-19DA-3FCE-22176F0846B3}"/>
              </a:ext>
            </a:extLst>
          </p:cNvPr>
          <p:cNvSpPr txBox="1">
            <a:spLocks noGrp="1"/>
          </p:cNvSpPr>
          <p:nvPr>
            <p:ph type="dt" sz="half" idx="7"/>
          </p:nvPr>
        </p:nvSpPr>
        <p:spPr/>
        <p:txBody>
          <a:bodyPr/>
          <a:lstStyle>
            <a:lvl1pPr>
              <a:defRPr/>
            </a:lvl1pPr>
          </a:lstStyle>
          <a:p>
            <a:pPr lvl="0"/>
            <a:fld id="{FC82A7F8-3D46-4416-BAB2-2AC01E47567F}" type="datetime1">
              <a:rPr lang="en-US"/>
              <a:pPr lvl="0"/>
              <a:t>5/7/2023</a:t>
            </a:fld>
            <a:endParaRPr lang="en-US"/>
          </a:p>
        </p:txBody>
      </p:sp>
      <p:sp>
        <p:nvSpPr>
          <p:cNvPr id="4" name="Espace réservé du pied de page 3">
            <a:extLst>
              <a:ext uri="{FF2B5EF4-FFF2-40B4-BE49-F238E27FC236}">
                <a16:creationId xmlns:a16="http://schemas.microsoft.com/office/drawing/2014/main" id="{821A56FB-8108-A9F6-C2CF-56DDB1EDC149}"/>
              </a:ext>
            </a:extLst>
          </p:cNvPr>
          <p:cNvSpPr txBox="1">
            <a:spLocks noGrp="1"/>
          </p:cNvSpPr>
          <p:nvPr>
            <p:ph type="ftr" sz="quarter" idx="9"/>
          </p:nvPr>
        </p:nvSpPr>
        <p:spPr/>
        <p:txBody>
          <a:bodyPr/>
          <a:lstStyle>
            <a:lvl1pPr>
              <a:defRPr/>
            </a:lvl1pPr>
          </a:lstStyle>
          <a:p>
            <a:pPr lvl="0"/>
            <a:endParaRPr lang="en-US"/>
          </a:p>
        </p:txBody>
      </p:sp>
      <p:sp>
        <p:nvSpPr>
          <p:cNvPr id="5" name="Espace réservé du numéro de diapositive 4">
            <a:extLst>
              <a:ext uri="{FF2B5EF4-FFF2-40B4-BE49-F238E27FC236}">
                <a16:creationId xmlns:a16="http://schemas.microsoft.com/office/drawing/2014/main" id="{9C23E6E5-3DED-876C-45F2-DCB7C1EFF966}"/>
              </a:ext>
            </a:extLst>
          </p:cNvPr>
          <p:cNvSpPr txBox="1">
            <a:spLocks noGrp="1"/>
          </p:cNvSpPr>
          <p:nvPr>
            <p:ph type="sldNum" sz="quarter" idx="8"/>
          </p:nvPr>
        </p:nvSpPr>
        <p:spPr/>
        <p:txBody>
          <a:bodyPr/>
          <a:lstStyle>
            <a:lvl1pPr>
              <a:defRPr/>
            </a:lvl1pPr>
          </a:lstStyle>
          <a:p>
            <a:pPr lvl="0"/>
            <a:fld id="{D3B9FDC2-9A63-425D-A61F-4308496A5359}" type="slidenum">
              <a:t>‹N°›</a:t>
            </a:fld>
            <a:endParaRPr lang="en-US"/>
          </a:p>
        </p:txBody>
      </p:sp>
    </p:spTree>
    <p:extLst>
      <p:ext uri="{BB962C8B-B14F-4D97-AF65-F5344CB8AC3E}">
        <p14:creationId xmlns:p14="http://schemas.microsoft.com/office/powerpoint/2010/main" val="242767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ECF5EDF-65A1-271B-B6E2-3E17DCF29B8A}"/>
              </a:ext>
            </a:extLst>
          </p:cNvPr>
          <p:cNvSpPr txBox="1">
            <a:spLocks noGrp="1"/>
          </p:cNvSpPr>
          <p:nvPr>
            <p:ph type="dt" sz="half" idx="7"/>
          </p:nvPr>
        </p:nvSpPr>
        <p:spPr/>
        <p:txBody>
          <a:bodyPr/>
          <a:lstStyle>
            <a:lvl1pPr>
              <a:defRPr/>
            </a:lvl1pPr>
          </a:lstStyle>
          <a:p>
            <a:pPr lvl="0"/>
            <a:fld id="{71B585E1-F6A9-4687-B579-81FA6C3D4EC6}" type="datetime1">
              <a:rPr lang="en-US"/>
              <a:pPr lvl="0"/>
              <a:t>5/7/2023</a:t>
            </a:fld>
            <a:endParaRPr lang="en-US"/>
          </a:p>
        </p:txBody>
      </p:sp>
      <p:sp>
        <p:nvSpPr>
          <p:cNvPr id="3" name="Espace réservé du pied de page 2">
            <a:extLst>
              <a:ext uri="{FF2B5EF4-FFF2-40B4-BE49-F238E27FC236}">
                <a16:creationId xmlns:a16="http://schemas.microsoft.com/office/drawing/2014/main" id="{44556379-BA1E-E756-29EA-8ABD41067CCE}"/>
              </a:ext>
            </a:extLst>
          </p:cNvPr>
          <p:cNvSpPr txBox="1">
            <a:spLocks noGrp="1"/>
          </p:cNvSpPr>
          <p:nvPr>
            <p:ph type="ftr" sz="quarter" idx="9"/>
          </p:nvPr>
        </p:nvSpPr>
        <p:spPr/>
        <p:txBody>
          <a:bodyPr/>
          <a:lstStyle>
            <a:lvl1pPr>
              <a:defRPr/>
            </a:lvl1pPr>
          </a:lstStyle>
          <a:p>
            <a:pPr lvl="0"/>
            <a:endParaRPr lang="en-US"/>
          </a:p>
        </p:txBody>
      </p:sp>
      <p:sp>
        <p:nvSpPr>
          <p:cNvPr id="4" name="Espace réservé du numéro de diapositive 3">
            <a:extLst>
              <a:ext uri="{FF2B5EF4-FFF2-40B4-BE49-F238E27FC236}">
                <a16:creationId xmlns:a16="http://schemas.microsoft.com/office/drawing/2014/main" id="{BB7DADBC-AF63-D1CB-F66F-DE9F8A25DB9B}"/>
              </a:ext>
            </a:extLst>
          </p:cNvPr>
          <p:cNvSpPr txBox="1">
            <a:spLocks noGrp="1"/>
          </p:cNvSpPr>
          <p:nvPr>
            <p:ph type="sldNum" sz="quarter" idx="8"/>
          </p:nvPr>
        </p:nvSpPr>
        <p:spPr/>
        <p:txBody>
          <a:bodyPr/>
          <a:lstStyle>
            <a:lvl1pPr>
              <a:defRPr/>
            </a:lvl1pPr>
          </a:lstStyle>
          <a:p>
            <a:pPr lvl="0"/>
            <a:fld id="{B0A89C21-F783-4D29-971B-B680A19B352A}" type="slidenum">
              <a:t>‹N°›</a:t>
            </a:fld>
            <a:endParaRPr lang="en-US"/>
          </a:p>
        </p:txBody>
      </p:sp>
    </p:spTree>
    <p:extLst>
      <p:ext uri="{BB962C8B-B14F-4D97-AF65-F5344CB8AC3E}">
        <p14:creationId xmlns:p14="http://schemas.microsoft.com/office/powerpoint/2010/main" val="1739455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8ABEF-2973-A248-9449-674CFE24733F}"/>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endParaRPr lang="en-US"/>
          </a:p>
        </p:txBody>
      </p:sp>
      <p:sp>
        <p:nvSpPr>
          <p:cNvPr id="3" name="Espace réservé du contenu 2">
            <a:extLst>
              <a:ext uri="{FF2B5EF4-FFF2-40B4-BE49-F238E27FC236}">
                <a16:creationId xmlns:a16="http://schemas.microsoft.com/office/drawing/2014/main" id="{5DCD8102-A8DE-42D6-B462-7291F6134D6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BD04936D-3ABA-8DDB-6D97-6B634DA880B3}"/>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2238B9-ED9C-7BA8-BFCA-22932FC9D834}"/>
              </a:ext>
            </a:extLst>
          </p:cNvPr>
          <p:cNvSpPr txBox="1">
            <a:spLocks noGrp="1"/>
          </p:cNvSpPr>
          <p:nvPr>
            <p:ph type="dt" sz="half" idx="7"/>
          </p:nvPr>
        </p:nvSpPr>
        <p:spPr/>
        <p:txBody>
          <a:bodyPr/>
          <a:lstStyle>
            <a:lvl1pPr>
              <a:defRPr/>
            </a:lvl1pPr>
          </a:lstStyle>
          <a:p>
            <a:pPr lvl="0"/>
            <a:fld id="{15608E7C-B87A-4675-A829-C466FCECA5F1}" type="datetime1">
              <a:rPr lang="en-US"/>
              <a:pPr lvl="0"/>
              <a:t>5/7/2023</a:t>
            </a:fld>
            <a:endParaRPr lang="en-US"/>
          </a:p>
        </p:txBody>
      </p:sp>
      <p:sp>
        <p:nvSpPr>
          <p:cNvPr id="6" name="Espace réservé du pied de page 5">
            <a:extLst>
              <a:ext uri="{FF2B5EF4-FFF2-40B4-BE49-F238E27FC236}">
                <a16:creationId xmlns:a16="http://schemas.microsoft.com/office/drawing/2014/main" id="{D06AD16B-0560-32C4-EDA5-A0127B64C701}"/>
              </a:ext>
            </a:extLst>
          </p:cNvPr>
          <p:cNvSpPr txBox="1">
            <a:spLocks noGrp="1"/>
          </p:cNvSpPr>
          <p:nvPr>
            <p:ph type="ftr" sz="quarter" idx="9"/>
          </p:nvPr>
        </p:nvSpPr>
        <p:spPr/>
        <p:txBody>
          <a:bodyPr/>
          <a:lstStyle>
            <a:lvl1pPr>
              <a:defRPr/>
            </a:lvl1pPr>
          </a:lstStyle>
          <a:p>
            <a:pPr lvl="0"/>
            <a:endParaRPr lang="en-US"/>
          </a:p>
        </p:txBody>
      </p:sp>
      <p:sp>
        <p:nvSpPr>
          <p:cNvPr id="7" name="Espace réservé du numéro de diapositive 6">
            <a:extLst>
              <a:ext uri="{FF2B5EF4-FFF2-40B4-BE49-F238E27FC236}">
                <a16:creationId xmlns:a16="http://schemas.microsoft.com/office/drawing/2014/main" id="{77D75816-B58E-89AE-C69B-03B3C29E4A0E}"/>
              </a:ext>
            </a:extLst>
          </p:cNvPr>
          <p:cNvSpPr txBox="1">
            <a:spLocks noGrp="1"/>
          </p:cNvSpPr>
          <p:nvPr>
            <p:ph type="sldNum" sz="quarter" idx="8"/>
          </p:nvPr>
        </p:nvSpPr>
        <p:spPr/>
        <p:txBody>
          <a:bodyPr/>
          <a:lstStyle>
            <a:lvl1pPr>
              <a:defRPr/>
            </a:lvl1pPr>
          </a:lstStyle>
          <a:p>
            <a:pPr lvl="0"/>
            <a:fld id="{33FED285-84AD-435F-B401-A5F590EF357C}" type="slidenum">
              <a:t>‹N°›</a:t>
            </a:fld>
            <a:endParaRPr lang="en-US"/>
          </a:p>
        </p:txBody>
      </p:sp>
    </p:spTree>
    <p:extLst>
      <p:ext uri="{BB962C8B-B14F-4D97-AF65-F5344CB8AC3E}">
        <p14:creationId xmlns:p14="http://schemas.microsoft.com/office/powerpoint/2010/main" val="315644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B4B4A1-356A-AE1C-96F8-C381D28BF968}"/>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endParaRPr lang="en-US"/>
          </a:p>
        </p:txBody>
      </p:sp>
      <p:sp>
        <p:nvSpPr>
          <p:cNvPr id="3" name="Espace réservé pour une image  2">
            <a:extLst>
              <a:ext uri="{FF2B5EF4-FFF2-40B4-BE49-F238E27FC236}">
                <a16:creationId xmlns:a16="http://schemas.microsoft.com/office/drawing/2014/main" id="{49BF091F-4286-2A0D-E997-F0554404C0EB}"/>
              </a:ext>
            </a:extLst>
          </p:cNvPr>
          <p:cNvSpPr txBox="1">
            <a:spLocks noGrp="1"/>
          </p:cNvSpPr>
          <p:nvPr>
            <p:ph type="pic" idx="1"/>
          </p:nvPr>
        </p:nvSpPr>
        <p:spPr>
          <a:xfrm>
            <a:off x="5183184" y="987423"/>
            <a:ext cx="6172200" cy="4873623"/>
          </a:xfrm>
        </p:spPr>
        <p:txBody>
          <a:bodyPr/>
          <a:lstStyle>
            <a:lvl1pPr marL="0" indent="0">
              <a:buNone/>
              <a:defRPr lang="en-US" sz="3200"/>
            </a:lvl1pPr>
          </a:lstStyle>
          <a:p>
            <a:pPr lvl="0"/>
            <a:endParaRPr lang="en-US"/>
          </a:p>
        </p:txBody>
      </p:sp>
      <p:sp>
        <p:nvSpPr>
          <p:cNvPr id="4" name="Espace réservé du texte 3">
            <a:extLst>
              <a:ext uri="{FF2B5EF4-FFF2-40B4-BE49-F238E27FC236}">
                <a16:creationId xmlns:a16="http://schemas.microsoft.com/office/drawing/2014/main" id="{0C003496-AA7F-F144-11E8-4CFFE9085FF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646D5D-E179-E2C9-7995-C55862803A0B}"/>
              </a:ext>
            </a:extLst>
          </p:cNvPr>
          <p:cNvSpPr txBox="1">
            <a:spLocks noGrp="1"/>
          </p:cNvSpPr>
          <p:nvPr>
            <p:ph type="dt" sz="half" idx="7"/>
          </p:nvPr>
        </p:nvSpPr>
        <p:spPr/>
        <p:txBody>
          <a:bodyPr/>
          <a:lstStyle>
            <a:lvl1pPr>
              <a:defRPr/>
            </a:lvl1pPr>
          </a:lstStyle>
          <a:p>
            <a:pPr lvl="0"/>
            <a:fld id="{15446AF8-B989-4BD6-BC77-A9E2CEC38F34}" type="datetime1">
              <a:rPr lang="en-US"/>
              <a:pPr lvl="0"/>
              <a:t>5/7/2023</a:t>
            </a:fld>
            <a:endParaRPr lang="en-US"/>
          </a:p>
        </p:txBody>
      </p:sp>
      <p:sp>
        <p:nvSpPr>
          <p:cNvPr id="6" name="Espace réservé du pied de page 5">
            <a:extLst>
              <a:ext uri="{FF2B5EF4-FFF2-40B4-BE49-F238E27FC236}">
                <a16:creationId xmlns:a16="http://schemas.microsoft.com/office/drawing/2014/main" id="{4338019F-EEC3-CDEE-0B82-9D3BBE215A0C}"/>
              </a:ext>
            </a:extLst>
          </p:cNvPr>
          <p:cNvSpPr txBox="1">
            <a:spLocks noGrp="1"/>
          </p:cNvSpPr>
          <p:nvPr>
            <p:ph type="ftr" sz="quarter" idx="9"/>
          </p:nvPr>
        </p:nvSpPr>
        <p:spPr/>
        <p:txBody>
          <a:bodyPr/>
          <a:lstStyle>
            <a:lvl1pPr>
              <a:defRPr/>
            </a:lvl1pPr>
          </a:lstStyle>
          <a:p>
            <a:pPr lvl="0"/>
            <a:endParaRPr lang="en-US"/>
          </a:p>
        </p:txBody>
      </p:sp>
      <p:sp>
        <p:nvSpPr>
          <p:cNvPr id="7" name="Espace réservé du numéro de diapositive 6">
            <a:extLst>
              <a:ext uri="{FF2B5EF4-FFF2-40B4-BE49-F238E27FC236}">
                <a16:creationId xmlns:a16="http://schemas.microsoft.com/office/drawing/2014/main" id="{EA6439DE-51C7-2F6E-F42D-52BDBA64A53A}"/>
              </a:ext>
            </a:extLst>
          </p:cNvPr>
          <p:cNvSpPr txBox="1">
            <a:spLocks noGrp="1"/>
          </p:cNvSpPr>
          <p:nvPr>
            <p:ph type="sldNum" sz="quarter" idx="8"/>
          </p:nvPr>
        </p:nvSpPr>
        <p:spPr/>
        <p:txBody>
          <a:bodyPr/>
          <a:lstStyle>
            <a:lvl1pPr>
              <a:defRPr/>
            </a:lvl1pPr>
          </a:lstStyle>
          <a:p>
            <a:pPr lvl="0"/>
            <a:fld id="{D94A8CF1-FC67-430F-B923-A5D2076BF54B}" type="slidenum">
              <a:t>‹N°›</a:t>
            </a:fld>
            <a:endParaRPr lang="en-US"/>
          </a:p>
        </p:txBody>
      </p:sp>
    </p:spTree>
    <p:extLst>
      <p:ext uri="{BB962C8B-B14F-4D97-AF65-F5344CB8AC3E}">
        <p14:creationId xmlns:p14="http://schemas.microsoft.com/office/powerpoint/2010/main" val="286488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7B8CEC-A21A-EEC7-B116-6B8038590CE4}"/>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fr-FR"/>
              <a:t>Modifiez le style du titre</a:t>
            </a:r>
            <a:endParaRPr lang="en-US"/>
          </a:p>
        </p:txBody>
      </p:sp>
      <p:sp>
        <p:nvSpPr>
          <p:cNvPr id="3" name="Espace réservé du texte 2">
            <a:extLst>
              <a:ext uri="{FF2B5EF4-FFF2-40B4-BE49-F238E27FC236}">
                <a16:creationId xmlns:a16="http://schemas.microsoft.com/office/drawing/2014/main" id="{9C39D365-CBF8-F1B6-EB84-96431BBA939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6009E80-E5D7-0835-9E26-F25AB4F8918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3E813C37-0A94-4705-8752-12F23E2CB38B}" type="datetime1">
              <a:rPr lang="en-US"/>
              <a:pPr lvl="0"/>
              <a:t>5/7/2023</a:t>
            </a:fld>
            <a:endParaRPr lang="en-US"/>
          </a:p>
        </p:txBody>
      </p:sp>
      <p:sp>
        <p:nvSpPr>
          <p:cNvPr id="5" name="Espace réservé du pied de page 4">
            <a:extLst>
              <a:ext uri="{FF2B5EF4-FFF2-40B4-BE49-F238E27FC236}">
                <a16:creationId xmlns:a16="http://schemas.microsoft.com/office/drawing/2014/main" id="{87A12E2D-9247-834C-CA82-5BC57B3D1AC7}"/>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Espace réservé du numéro de diapositive 5">
            <a:extLst>
              <a:ext uri="{FF2B5EF4-FFF2-40B4-BE49-F238E27FC236}">
                <a16:creationId xmlns:a16="http://schemas.microsoft.com/office/drawing/2014/main" id="{BF86CB1C-656D-8BDA-BC18-FD892F76684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20858F56-9800-451C-B42A-FF53CB9A2871}" type="slidenum">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fr-FR"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FR"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4.svg"/><Relationship Id="rId1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0.svg"/><Relationship Id="rId12" Type="http://schemas.openxmlformats.org/officeDocument/2006/relationships/image" Target="../media/image23.png"/><Relationship Id="rId17" Type="http://schemas.openxmlformats.org/officeDocument/2006/relationships/slide" Target="slide6.xml"/><Relationship Id="rId2" Type="http://schemas.openxmlformats.org/officeDocument/2006/relationships/slide" Target="slide3.xml"/><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5.xml"/><Relationship Id="rId5" Type="http://schemas.openxmlformats.org/officeDocument/2006/relationships/slide" Target="slide4.xml"/><Relationship Id="rId15" Type="http://schemas.openxmlformats.org/officeDocument/2006/relationships/image" Target="../media/image25.png"/><Relationship Id="rId10" Type="http://schemas.openxmlformats.org/officeDocument/2006/relationships/image" Target="../media/image22.svg"/><Relationship Id="rId19" Type="http://schemas.openxmlformats.org/officeDocument/2006/relationships/image" Target="../media/image28.svg"/><Relationship Id="rId4" Type="http://schemas.openxmlformats.org/officeDocument/2006/relationships/image" Target="../media/image19.svg"/><Relationship Id="rId9" Type="http://schemas.openxmlformats.org/officeDocument/2006/relationships/image" Target="../media/image21.png"/><Relationship Id="rId1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4.svg"/><Relationship Id="rId1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0.svg"/><Relationship Id="rId12" Type="http://schemas.openxmlformats.org/officeDocument/2006/relationships/image" Target="../media/image23.png"/><Relationship Id="rId17" Type="http://schemas.openxmlformats.org/officeDocument/2006/relationships/slide" Target="slide6.xml"/><Relationship Id="rId2" Type="http://schemas.openxmlformats.org/officeDocument/2006/relationships/slide" Target="slide2.xml"/><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5.xml"/><Relationship Id="rId5" Type="http://schemas.openxmlformats.org/officeDocument/2006/relationships/slide" Target="slide4.xml"/><Relationship Id="rId15" Type="http://schemas.openxmlformats.org/officeDocument/2006/relationships/image" Target="../media/image25.png"/><Relationship Id="rId10" Type="http://schemas.openxmlformats.org/officeDocument/2006/relationships/image" Target="../media/image22.svg"/><Relationship Id="rId19" Type="http://schemas.openxmlformats.org/officeDocument/2006/relationships/image" Target="../media/image28.svg"/><Relationship Id="rId4" Type="http://schemas.openxmlformats.org/officeDocument/2006/relationships/image" Target="../media/image19.svg"/><Relationship Id="rId9" Type="http://schemas.openxmlformats.org/officeDocument/2006/relationships/image" Target="../media/image21.png"/><Relationship Id="rId14" Type="http://schemas.openxmlformats.org/officeDocument/2006/relationships/slide" Target="slide8.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3.png"/><Relationship Id="rId18" Type="http://schemas.openxmlformats.org/officeDocument/2006/relationships/slide" Target="slide6.xml"/><Relationship Id="rId3" Type="http://schemas.openxmlformats.org/officeDocument/2006/relationships/slide" Target="slide2.xml"/><Relationship Id="rId7" Type="http://schemas.openxmlformats.org/officeDocument/2006/relationships/image" Target="../media/image30.png"/><Relationship Id="rId12" Type="http://schemas.openxmlformats.org/officeDocument/2006/relationships/slide" Target="slide5.xml"/><Relationship Id="rId17" Type="http://schemas.openxmlformats.org/officeDocument/2006/relationships/image" Target="../media/image26.sv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22.svg"/><Relationship Id="rId5" Type="http://schemas.openxmlformats.org/officeDocument/2006/relationships/image" Target="../media/image29.svg"/><Relationship Id="rId15" Type="http://schemas.openxmlformats.org/officeDocument/2006/relationships/slide" Target="slide8.xml"/><Relationship Id="rId10" Type="http://schemas.openxmlformats.org/officeDocument/2006/relationships/image" Target="../media/image21.png"/><Relationship Id="rId19"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slide" Target="slide7.xml"/><Relationship Id="rId14" Type="http://schemas.openxmlformats.org/officeDocument/2006/relationships/image" Target="../media/image24.svg"/></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5.xml"/><Relationship Id="rId18" Type="http://schemas.openxmlformats.org/officeDocument/2006/relationships/image" Target="../media/image26.svg"/><Relationship Id="rId3" Type="http://schemas.openxmlformats.org/officeDocument/2006/relationships/image" Target="../media/image24.svg"/><Relationship Id="rId21" Type="http://schemas.openxmlformats.org/officeDocument/2006/relationships/image" Target="../media/image28.svg"/><Relationship Id="rId7" Type="http://schemas.openxmlformats.org/officeDocument/2006/relationships/slide" Target="slide4.xml"/><Relationship Id="rId12" Type="http://schemas.openxmlformats.org/officeDocument/2006/relationships/image" Target="../media/image22.svg"/><Relationship Id="rId17" Type="http://schemas.openxmlformats.org/officeDocument/2006/relationships/image" Target="../media/image25.png"/><Relationship Id="rId2" Type="http://schemas.openxmlformats.org/officeDocument/2006/relationships/image" Target="../media/image23.png"/><Relationship Id="rId16" Type="http://schemas.openxmlformats.org/officeDocument/2006/relationships/slide" Target="slide8.xml"/><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33.svg"/><Relationship Id="rId10" Type="http://schemas.openxmlformats.org/officeDocument/2006/relationships/slide" Target="slide7.xml"/><Relationship Id="rId19"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20.svg"/><Relationship Id="rId14"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4.svg"/><Relationship Id="rId1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0.svg"/><Relationship Id="rId12" Type="http://schemas.openxmlformats.org/officeDocument/2006/relationships/image" Target="../media/image23.png"/><Relationship Id="rId17" Type="http://schemas.openxmlformats.org/officeDocument/2006/relationships/slide" Target="slide6.xml"/><Relationship Id="rId2" Type="http://schemas.openxmlformats.org/officeDocument/2006/relationships/slide" Target="slide2.xml"/><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5.xml"/><Relationship Id="rId5" Type="http://schemas.openxmlformats.org/officeDocument/2006/relationships/slide" Target="slide4.xml"/><Relationship Id="rId15" Type="http://schemas.openxmlformats.org/officeDocument/2006/relationships/image" Target="../media/image25.png"/><Relationship Id="rId10" Type="http://schemas.openxmlformats.org/officeDocument/2006/relationships/image" Target="../media/image22.svg"/><Relationship Id="rId19"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21.png"/><Relationship Id="rId14" Type="http://schemas.openxmlformats.org/officeDocument/2006/relationships/slide" Target="slide8.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5.xml"/><Relationship Id="rId18" Type="http://schemas.openxmlformats.org/officeDocument/2006/relationships/image" Target="../media/image26.svg"/><Relationship Id="rId3" Type="http://schemas.openxmlformats.org/officeDocument/2006/relationships/image" Target="../media/image37.svg"/><Relationship Id="rId21" Type="http://schemas.openxmlformats.org/officeDocument/2006/relationships/image" Target="../media/image28.svg"/><Relationship Id="rId7" Type="http://schemas.openxmlformats.org/officeDocument/2006/relationships/slide" Target="slide4.xml"/><Relationship Id="rId12" Type="http://schemas.openxmlformats.org/officeDocument/2006/relationships/image" Target="../media/image39.svg"/><Relationship Id="rId17" Type="http://schemas.openxmlformats.org/officeDocument/2006/relationships/image" Target="../media/image25.png"/><Relationship Id="rId2" Type="http://schemas.openxmlformats.org/officeDocument/2006/relationships/image" Target="../media/image36.png"/><Relationship Id="rId16" Type="http://schemas.openxmlformats.org/officeDocument/2006/relationships/slide" Target="slide8.xml"/><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8.png"/><Relationship Id="rId5" Type="http://schemas.openxmlformats.org/officeDocument/2006/relationships/image" Target="../media/image2.png"/><Relationship Id="rId15" Type="http://schemas.openxmlformats.org/officeDocument/2006/relationships/image" Target="../media/image24.svg"/><Relationship Id="rId10" Type="http://schemas.openxmlformats.org/officeDocument/2006/relationships/slide" Target="slide7.xml"/><Relationship Id="rId19"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20.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5.xml"/><Relationship Id="rId18" Type="http://schemas.openxmlformats.org/officeDocument/2006/relationships/image" Target="../media/image41.svg"/><Relationship Id="rId3" Type="http://schemas.openxmlformats.org/officeDocument/2006/relationships/image" Target="../media/image26.svg"/><Relationship Id="rId21" Type="http://schemas.openxmlformats.org/officeDocument/2006/relationships/image" Target="../media/image28.svg"/><Relationship Id="rId7" Type="http://schemas.openxmlformats.org/officeDocument/2006/relationships/slide" Target="slide4.xml"/><Relationship Id="rId12" Type="http://schemas.openxmlformats.org/officeDocument/2006/relationships/image" Target="../media/image22.sv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slide" Target="slide8.xml"/><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24.svg"/><Relationship Id="rId10" Type="http://schemas.openxmlformats.org/officeDocument/2006/relationships/slide" Target="slide7.xml"/><Relationship Id="rId19"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20.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a:gsLst>
            <a:gs pos="0">
              <a:srgbClr val="07F49E"/>
            </a:gs>
            <a:gs pos="80000">
              <a:srgbClr val="48047E"/>
            </a:gs>
          </a:gsLst>
          <a:lin ang="16200000"/>
        </a:gradFill>
        <a:effectLst/>
      </p:bgPr>
    </p:bg>
    <p:spTree>
      <p:nvGrpSpPr>
        <p:cNvPr id="1" name=""/>
        <p:cNvGrpSpPr/>
        <p:nvPr/>
      </p:nvGrpSpPr>
      <p:grpSpPr>
        <a:xfrm>
          <a:off x="0" y="0"/>
          <a:ext cx="0" cy="0"/>
          <a:chOff x="0" y="0"/>
          <a:chExt cx="0" cy="0"/>
        </a:xfrm>
      </p:grpSpPr>
      <p:sp>
        <p:nvSpPr>
          <p:cNvPr id="2" name="Rectangle 26">
            <a:extLst>
              <a:ext uri="{FF2B5EF4-FFF2-40B4-BE49-F238E27FC236}">
                <a16:creationId xmlns:a16="http://schemas.microsoft.com/office/drawing/2014/main" id="{150A2274-8E96-DA96-7EE2-16912E785617}"/>
              </a:ext>
            </a:extLst>
          </p:cNvPr>
          <p:cNvSpPr/>
          <p:nvPr/>
        </p:nvSpPr>
        <p:spPr>
          <a:xfrm>
            <a:off x="0" y="0"/>
            <a:ext cx="12192001" cy="6858000"/>
          </a:xfrm>
          <a:prstGeom prst="rect">
            <a:avLst/>
          </a:prstGeom>
          <a:blipFill>
            <a:blip r:embed="rId3">
              <a:alphaModFix amt="23000"/>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Hexagone 4">
            <a:extLst>
              <a:ext uri="{FF2B5EF4-FFF2-40B4-BE49-F238E27FC236}">
                <a16:creationId xmlns:a16="http://schemas.microsoft.com/office/drawing/2014/main" id="{B92D039A-6FD6-B84A-21CA-9D37948D43D5}"/>
              </a:ext>
            </a:extLst>
          </p:cNvPr>
          <p:cNvSpPr/>
          <p:nvPr/>
        </p:nvSpPr>
        <p:spPr>
          <a:xfrm>
            <a:off x="6096003" y="2208596"/>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Hexagone 8">
            <a:extLst>
              <a:ext uri="{FF2B5EF4-FFF2-40B4-BE49-F238E27FC236}">
                <a16:creationId xmlns:a16="http://schemas.microsoft.com/office/drawing/2014/main" id="{0F595629-93DD-DF36-005C-28750FE5000D}"/>
              </a:ext>
            </a:extLst>
          </p:cNvPr>
          <p:cNvSpPr/>
          <p:nvPr/>
        </p:nvSpPr>
        <p:spPr>
          <a:xfrm>
            <a:off x="6096003" y="3429000"/>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Hexagone 9">
            <a:extLst>
              <a:ext uri="{FF2B5EF4-FFF2-40B4-BE49-F238E27FC236}">
                <a16:creationId xmlns:a16="http://schemas.microsoft.com/office/drawing/2014/main" id="{DD554531-B967-0734-7944-C7E5EB1DC8E3}"/>
              </a:ext>
            </a:extLst>
          </p:cNvPr>
          <p:cNvSpPr/>
          <p:nvPr/>
        </p:nvSpPr>
        <p:spPr>
          <a:xfrm>
            <a:off x="6096003" y="4649403"/>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Hexagone 10">
            <a:extLst>
              <a:ext uri="{FF2B5EF4-FFF2-40B4-BE49-F238E27FC236}">
                <a16:creationId xmlns:a16="http://schemas.microsoft.com/office/drawing/2014/main" id="{6B97CAFD-1BEE-281A-A9AE-3B66B4C9A6F7}"/>
              </a:ext>
            </a:extLst>
          </p:cNvPr>
          <p:cNvSpPr/>
          <p:nvPr/>
        </p:nvSpPr>
        <p:spPr>
          <a:xfrm>
            <a:off x="7048496" y="2818802"/>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7" name="Hexagone 11">
            <a:extLst>
              <a:ext uri="{FF2B5EF4-FFF2-40B4-BE49-F238E27FC236}">
                <a16:creationId xmlns:a16="http://schemas.microsoft.com/office/drawing/2014/main" id="{D8D6B4B2-13A9-D2D3-D8CF-FB61233F3374}"/>
              </a:ext>
            </a:extLst>
          </p:cNvPr>
          <p:cNvSpPr/>
          <p:nvPr/>
        </p:nvSpPr>
        <p:spPr>
          <a:xfrm>
            <a:off x="7048496" y="4039197"/>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Hexagone 12">
            <a:extLst>
              <a:ext uri="{FF2B5EF4-FFF2-40B4-BE49-F238E27FC236}">
                <a16:creationId xmlns:a16="http://schemas.microsoft.com/office/drawing/2014/main" id="{E2DF3BB8-7DB8-395E-5611-41B4AF112956}"/>
              </a:ext>
            </a:extLst>
          </p:cNvPr>
          <p:cNvSpPr/>
          <p:nvPr/>
        </p:nvSpPr>
        <p:spPr>
          <a:xfrm>
            <a:off x="8001000" y="2208596"/>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9" name="Hexagone 13">
            <a:extLst>
              <a:ext uri="{FF2B5EF4-FFF2-40B4-BE49-F238E27FC236}">
                <a16:creationId xmlns:a16="http://schemas.microsoft.com/office/drawing/2014/main" id="{FBE70670-AB8B-E98D-0707-F7A33C228682}"/>
              </a:ext>
            </a:extLst>
          </p:cNvPr>
          <p:cNvSpPr/>
          <p:nvPr/>
        </p:nvSpPr>
        <p:spPr>
          <a:xfrm>
            <a:off x="8001000" y="3429000"/>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0" name="Hexagone 14">
            <a:extLst>
              <a:ext uri="{FF2B5EF4-FFF2-40B4-BE49-F238E27FC236}">
                <a16:creationId xmlns:a16="http://schemas.microsoft.com/office/drawing/2014/main" id="{59A35989-CB51-AB4A-0C82-C6DE651F2182}"/>
              </a:ext>
            </a:extLst>
          </p:cNvPr>
          <p:cNvSpPr/>
          <p:nvPr/>
        </p:nvSpPr>
        <p:spPr>
          <a:xfrm>
            <a:off x="8001000" y="4649403"/>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1" name="Hexagone 15">
            <a:extLst>
              <a:ext uri="{FF2B5EF4-FFF2-40B4-BE49-F238E27FC236}">
                <a16:creationId xmlns:a16="http://schemas.microsoft.com/office/drawing/2014/main" id="{0B0DDC3B-5E74-342F-5ECD-18678AFF2110}"/>
              </a:ext>
            </a:extLst>
          </p:cNvPr>
          <p:cNvSpPr/>
          <p:nvPr/>
        </p:nvSpPr>
        <p:spPr>
          <a:xfrm>
            <a:off x="8953503" y="2818802"/>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2" name="Hexagone 16">
            <a:extLst>
              <a:ext uri="{FF2B5EF4-FFF2-40B4-BE49-F238E27FC236}">
                <a16:creationId xmlns:a16="http://schemas.microsoft.com/office/drawing/2014/main" id="{8F003841-AA68-0CAF-749E-AABE12E99471}"/>
              </a:ext>
            </a:extLst>
          </p:cNvPr>
          <p:cNvSpPr/>
          <p:nvPr/>
        </p:nvSpPr>
        <p:spPr>
          <a:xfrm>
            <a:off x="9905996" y="3429000"/>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3" name="Hexagone 17">
            <a:extLst>
              <a:ext uri="{FF2B5EF4-FFF2-40B4-BE49-F238E27FC236}">
                <a16:creationId xmlns:a16="http://schemas.microsoft.com/office/drawing/2014/main" id="{673FF292-B391-D19E-2C5D-52CA59C65863}"/>
              </a:ext>
            </a:extLst>
          </p:cNvPr>
          <p:cNvSpPr/>
          <p:nvPr/>
        </p:nvSpPr>
        <p:spPr>
          <a:xfrm>
            <a:off x="5143499" y="4039197"/>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4" name="Hexagone 18">
            <a:extLst>
              <a:ext uri="{FF2B5EF4-FFF2-40B4-BE49-F238E27FC236}">
                <a16:creationId xmlns:a16="http://schemas.microsoft.com/office/drawing/2014/main" id="{0CC9BA03-7CEE-A975-8A15-123F19033668}"/>
              </a:ext>
            </a:extLst>
          </p:cNvPr>
          <p:cNvSpPr/>
          <p:nvPr/>
        </p:nvSpPr>
        <p:spPr>
          <a:xfrm>
            <a:off x="4190996" y="3429000"/>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15" name="Graphique 21" descr="Argent">
            <a:extLst>
              <a:ext uri="{FF2B5EF4-FFF2-40B4-BE49-F238E27FC236}">
                <a16:creationId xmlns:a16="http://schemas.microsoft.com/office/drawing/2014/main" id="{963B2C1F-AA3D-26F5-5053-6AEC6B2D6E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6498" y="2475875"/>
            <a:ext cx="611998" cy="611998"/>
          </a:xfrm>
          <a:prstGeom prst="rect">
            <a:avLst/>
          </a:prstGeom>
          <a:noFill/>
          <a:ln cap="flat">
            <a:noFill/>
          </a:ln>
        </p:spPr>
      </p:pic>
      <p:pic>
        <p:nvPicPr>
          <p:cNvPr id="16" name="Graphique 23" descr="Recherches">
            <a:extLst>
              <a:ext uri="{FF2B5EF4-FFF2-40B4-BE49-F238E27FC236}">
                <a16:creationId xmlns:a16="http://schemas.microsoft.com/office/drawing/2014/main" id="{80358386-00B4-7C69-FC22-CC8C191C93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7258" y="4345649"/>
            <a:ext cx="611998" cy="611998"/>
          </a:xfrm>
          <a:prstGeom prst="rect">
            <a:avLst/>
          </a:prstGeom>
          <a:noFill/>
          <a:ln cap="flat">
            <a:noFill/>
          </a:ln>
        </p:spPr>
      </p:pic>
      <p:pic>
        <p:nvPicPr>
          <p:cNvPr id="17" name="Graphique 25" descr="Base de données">
            <a:extLst>
              <a:ext uri="{FF2B5EF4-FFF2-40B4-BE49-F238E27FC236}">
                <a16:creationId xmlns:a16="http://schemas.microsoft.com/office/drawing/2014/main" id="{22FB69F2-8AD1-10D2-9645-DD93364BCC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7258" y="3087873"/>
            <a:ext cx="611998" cy="611998"/>
          </a:xfrm>
          <a:prstGeom prst="rect">
            <a:avLst/>
          </a:prstGeom>
          <a:noFill/>
          <a:ln cap="flat">
            <a:noFill/>
          </a:ln>
        </p:spPr>
      </p:pic>
      <p:pic>
        <p:nvPicPr>
          <p:cNvPr id="18" name="Graphique 35" descr="Coffre-fort">
            <a:extLst>
              <a:ext uri="{FF2B5EF4-FFF2-40B4-BE49-F238E27FC236}">
                <a16:creationId xmlns:a16="http://schemas.microsoft.com/office/drawing/2014/main" id="{3FB9B618-255E-37F9-D767-DFB1AB66C0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31495" y="3733650"/>
            <a:ext cx="611998" cy="611998"/>
          </a:xfrm>
          <a:prstGeom prst="rect">
            <a:avLst/>
          </a:prstGeom>
          <a:noFill/>
          <a:ln cap="flat">
            <a:noFill/>
          </a:ln>
        </p:spPr>
      </p:pic>
      <p:pic>
        <p:nvPicPr>
          <p:cNvPr id="19" name="Graphique 43" descr="Balance de la justice">
            <a:extLst>
              <a:ext uri="{FF2B5EF4-FFF2-40B4-BE49-F238E27FC236}">
                <a16:creationId xmlns:a16="http://schemas.microsoft.com/office/drawing/2014/main" id="{4398963A-E36B-A3B3-4A0C-20874E630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6599" y="3670127"/>
            <a:ext cx="611998" cy="611998"/>
          </a:xfrm>
          <a:prstGeom prst="rect">
            <a:avLst/>
          </a:prstGeom>
          <a:noFill/>
          <a:ln cap="flat">
            <a:noFill/>
          </a:ln>
        </p:spPr>
      </p:pic>
      <p:pic>
        <p:nvPicPr>
          <p:cNvPr id="20" name="Graphique 49" descr="Voleur">
            <a:extLst>
              <a:ext uri="{FF2B5EF4-FFF2-40B4-BE49-F238E27FC236}">
                <a16:creationId xmlns:a16="http://schemas.microsoft.com/office/drawing/2014/main" id="{CA67A540-58C2-75ED-212B-116B0435F4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24039" y="2508601"/>
            <a:ext cx="611998" cy="611998"/>
          </a:xfrm>
          <a:prstGeom prst="rect">
            <a:avLst/>
          </a:prstGeom>
          <a:noFill/>
          <a:ln cap="flat">
            <a:noFill/>
          </a:ln>
        </p:spPr>
      </p:pic>
      <p:pic>
        <p:nvPicPr>
          <p:cNvPr id="21" name="Graphique 51" descr="Banque">
            <a:extLst>
              <a:ext uri="{FF2B5EF4-FFF2-40B4-BE49-F238E27FC236}">
                <a16:creationId xmlns:a16="http://schemas.microsoft.com/office/drawing/2014/main" id="{085BFEA8-2A06-6189-B98E-F62E56FE95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20304" y="4921392"/>
            <a:ext cx="611998" cy="611998"/>
          </a:xfrm>
          <a:prstGeom prst="rect">
            <a:avLst/>
          </a:prstGeom>
          <a:noFill/>
          <a:ln cap="flat">
            <a:noFill/>
          </a:ln>
        </p:spPr>
      </p:pic>
      <p:sp>
        <p:nvSpPr>
          <p:cNvPr id="22" name="ZoneTexte 52">
            <a:extLst>
              <a:ext uri="{FF2B5EF4-FFF2-40B4-BE49-F238E27FC236}">
                <a16:creationId xmlns:a16="http://schemas.microsoft.com/office/drawing/2014/main" id="{7A9F7718-FB5A-0410-8D29-BDAA1EE66E8A}"/>
              </a:ext>
            </a:extLst>
          </p:cNvPr>
          <p:cNvSpPr txBox="1"/>
          <p:nvPr/>
        </p:nvSpPr>
        <p:spPr>
          <a:xfrm>
            <a:off x="8012923" y="3900702"/>
            <a:ext cx="1619246"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FFFFF"/>
                </a:solidFill>
                <a:uFillTx/>
                <a:latin typeface="Calibri"/>
              </a:rPr>
              <a:t>Faux-monnayage</a:t>
            </a:r>
            <a:endParaRPr lang="en-US" sz="1200" b="1" i="0" u="none" strike="noStrike" kern="1200" cap="none" spc="0" baseline="0" dirty="0">
              <a:solidFill>
                <a:srgbClr val="FFFFFF"/>
              </a:solidFill>
              <a:uFillTx/>
              <a:latin typeface="Calibri"/>
            </a:endParaRPr>
          </a:p>
        </p:txBody>
      </p:sp>
      <p:sp>
        <p:nvSpPr>
          <p:cNvPr id="23" name="ZoneTexte 53">
            <a:extLst>
              <a:ext uri="{FF2B5EF4-FFF2-40B4-BE49-F238E27FC236}">
                <a16:creationId xmlns:a16="http://schemas.microsoft.com/office/drawing/2014/main" id="{0EB13AEC-A94D-4D9F-EBF6-0698ABFF0E56}"/>
              </a:ext>
            </a:extLst>
          </p:cNvPr>
          <p:cNvSpPr txBox="1"/>
          <p:nvPr/>
        </p:nvSpPr>
        <p:spPr>
          <a:xfrm>
            <a:off x="8083456" y="5093555"/>
            <a:ext cx="1619246"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FFFFF"/>
                </a:solidFill>
                <a:uFillTx/>
                <a:latin typeface="Calibri"/>
              </a:rPr>
              <a:t>Authentification</a:t>
            </a:r>
            <a:endParaRPr lang="en-US" sz="1200" b="1" i="0" u="none" strike="noStrike" kern="1200" cap="none" spc="0" baseline="0" dirty="0">
              <a:solidFill>
                <a:srgbClr val="FFFFFF"/>
              </a:solidFill>
              <a:uFillTx/>
              <a:latin typeface="Calibri"/>
            </a:endParaRPr>
          </a:p>
        </p:txBody>
      </p:sp>
      <p:sp>
        <p:nvSpPr>
          <p:cNvPr id="24" name="ZoneTexte 54">
            <a:extLst>
              <a:ext uri="{FF2B5EF4-FFF2-40B4-BE49-F238E27FC236}">
                <a16:creationId xmlns:a16="http://schemas.microsoft.com/office/drawing/2014/main" id="{D21590E4-6FCC-91BC-277A-55F923AF9201}"/>
              </a:ext>
            </a:extLst>
          </p:cNvPr>
          <p:cNvSpPr txBox="1"/>
          <p:nvPr/>
        </p:nvSpPr>
        <p:spPr>
          <a:xfrm>
            <a:off x="6247162" y="3894575"/>
            <a:ext cx="1100096"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FFFFF"/>
                </a:solidFill>
                <a:uFillTx/>
                <a:latin typeface="Calibri"/>
              </a:rPr>
              <a:t>Contrefaçon</a:t>
            </a:r>
            <a:endParaRPr lang="en-US" sz="1200" b="1" i="0" u="none" strike="noStrike" kern="1200" cap="none" spc="0" baseline="0" dirty="0">
              <a:solidFill>
                <a:srgbClr val="FFFFFF"/>
              </a:solidFill>
              <a:uFillTx/>
              <a:latin typeface="Calibri"/>
            </a:endParaRPr>
          </a:p>
        </p:txBody>
      </p:sp>
      <p:sp>
        <p:nvSpPr>
          <p:cNvPr id="25" name="ZoneTexte 55">
            <a:extLst>
              <a:ext uri="{FF2B5EF4-FFF2-40B4-BE49-F238E27FC236}">
                <a16:creationId xmlns:a16="http://schemas.microsoft.com/office/drawing/2014/main" id="{E93B763A-B965-DD30-D074-204AD32DC585}"/>
              </a:ext>
            </a:extLst>
          </p:cNvPr>
          <p:cNvSpPr txBox="1"/>
          <p:nvPr/>
        </p:nvSpPr>
        <p:spPr>
          <a:xfrm>
            <a:off x="9176698" y="3249347"/>
            <a:ext cx="1100096"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FFFFF"/>
                </a:solidFill>
                <a:uFillTx/>
                <a:latin typeface="Calibri"/>
              </a:rPr>
              <a:t>Faux billets</a:t>
            </a:r>
            <a:endParaRPr lang="en-US" sz="1200" b="1" i="0" u="none" strike="noStrike" kern="1200" cap="none" spc="0" baseline="0" dirty="0">
              <a:solidFill>
                <a:srgbClr val="FFFFFF"/>
              </a:solidFill>
              <a:uFillTx/>
              <a:latin typeface="Calibri"/>
            </a:endParaRPr>
          </a:p>
        </p:txBody>
      </p:sp>
      <p:sp>
        <p:nvSpPr>
          <p:cNvPr id="26" name="ZoneTexte 56">
            <a:extLst>
              <a:ext uri="{FF2B5EF4-FFF2-40B4-BE49-F238E27FC236}">
                <a16:creationId xmlns:a16="http://schemas.microsoft.com/office/drawing/2014/main" id="{9A1C56E6-BFC1-F805-90E3-143D45524B40}"/>
              </a:ext>
            </a:extLst>
          </p:cNvPr>
          <p:cNvSpPr txBox="1"/>
          <p:nvPr/>
        </p:nvSpPr>
        <p:spPr>
          <a:xfrm>
            <a:off x="5320198" y="4516477"/>
            <a:ext cx="1100096"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FFFFF"/>
                </a:solidFill>
                <a:uFillTx/>
                <a:latin typeface="Calibri"/>
              </a:rPr>
              <a:t>Falsification</a:t>
            </a:r>
            <a:endParaRPr lang="en-US" sz="1200" b="1" i="0" u="none" strike="noStrike" kern="1200" cap="none" spc="0" baseline="0" dirty="0">
              <a:solidFill>
                <a:srgbClr val="FFFFFF"/>
              </a:solidFill>
              <a:uFillTx/>
              <a:latin typeface="Calibri"/>
            </a:endParaRPr>
          </a:p>
        </p:txBody>
      </p:sp>
      <p:sp>
        <p:nvSpPr>
          <p:cNvPr id="27" name="Hexagone 12">
            <a:extLst>
              <a:ext uri="{FF2B5EF4-FFF2-40B4-BE49-F238E27FC236}">
                <a16:creationId xmlns:a16="http://schemas.microsoft.com/office/drawing/2014/main" id="{854ACA8C-C438-0D67-AB4F-E0631A77CD13}"/>
              </a:ext>
            </a:extLst>
          </p:cNvPr>
          <p:cNvSpPr/>
          <p:nvPr/>
        </p:nvSpPr>
        <p:spPr>
          <a:xfrm>
            <a:off x="8945995" y="1584353"/>
            <a:ext cx="1278002" cy="1220403"/>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52 1 f7"/>
              <a:gd name="f56" fmla="*/ f49 f8 1"/>
              <a:gd name="f57" fmla="*/ f48 f32 1"/>
              <a:gd name="f58" fmla="+- f55 0 f1"/>
              <a:gd name="f59" fmla="+- f36 0 f54"/>
              <a:gd name="f60" fmla="*/ f56 1 2"/>
              <a:gd name="f61" fmla="*/ f54 f32 1"/>
              <a:gd name="f62" fmla="sin 1 f58"/>
              <a:gd name="f63" fmla="+- f10 f60 0"/>
              <a:gd name="f64" fmla="*/ f59 f32 1"/>
              <a:gd name="f65" fmla="+- 0 0 f62"/>
              <a:gd name="f66" fmla="?: f63 4 2"/>
              <a:gd name="f67" fmla="?: f63 3 2"/>
              <a:gd name="f68" fmla="?: f63 f60 0"/>
              <a:gd name="f69" fmla="+- 0 0 f65"/>
              <a:gd name="f70" fmla="+- f10 f68 0"/>
              <a:gd name="f71" fmla="val f69"/>
              <a:gd name="f72" fmla="*/ f70 1 f60"/>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noFill/>
          <a:ln w="25402" cap="flat">
            <a:solidFill>
              <a:srgbClr val="FFD96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28" name="Graphique 29" descr="Dossier ouvert">
            <a:extLst>
              <a:ext uri="{FF2B5EF4-FFF2-40B4-BE49-F238E27FC236}">
                <a16:creationId xmlns:a16="http://schemas.microsoft.com/office/drawing/2014/main" id="{B529DF66-6EE0-EADD-38B7-F56B16A2C95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5003" y="1952865"/>
            <a:ext cx="611998" cy="611998"/>
          </a:xfrm>
          <a:prstGeom prst="rect">
            <a:avLst/>
          </a:prstGeom>
          <a:noFill/>
          <a:ln cap="flat">
            <a:noFill/>
          </a:ln>
        </p:spPr>
      </p:pic>
      <p:sp>
        <p:nvSpPr>
          <p:cNvPr id="30" name="ZoneTexte 36">
            <a:extLst>
              <a:ext uri="{FF2B5EF4-FFF2-40B4-BE49-F238E27FC236}">
                <a16:creationId xmlns:a16="http://schemas.microsoft.com/office/drawing/2014/main" id="{E6AE3CAA-FF16-8FA7-8051-37C7BEF60D5E}"/>
              </a:ext>
            </a:extLst>
          </p:cNvPr>
          <p:cNvSpPr txBox="1"/>
          <p:nvPr/>
        </p:nvSpPr>
        <p:spPr>
          <a:xfrm>
            <a:off x="32817" y="6476173"/>
            <a:ext cx="3345378"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mj-lt"/>
              </a:rPr>
              <a:t>Fatiha AKDIM – Data Analyst - ONCFM</a:t>
            </a:r>
            <a:endParaRPr lang="en-US" sz="1400" b="1" i="0" u="none" strike="noStrike" kern="1200" cap="none" spc="0" baseline="0" dirty="0">
              <a:solidFill>
                <a:srgbClr val="FFFFFF"/>
              </a:solidFill>
              <a:uFillTx/>
              <a:latin typeface="+mj-lt"/>
            </a:endParaRPr>
          </a:p>
        </p:txBody>
      </p:sp>
      <p:sp>
        <p:nvSpPr>
          <p:cNvPr id="34" name="ZoneTexte 33">
            <a:extLst>
              <a:ext uri="{FF2B5EF4-FFF2-40B4-BE49-F238E27FC236}">
                <a16:creationId xmlns:a16="http://schemas.microsoft.com/office/drawing/2014/main" id="{715011CF-B54E-17C0-CE3F-9A79BE81DFC8}"/>
              </a:ext>
            </a:extLst>
          </p:cNvPr>
          <p:cNvSpPr txBox="1"/>
          <p:nvPr/>
        </p:nvSpPr>
        <p:spPr>
          <a:xfrm>
            <a:off x="-390883" y="1264491"/>
            <a:ext cx="5613083" cy="1754326"/>
          </a:xfrm>
          <a:prstGeom prst="rect">
            <a:avLst/>
          </a:prstGeom>
          <a:noFill/>
        </p:spPr>
        <p:txBody>
          <a:bodyPr wrap="square" rtlCol="0">
            <a:spAutoFit/>
          </a:bodyPr>
          <a:lstStyle/>
          <a:p>
            <a:pPr algn="ctr"/>
            <a:r>
              <a:rPr lang="fr-FR" sz="5400" b="1" dirty="0">
                <a:solidFill>
                  <a:schemeClr val="bg1"/>
                </a:solidFill>
                <a:latin typeface="+mj-lt"/>
              </a:rPr>
              <a:t>DETECTION DE FAUX BILLETS</a:t>
            </a:r>
          </a:p>
        </p:txBody>
      </p:sp>
      <p:sp>
        <p:nvSpPr>
          <p:cNvPr id="35" name="ZoneTexte 34">
            <a:extLst>
              <a:ext uri="{FF2B5EF4-FFF2-40B4-BE49-F238E27FC236}">
                <a16:creationId xmlns:a16="http://schemas.microsoft.com/office/drawing/2014/main" id="{9D4803D9-DD0F-7113-4880-3414C1E0ABF4}"/>
              </a:ext>
            </a:extLst>
          </p:cNvPr>
          <p:cNvSpPr txBox="1"/>
          <p:nvPr/>
        </p:nvSpPr>
        <p:spPr>
          <a:xfrm>
            <a:off x="119013" y="3180812"/>
            <a:ext cx="4066397" cy="984885"/>
          </a:xfrm>
          <a:prstGeom prst="rect">
            <a:avLst/>
          </a:prstGeom>
          <a:noFill/>
        </p:spPr>
        <p:txBody>
          <a:bodyPr wrap="square" rtlCol="0">
            <a:spAutoFit/>
          </a:bodyPr>
          <a:lstStyle/>
          <a:p>
            <a:pPr algn="ctr"/>
            <a:r>
              <a:rPr lang="fr-FR" sz="2000" i="1" dirty="0">
                <a:solidFill>
                  <a:schemeClr val="bg1"/>
                </a:solidFill>
                <a:latin typeface="+mj-lt"/>
              </a:rPr>
              <a:t>Création d’un algorithme d’identification de billets contrefaits</a:t>
            </a:r>
            <a:endParaRPr lang="en-US" sz="2000" i="1" dirty="0">
              <a:solidFill>
                <a:schemeClr val="bg1"/>
              </a:solidFill>
              <a:latin typeface="+mj-lt"/>
            </a:endParaRPr>
          </a:p>
          <a:p>
            <a:endParaRPr lang="en-US" dirty="0"/>
          </a:p>
        </p:txBody>
      </p:sp>
      <p:sp>
        <p:nvSpPr>
          <p:cNvPr id="36" name="Ellipse 35">
            <a:extLst>
              <a:ext uri="{FF2B5EF4-FFF2-40B4-BE49-F238E27FC236}">
                <a16:creationId xmlns:a16="http://schemas.microsoft.com/office/drawing/2014/main" id="{38548F1F-36AA-6F8C-54F0-403E37EED84F}"/>
              </a:ext>
            </a:extLst>
          </p:cNvPr>
          <p:cNvSpPr/>
          <p:nvPr/>
        </p:nvSpPr>
        <p:spPr>
          <a:xfrm>
            <a:off x="-5791200" y="-2286000"/>
            <a:ext cx="23774400" cy="1402010"/>
          </a:xfrm>
          <a:prstGeom prst="ellipse">
            <a:avLst/>
          </a:prstGeom>
          <a:solidFill>
            <a:srgbClr val="00B0F0">
              <a:alpha val="60000"/>
            </a:srgbClr>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grpId="0" nodeType="withEffect">
                                  <p:stCondLst>
                                    <p:cond delay="0"/>
                                  </p:stCondLst>
                                  <p:childTnLst>
                                    <p:animMotion origin="layout" path="M 0 -1.48148E-6 L 0.00339 1.4338 " pathEditMode="relative" rAng="0" ptsTypes="AA">
                                      <p:cBhvr>
                                        <p:cTn id="6" dur="2000" fill="hold"/>
                                        <p:tgtEl>
                                          <p:spTgt spid="36"/>
                                        </p:tgtEl>
                                        <p:attrNameLst>
                                          <p:attrName>ppt_x</p:attrName>
                                          <p:attrName>ppt_y</p:attrName>
                                        </p:attrNameLst>
                                      </p:cBhvr>
                                      <p:rCtr x="169" y="71690"/>
                                    </p:animMotion>
                                  </p:childTnLst>
                                </p:cTn>
                              </p:par>
                              <p:par>
                                <p:cTn id="7" presetID="17" presetClass="entr" presetSubtype="10" fill="hold" grpId="0" nodeType="withEffect">
                                  <p:stCondLst>
                                    <p:cond delay="500"/>
                                  </p:stCondLst>
                                  <p:childTnLst>
                                    <p:set>
                                      <p:cBhvr>
                                        <p:cTn id="8" dur="1" fill="hold">
                                          <p:stCondLst>
                                            <p:cond delay="0"/>
                                          </p:stCondLst>
                                        </p:cTn>
                                        <p:tgtEl>
                                          <p:spTgt spid="34"/>
                                        </p:tgtEl>
                                        <p:attrNameLst>
                                          <p:attrName>style.visibility</p:attrName>
                                        </p:attrNameLst>
                                      </p:cBhvr>
                                      <p:to>
                                        <p:strVal val="visible"/>
                                      </p:to>
                                    </p:set>
                                    <p:anim calcmode="lin" valueType="num">
                                      <p:cBhvr>
                                        <p:cTn id="9" dur="500" fill="hold"/>
                                        <p:tgtEl>
                                          <p:spTgt spid="34"/>
                                        </p:tgtEl>
                                        <p:attrNameLst>
                                          <p:attrName>ppt_w</p:attrName>
                                        </p:attrNameLst>
                                      </p:cBhvr>
                                      <p:tavLst>
                                        <p:tav tm="0">
                                          <p:val>
                                            <p:fltVal val="0"/>
                                          </p:val>
                                        </p:tav>
                                        <p:tav tm="100000">
                                          <p:val>
                                            <p:strVal val="#ppt_w"/>
                                          </p:val>
                                        </p:tav>
                                      </p:tavLst>
                                    </p:anim>
                                    <p:anim calcmode="lin" valueType="num">
                                      <p:cBhvr>
                                        <p:cTn id="10" dur="500" fill="hold"/>
                                        <p:tgtEl>
                                          <p:spTgt spid="34"/>
                                        </p:tgtEl>
                                        <p:attrNameLst>
                                          <p:attrName>ppt_h</p:attrName>
                                        </p:attrNameLst>
                                      </p:cBhvr>
                                      <p:tavLst>
                                        <p:tav tm="0">
                                          <p:val>
                                            <p:strVal val="#ppt_h"/>
                                          </p:val>
                                        </p:tav>
                                        <p:tav tm="100000">
                                          <p:val>
                                            <p:strVal val="#ppt_h"/>
                                          </p:val>
                                        </p:tav>
                                      </p:tavLst>
                                    </p:anim>
                                  </p:childTnLst>
                                </p:cTn>
                              </p:par>
                              <p:par>
                                <p:cTn id="11" presetID="16" presetClass="entr" presetSubtype="21"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75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par>
                                <p:cTn id="32" presetID="16" presetClass="entr" presetSubtype="21" fill="hold" grpId="0" nodeType="withEffect">
                                  <p:stCondLst>
                                    <p:cond delay="75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par>
                                <p:cTn id="35" presetID="16" presetClass="entr" presetSubtype="21" fill="hold" grpId="0" nodeType="withEffect">
                                  <p:stCondLst>
                                    <p:cond delay="1000"/>
                                  </p:stCondLst>
                                  <p:childTnLst>
                                    <p:set>
                                      <p:cBhvr>
                                        <p:cTn id="36" dur="1" fill="hold">
                                          <p:stCondLst>
                                            <p:cond delay="0"/>
                                          </p:stCondLst>
                                        </p:cTn>
                                        <p:tgtEl>
                                          <p:spTgt spid="27"/>
                                        </p:tgtEl>
                                        <p:attrNameLst>
                                          <p:attrName>style.visibility</p:attrName>
                                        </p:attrNameLst>
                                      </p:cBhvr>
                                      <p:to>
                                        <p:strVal val="visible"/>
                                      </p:to>
                                    </p:set>
                                    <p:animEffect transition="in" filter="barn(inVertical)">
                                      <p:cBhvr>
                                        <p:cTn id="37" dur="500"/>
                                        <p:tgtEl>
                                          <p:spTgt spid="27"/>
                                        </p:tgtEl>
                                      </p:cBhvr>
                                    </p:animEffect>
                                  </p:childTnLst>
                                </p:cTn>
                              </p:par>
                              <p:par>
                                <p:cTn id="38" presetID="16" presetClass="entr" presetSubtype="21" fill="hold" grpId="0" nodeType="with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75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par>
                                <p:cTn id="44" presetID="16" presetClass="entr" presetSubtype="21" fill="hold" grpId="0" nodeType="withEffect">
                                  <p:stCondLst>
                                    <p:cond delay="100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par>
                                <p:cTn id="47" presetID="16" presetClass="entr" presetSubtype="21" fill="hold" grpId="0" nodeType="withEffect">
                                  <p:stCondLst>
                                    <p:cond delay="1000"/>
                                  </p:stCondLst>
                                  <p:childTnLst>
                                    <p:set>
                                      <p:cBhvr>
                                        <p:cTn id="48" dur="1" fill="hold">
                                          <p:stCondLst>
                                            <p:cond delay="0"/>
                                          </p:stCondLst>
                                        </p:cTn>
                                        <p:tgtEl>
                                          <p:spTgt spid="4"/>
                                        </p:tgtEl>
                                        <p:attrNameLst>
                                          <p:attrName>style.visibility</p:attrName>
                                        </p:attrNameLst>
                                      </p:cBhvr>
                                      <p:to>
                                        <p:strVal val="visible"/>
                                      </p:to>
                                    </p:set>
                                    <p:animEffect transition="in" filter="barn(inVertical)">
                                      <p:cBhvr>
                                        <p:cTn id="49" dur="500"/>
                                        <p:tgtEl>
                                          <p:spTgt spid="4"/>
                                        </p:tgtEl>
                                      </p:cBhvr>
                                    </p:animEffect>
                                  </p:childTnLst>
                                </p:cTn>
                              </p:par>
                              <p:par>
                                <p:cTn id="50" presetID="10" presetClass="entr" presetSubtype="0" fill="hold" nodeType="withEffect">
                                  <p:stCondLst>
                                    <p:cond delay="1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10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10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nodeType="withEffect">
                                  <p:stCondLst>
                                    <p:cond delay="10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10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100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100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35" presetClass="emph" presetSubtype="0" repeatCount="3000" fill="hold" nodeType="withEffect">
                                  <p:stCondLst>
                                    <p:cond delay="1000"/>
                                  </p:stCondLst>
                                  <p:childTnLst>
                                    <p:anim calcmode="discrete" valueType="str">
                                      <p:cBhvr>
                                        <p:cTn id="75" dur="2000" fill="hold"/>
                                        <p:tgtEl>
                                          <p:spTgt spid="19"/>
                                        </p:tgtEl>
                                        <p:attrNameLst>
                                          <p:attrName>style.visibility</p:attrName>
                                        </p:attrNameLst>
                                      </p:cBhvr>
                                      <p:tavLst>
                                        <p:tav tm="0">
                                          <p:val>
                                            <p:strVal val="hidden"/>
                                          </p:val>
                                        </p:tav>
                                        <p:tav tm="50000">
                                          <p:val>
                                            <p:strVal val="visible"/>
                                          </p:val>
                                        </p:tav>
                                      </p:tavLst>
                                    </p:anim>
                                  </p:childTnLst>
                                </p:cTn>
                              </p:par>
                              <p:par>
                                <p:cTn id="76" presetID="35" presetClass="emph" presetSubtype="0" repeatCount="3000" fill="hold" nodeType="withEffect">
                                  <p:stCondLst>
                                    <p:cond delay="1000"/>
                                  </p:stCondLst>
                                  <p:childTnLst>
                                    <p:anim calcmode="discrete" valueType="str">
                                      <p:cBhvr>
                                        <p:cTn id="77" dur="2000" fill="hold"/>
                                        <p:tgtEl>
                                          <p:spTgt spid="21"/>
                                        </p:tgtEl>
                                        <p:attrNameLst>
                                          <p:attrName>style.visibility</p:attrName>
                                        </p:attrNameLst>
                                      </p:cBhvr>
                                      <p:tavLst>
                                        <p:tav tm="0">
                                          <p:val>
                                            <p:strVal val="hidden"/>
                                          </p:val>
                                        </p:tav>
                                        <p:tav tm="50000">
                                          <p:val>
                                            <p:strVal val="visible"/>
                                          </p:val>
                                        </p:tav>
                                      </p:tavLst>
                                    </p:anim>
                                  </p:childTnLst>
                                </p:cTn>
                              </p:par>
                              <p:par>
                                <p:cTn id="78" presetID="35" presetClass="emph" presetSubtype="0" repeatCount="3000" fill="hold" nodeType="withEffect">
                                  <p:stCondLst>
                                    <p:cond delay="1000"/>
                                  </p:stCondLst>
                                  <p:childTnLst>
                                    <p:anim calcmode="discrete" valueType="str">
                                      <p:cBhvr>
                                        <p:cTn id="79" dur="2000" fill="hold"/>
                                        <p:tgtEl>
                                          <p:spTgt spid="16"/>
                                        </p:tgtEl>
                                        <p:attrNameLst>
                                          <p:attrName>style.visibility</p:attrName>
                                        </p:attrNameLst>
                                      </p:cBhvr>
                                      <p:tavLst>
                                        <p:tav tm="0">
                                          <p:val>
                                            <p:strVal val="hidden"/>
                                          </p:val>
                                        </p:tav>
                                        <p:tav tm="50000">
                                          <p:val>
                                            <p:strVal val="visible"/>
                                          </p:val>
                                        </p:tav>
                                      </p:tavLst>
                                    </p:anim>
                                  </p:childTnLst>
                                </p:cTn>
                              </p:par>
                              <p:par>
                                <p:cTn id="80" presetID="35" presetClass="emph" presetSubtype="0" repeatCount="3000" fill="hold" nodeType="withEffect">
                                  <p:stCondLst>
                                    <p:cond delay="1000"/>
                                  </p:stCondLst>
                                  <p:childTnLst>
                                    <p:anim calcmode="discrete" valueType="str">
                                      <p:cBhvr>
                                        <p:cTn id="81" dur="2000" fill="hold"/>
                                        <p:tgtEl>
                                          <p:spTgt spid="17"/>
                                        </p:tgtEl>
                                        <p:attrNameLst>
                                          <p:attrName>style.visibility</p:attrName>
                                        </p:attrNameLst>
                                      </p:cBhvr>
                                      <p:tavLst>
                                        <p:tav tm="0">
                                          <p:val>
                                            <p:strVal val="hidden"/>
                                          </p:val>
                                        </p:tav>
                                        <p:tav tm="50000">
                                          <p:val>
                                            <p:strVal val="visible"/>
                                          </p:val>
                                        </p:tav>
                                      </p:tavLst>
                                    </p:anim>
                                  </p:childTnLst>
                                </p:cTn>
                              </p:par>
                              <p:par>
                                <p:cTn id="82" presetID="35" presetClass="emph" presetSubtype="0" repeatCount="3000" fill="hold" nodeType="withEffect">
                                  <p:stCondLst>
                                    <p:cond delay="1000"/>
                                  </p:stCondLst>
                                  <p:childTnLst>
                                    <p:anim calcmode="discrete" valueType="str">
                                      <p:cBhvr>
                                        <p:cTn id="83" dur="2000" fill="hold"/>
                                        <p:tgtEl>
                                          <p:spTgt spid="15"/>
                                        </p:tgtEl>
                                        <p:attrNameLst>
                                          <p:attrName>style.visibility</p:attrName>
                                        </p:attrNameLst>
                                      </p:cBhvr>
                                      <p:tavLst>
                                        <p:tav tm="0">
                                          <p:val>
                                            <p:strVal val="hidden"/>
                                          </p:val>
                                        </p:tav>
                                        <p:tav tm="50000">
                                          <p:val>
                                            <p:strVal val="visible"/>
                                          </p:val>
                                        </p:tav>
                                      </p:tavLst>
                                    </p:anim>
                                  </p:childTnLst>
                                </p:cTn>
                              </p:par>
                              <p:par>
                                <p:cTn id="84" presetID="35" presetClass="emph" presetSubtype="0" repeatCount="3000" fill="hold" nodeType="withEffect">
                                  <p:stCondLst>
                                    <p:cond delay="1000"/>
                                  </p:stCondLst>
                                  <p:childTnLst>
                                    <p:anim calcmode="discrete" valueType="str">
                                      <p:cBhvr>
                                        <p:cTn id="85" dur="2000" fill="hold"/>
                                        <p:tgtEl>
                                          <p:spTgt spid="28"/>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1000"/>
                                  </p:stCondLst>
                                  <p:childTnLst>
                                    <p:anim calcmode="discrete" valueType="str">
                                      <p:cBhvr>
                                        <p:cTn id="87" dur="2000" fill="hold"/>
                                        <p:tgtEl>
                                          <p:spTgt spid="20"/>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1000"/>
                                  </p:stCondLst>
                                  <p:childTnLst>
                                    <p:anim calcmode="discrete" valueType="str">
                                      <p:cBhvr>
                                        <p:cTn id="89" dur="2000" fill="hold"/>
                                        <p:tgtEl>
                                          <p:spTgt spid="18"/>
                                        </p:tgtEl>
                                        <p:attrNameLst>
                                          <p:attrName>style.visibility</p:attrName>
                                        </p:attrNameLst>
                                      </p:cBhvr>
                                      <p:tavLst>
                                        <p:tav tm="0">
                                          <p:val>
                                            <p:strVal val="hidden"/>
                                          </p:val>
                                        </p:tav>
                                        <p:tav tm="50000">
                                          <p:val>
                                            <p:strVal val="visible"/>
                                          </p:val>
                                        </p:tav>
                                      </p:tavLst>
                                    </p:anim>
                                  </p:childTnLst>
                                </p:cTn>
                              </p:par>
                              <p:par>
                                <p:cTn id="90" presetID="16" presetClass="entr" presetSubtype="21" fill="hold" grpId="0" nodeType="withEffect">
                                  <p:stCondLst>
                                    <p:cond delay="1000"/>
                                  </p:stCondLst>
                                  <p:childTnLst>
                                    <p:set>
                                      <p:cBhvr>
                                        <p:cTn id="91" dur="1" fill="hold">
                                          <p:stCondLst>
                                            <p:cond delay="0"/>
                                          </p:stCondLst>
                                        </p:cTn>
                                        <p:tgtEl>
                                          <p:spTgt spid="24"/>
                                        </p:tgtEl>
                                        <p:attrNameLst>
                                          <p:attrName>style.visibility</p:attrName>
                                        </p:attrNameLst>
                                      </p:cBhvr>
                                      <p:to>
                                        <p:strVal val="visible"/>
                                      </p:to>
                                    </p:set>
                                    <p:animEffect transition="in" filter="barn(inVertical)">
                                      <p:cBhvr>
                                        <p:cTn id="92" dur="500"/>
                                        <p:tgtEl>
                                          <p:spTgt spid="24"/>
                                        </p:tgtEl>
                                      </p:cBhvr>
                                    </p:animEffect>
                                  </p:childTnLst>
                                </p:cTn>
                              </p:par>
                              <p:par>
                                <p:cTn id="93" presetID="16" presetClass="entr" presetSubtype="21" fill="hold" grpId="0" nodeType="withEffect">
                                  <p:stCondLst>
                                    <p:cond delay="1000"/>
                                  </p:stCondLst>
                                  <p:childTnLst>
                                    <p:set>
                                      <p:cBhvr>
                                        <p:cTn id="94" dur="1" fill="hold">
                                          <p:stCondLst>
                                            <p:cond delay="0"/>
                                          </p:stCondLst>
                                        </p:cTn>
                                        <p:tgtEl>
                                          <p:spTgt spid="26"/>
                                        </p:tgtEl>
                                        <p:attrNameLst>
                                          <p:attrName>style.visibility</p:attrName>
                                        </p:attrNameLst>
                                      </p:cBhvr>
                                      <p:to>
                                        <p:strVal val="visible"/>
                                      </p:to>
                                    </p:set>
                                    <p:animEffect transition="in" filter="barn(inVertical)">
                                      <p:cBhvr>
                                        <p:cTn id="95" dur="500"/>
                                        <p:tgtEl>
                                          <p:spTgt spid="26"/>
                                        </p:tgtEl>
                                      </p:cBhvr>
                                    </p:animEffect>
                                  </p:childTnLst>
                                </p:cTn>
                              </p:par>
                              <p:par>
                                <p:cTn id="96" presetID="16" presetClass="entr" presetSubtype="21" fill="hold" grpId="0" nodeType="withEffect">
                                  <p:stCondLst>
                                    <p:cond delay="1000"/>
                                  </p:stCondLst>
                                  <p:childTnLst>
                                    <p:set>
                                      <p:cBhvr>
                                        <p:cTn id="97" dur="1" fill="hold">
                                          <p:stCondLst>
                                            <p:cond delay="0"/>
                                          </p:stCondLst>
                                        </p:cTn>
                                        <p:tgtEl>
                                          <p:spTgt spid="22"/>
                                        </p:tgtEl>
                                        <p:attrNameLst>
                                          <p:attrName>style.visibility</p:attrName>
                                        </p:attrNameLst>
                                      </p:cBhvr>
                                      <p:to>
                                        <p:strVal val="visible"/>
                                      </p:to>
                                    </p:set>
                                    <p:animEffect transition="in" filter="barn(inVertical)">
                                      <p:cBhvr>
                                        <p:cTn id="98" dur="500"/>
                                        <p:tgtEl>
                                          <p:spTgt spid="22"/>
                                        </p:tgtEl>
                                      </p:cBhvr>
                                    </p:animEffect>
                                  </p:childTnLst>
                                </p:cTn>
                              </p:par>
                              <p:par>
                                <p:cTn id="99" presetID="16" presetClass="entr" presetSubtype="21" fill="hold" grpId="0" nodeType="withEffect">
                                  <p:stCondLst>
                                    <p:cond delay="1000"/>
                                  </p:stCondLst>
                                  <p:childTnLst>
                                    <p:set>
                                      <p:cBhvr>
                                        <p:cTn id="100" dur="1" fill="hold">
                                          <p:stCondLst>
                                            <p:cond delay="0"/>
                                          </p:stCondLst>
                                        </p:cTn>
                                        <p:tgtEl>
                                          <p:spTgt spid="23"/>
                                        </p:tgtEl>
                                        <p:attrNameLst>
                                          <p:attrName>style.visibility</p:attrName>
                                        </p:attrNameLst>
                                      </p:cBhvr>
                                      <p:to>
                                        <p:strVal val="visible"/>
                                      </p:to>
                                    </p:set>
                                    <p:animEffect transition="in" filter="barn(inVertical)">
                                      <p:cBhvr>
                                        <p:cTn id="101" dur="500"/>
                                        <p:tgtEl>
                                          <p:spTgt spid="23"/>
                                        </p:tgtEl>
                                      </p:cBhvr>
                                    </p:animEffect>
                                  </p:childTnLst>
                                </p:cTn>
                              </p:par>
                              <p:par>
                                <p:cTn id="102" presetID="16" presetClass="entr" presetSubtype="21" fill="hold" grpId="0" nodeType="withEffect">
                                  <p:stCondLst>
                                    <p:cond delay="1000"/>
                                  </p:stCondLst>
                                  <p:childTnLst>
                                    <p:set>
                                      <p:cBhvr>
                                        <p:cTn id="103" dur="1" fill="hold">
                                          <p:stCondLst>
                                            <p:cond delay="0"/>
                                          </p:stCondLst>
                                        </p:cTn>
                                        <p:tgtEl>
                                          <p:spTgt spid="25"/>
                                        </p:tgtEl>
                                        <p:attrNameLst>
                                          <p:attrName>style.visibility</p:attrName>
                                        </p:attrNameLst>
                                      </p:cBhvr>
                                      <p:to>
                                        <p:strVal val="visible"/>
                                      </p:to>
                                    </p:set>
                                    <p:animEffect transition="in" filter="barn(inVertical)">
                                      <p:cBhvr>
                                        <p:cTn id="104" dur="500"/>
                                        <p:tgtEl>
                                          <p:spTgt spid="25"/>
                                        </p:tgtEl>
                                      </p:cBhvr>
                                    </p:animEffect>
                                  </p:childTnLst>
                                </p:cTn>
                              </p:par>
                              <p:par>
                                <p:cTn id="105" presetID="32" presetClass="emph" presetSubtype="0" repeatCount="5000" fill="hold" grpId="1" nodeType="withEffect">
                                  <p:stCondLst>
                                    <p:cond delay="500"/>
                                  </p:stCondLst>
                                  <p:childTnLst>
                                    <p:animRot by="120000">
                                      <p:cBhvr>
                                        <p:cTn id="106" dur="150" fill="hold">
                                          <p:stCondLst>
                                            <p:cond delay="0"/>
                                          </p:stCondLst>
                                        </p:cTn>
                                        <p:tgtEl>
                                          <p:spTgt spid="24"/>
                                        </p:tgtEl>
                                        <p:attrNameLst>
                                          <p:attrName>r</p:attrName>
                                        </p:attrNameLst>
                                      </p:cBhvr>
                                    </p:animRot>
                                    <p:animRot by="-240000">
                                      <p:cBhvr>
                                        <p:cTn id="107" dur="300" fill="hold">
                                          <p:stCondLst>
                                            <p:cond delay="300"/>
                                          </p:stCondLst>
                                        </p:cTn>
                                        <p:tgtEl>
                                          <p:spTgt spid="24"/>
                                        </p:tgtEl>
                                        <p:attrNameLst>
                                          <p:attrName>r</p:attrName>
                                        </p:attrNameLst>
                                      </p:cBhvr>
                                    </p:animRot>
                                    <p:animRot by="240000">
                                      <p:cBhvr>
                                        <p:cTn id="108" dur="300" fill="hold">
                                          <p:stCondLst>
                                            <p:cond delay="600"/>
                                          </p:stCondLst>
                                        </p:cTn>
                                        <p:tgtEl>
                                          <p:spTgt spid="24"/>
                                        </p:tgtEl>
                                        <p:attrNameLst>
                                          <p:attrName>r</p:attrName>
                                        </p:attrNameLst>
                                      </p:cBhvr>
                                    </p:animRot>
                                    <p:animRot by="-240000">
                                      <p:cBhvr>
                                        <p:cTn id="109" dur="300" fill="hold">
                                          <p:stCondLst>
                                            <p:cond delay="900"/>
                                          </p:stCondLst>
                                        </p:cTn>
                                        <p:tgtEl>
                                          <p:spTgt spid="24"/>
                                        </p:tgtEl>
                                        <p:attrNameLst>
                                          <p:attrName>r</p:attrName>
                                        </p:attrNameLst>
                                      </p:cBhvr>
                                    </p:animRot>
                                    <p:animRot by="120000">
                                      <p:cBhvr>
                                        <p:cTn id="110" dur="300" fill="hold">
                                          <p:stCondLst>
                                            <p:cond delay="1200"/>
                                          </p:stCondLst>
                                        </p:cTn>
                                        <p:tgtEl>
                                          <p:spTgt spid="24"/>
                                        </p:tgtEl>
                                        <p:attrNameLst>
                                          <p:attrName>r</p:attrName>
                                        </p:attrNameLst>
                                      </p:cBhvr>
                                    </p:animRot>
                                  </p:childTnLst>
                                </p:cTn>
                              </p:par>
                              <p:par>
                                <p:cTn id="111" presetID="32" presetClass="emph" presetSubtype="0" repeatCount="5000" fill="hold" grpId="1" nodeType="withEffect">
                                  <p:stCondLst>
                                    <p:cond delay="500"/>
                                  </p:stCondLst>
                                  <p:childTnLst>
                                    <p:animRot by="120000">
                                      <p:cBhvr>
                                        <p:cTn id="112" dur="150" fill="hold">
                                          <p:stCondLst>
                                            <p:cond delay="0"/>
                                          </p:stCondLst>
                                        </p:cTn>
                                        <p:tgtEl>
                                          <p:spTgt spid="26"/>
                                        </p:tgtEl>
                                        <p:attrNameLst>
                                          <p:attrName>r</p:attrName>
                                        </p:attrNameLst>
                                      </p:cBhvr>
                                    </p:animRot>
                                    <p:animRot by="-240000">
                                      <p:cBhvr>
                                        <p:cTn id="113" dur="300" fill="hold">
                                          <p:stCondLst>
                                            <p:cond delay="300"/>
                                          </p:stCondLst>
                                        </p:cTn>
                                        <p:tgtEl>
                                          <p:spTgt spid="26"/>
                                        </p:tgtEl>
                                        <p:attrNameLst>
                                          <p:attrName>r</p:attrName>
                                        </p:attrNameLst>
                                      </p:cBhvr>
                                    </p:animRot>
                                    <p:animRot by="240000">
                                      <p:cBhvr>
                                        <p:cTn id="114" dur="300" fill="hold">
                                          <p:stCondLst>
                                            <p:cond delay="600"/>
                                          </p:stCondLst>
                                        </p:cTn>
                                        <p:tgtEl>
                                          <p:spTgt spid="26"/>
                                        </p:tgtEl>
                                        <p:attrNameLst>
                                          <p:attrName>r</p:attrName>
                                        </p:attrNameLst>
                                      </p:cBhvr>
                                    </p:animRot>
                                    <p:animRot by="-240000">
                                      <p:cBhvr>
                                        <p:cTn id="115" dur="300" fill="hold">
                                          <p:stCondLst>
                                            <p:cond delay="900"/>
                                          </p:stCondLst>
                                        </p:cTn>
                                        <p:tgtEl>
                                          <p:spTgt spid="26"/>
                                        </p:tgtEl>
                                        <p:attrNameLst>
                                          <p:attrName>r</p:attrName>
                                        </p:attrNameLst>
                                      </p:cBhvr>
                                    </p:animRot>
                                    <p:animRot by="120000">
                                      <p:cBhvr>
                                        <p:cTn id="116" dur="300" fill="hold">
                                          <p:stCondLst>
                                            <p:cond delay="1200"/>
                                          </p:stCondLst>
                                        </p:cTn>
                                        <p:tgtEl>
                                          <p:spTgt spid="26"/>
                                        </p:tgtEl>
                                        <p:attrNameLst>
                                          <p:attrName>r</p:attrName>
                                        </p:attrNameLst>
                                      </p:cBhvr>
                                    </p:animRot>
                                  </p:childTnLst>
                                </p:cTn>
                              </p:par>
                              <p:par>
                                <p:cTn id="117" presetID="32" presetClass="emph" presetSubtype="0" repeatCount="5000" fill="hold" grpId="1" nodeType="withEffect">
                                  <p:stCondLst>
                                    <p:cond delay="500"/>
                                  </p:stCondLst>
                                  <p:childTnLst>
                                    <p:animRot by="120000">
                                      <p:cBhvr>
                                        <p:cTn id="118" dur="150" fill="hold">
                                          <p:stCondLst>
                                            <p:cond delay="0"/>
                                          </p:stCondLst>
                                        </p:cTn>
                                        <p:tgtEl>
                                          <p:spTgt spid="22"/>
                                        </p:tgtEl>
                                        <p:attrNameLst>
                                          <p:attrName>r</p:attrName>
                                        </p:attrNameLst>
                                      </p:cBhvr>
                                    </p:animRot>
                                    <p:animRot by="-240000">
                                      <p:cBhvr>
                                        <p:cTn id="119" dur="300" fill="hold">
                                          <p:stCondLst>
                                            <p:cond delay="300"/>
                                          </p:stCondLst>
                                        </p:cTn>
                                        <p:tgtEl>
                                          <p:spTgt spid="22"/>
                                        </p:tgtEl>
                                        <p:attrNameLst>
                                          <p:attrName>r</p:attrName>
                                        </p:attrNameLst>
                                      </p:cBhvr>
                                    </p:animRot>
                                    <p:animRot by="240000">
                                      <p:cBhvr>
                                        <p:cTn id="120" dur="300" fill="hold">
                                          <p:stCondLst>
                                            <p:cond delay="600"/>
                                          </p:stCondLst>
                                        </p:cTn>
                                        <p:tgtEl>
                                          <p:spTgt spid="22"/>
                                        </p:tgtEl>
                                        <p:attrNameLst>
                                          <p:attrName>r</p:attrName>
                                        </p:attrNameLst>
                                      </p:cBhvr>
                                    </p:animRot>
                                    <p:animRot by="-240000">
                                      <p:cBhvr>
                                        <p:cTn id="121" dur="300" fill="hold">
                                          <p:stCondLst>
                                            <p:cond delay="900"/>
                                          </p:stCondLst>
                                        </p:cTn>
                                        <p:tgtEl>
                                          <p:spTgt spid="22"/>
                                        </p:tgtEl>
                                        <p:attrNameLst>
                                          <p:attrName>r</p:attrName>
                                        </p:attrNameLst>
                                      </p:cBhvr>
                                    </p:animRot>
                                    <p:animRot by="120000">
                                      <p:cBhvr>
                                        <p:cTn id="122" dur="300" fill="hold">
                                          <p:stCondLst>
                                            <p:cond delay="1200"/>
                                          </p:stCondLst>
                                        </p:cTn>
                                        <p:tgtEl>
                                          <p:spTgt spid="22"/>
                                        </p:tgtEl>
                                        <p:attrNameLst>
                                          <p:attrName>r</p:attrName>
                                        </p:attrNameLst>
                                      </p:cBhvr>
                                    </p:animRot>
                                  </p:childTnLst>
                                </p:cTn>
                              </p:par>
                              <p:par>
                                <p:cTn id="123" presetID="32" presetClass="emph" presetSubtype="0" repeatCount="5000" fill="hold" grpId="1" nodeType="withEffect">
                                  <p:stCondLst>
                                    <p:cond delay="500"/>
                                  </p:stCondLst>
                                  <p:childTnLst>
                                    <p:animRot by="120000">
                                      <p:cBhvr>
                                        <p:cTn id="124" dur="150" fill="hold">
                                          <p:stCondLst>
                                            <p:cond delay="0"/>
                                          </p:stCondLst>
                                        </p:cTn>
                                        <p:tgtEl>
                                          <p:spTgt spid="23"/>
                                        </p:tgtEl>
                                        <p:attrNameLst>
                                          <p:attrName>r</p:attrName>
                                        </p:attrNameLst>
                                      </p:cBhvr>
                                    </p:animRot>
                                    <p:animRot by="-240000">
                                      <p:cBhvr>
                                        <p:cTn id="125" dur="300" fill="hold">
                                          <p:stCondLst>
                                            <p:cond delay="300"/>
                                          </p:stCondLst>
                                        </p:cTn>
                                        <p:tgtEl>
                                          <p:spTgt spid="23"/>
                                        </p:tgtEl>
                                        <p:attrNameLst>
                                          <p:attrName>r</p:attrName>
                                        </p:attrNameLst>
                                      </p:cBhvr>
                                    </p:animRot>
                                    <p:animRot by="240000">
                                      <p:cBhvr>
                                        <p:cTn id="126" dur="300" fill="hold">
                                          <p:stCondLst>
                                            <p:cond delay="600"/>
                                          </p:stCondLst>
                                        </p:cTn>
                                        <p:tgtEl>
                                          <p:spTgt spid="23"/>
                                        </p:tgtEl>
                                        <p:attrNameLst>
                                          <p:attrName>r</p:attrName>
                                        </p:attrNameLst>
                                      </p:cBhvr>
                                    </p:animRot>
                                    <p:animRot by="-240000">
                                      <p:cBhvr>
                                        <p:cTn id="127" dur="300" fill="hold">
                                          <p:stCondLst>
                                            <p:cond delay="900"/>
                                          </p:stCondLst>
                                        </p:cTn>
                                        <p:tgtEl>
                                          <p:spTgt spid="23"/>
                                        </p:tgtEl>
                                        <p:attrNameLst>
                                          <p:attrName>r</p:attrName>
                                        </p:attrNameLst>
                                      </p:cBhvr>
                                    </p:animRot>
                                    <p:animRot by="120000">
                                      <p:cBhvr>
                                        <p:cTn id="128" dur="300" fill="hold">
                                          <p:stCondLst>
                                            <p:cond delay="1200"/>
                                          </p:stCondLst>
                                        </p:cTn>
                                        <p:tgtEl>
                                          <p:spTgt spid="23"/>
                                        </p:tgtEl>
                                        <p:attrNameLst>
                                          <p:attrName>r</p:attrName>
                                        </p:attrNameLst>
                                      </p:cBhvr>
                                    </p:animRot>
                                  </p:childTnLst>
                                </p:cTn>
                              </p:par>
                              <p:par>
                                <p:cTn id="129" presetID="32" presetClass="emph" presetSubtype="0" repeatCount="5000" fill="hold" grpId="1" nodeType="withEffect">
                                  <p:stCondLst>
                                    <p:cond delay="500"/>
                                  </p:stCondLst>
                                  <p:childTnLst>
                                    <p:animRot by="120000">
                                      <p:cBhvr>
                                        <p:cTn id="130" dur="150" fill="hold">
                                          <p:stCondLst>
                                            <p:cond delay="0"/>
                                          </p:stCondLst>
                                        </p:cTn>
                                        <p:tgtEl>
                                          <p:spTgt spid="25"/>
                                        </p:tgtEl>
                                        <p:attrNameLst>
                                          <p:attrName>r</p:attrName>
                                        </p:attrNameLst>
                                      </p:cBhvr>
                                    </p:animRot>
                                    <p:animRot by="-240000">
                                      <p:cBhvr>
                                        <p:cTn id="131" dur="300" fill="hold">
                                          <p:stCondLst>
                                            <p:cond delay="300"/>
                                          </p:stCondLst>
                                        </p:cTn>
                                        <p:tgtEl>
                                          <p:spTgt spid="25"/>
                                        </p:tgtEl>
                                        <p:attrNameLst>
                                          <p:attrName>r</p:attrName>
                                        </p:attrNameLst>
                                      </p:cBhvr>
                                    </p:animRot>
                                    <p:animRot by="240000">
                                      <p:cBhvr>
                                        <p:cTn id="132" dur="300" fill="hold">
                                          <p:stCondLst>
                                            <p:cond delay="600"/>
                                          </p:stCondLst>
                                        </p:cTn>
                                        <p:tgtEl>
                                          <p:spTgt spid="25"/>
                                        </p:tgtEl>
                                        <p:attrNameLst>
                                          <p:attrName>r</p:attrName>
                                        </p:attrNameLst>
                                      </p:cBhvr>
                                    </p:animRot>
                                    <p:animRot by="-240000">
                                      <p:cBhvr>
                                        <p:cTn id="133" dur="300" fill="hold">
                                          <p:stCondLst>
                                            <p:cond delay="900"/>
                                          </p:stCondLst>
                                        </p:cTn>
                                        <p:tgtEl>
                                          <p:spTgt spid="25"/>
                                        </p:tgtEl>
                                        <p:attrNameLst>
                                          <p:attrName>r</p:attrName>
                                        </p:attrNameLst>
                                      </p:cBhvr>
                                    </p:animRot>
                                    <p:animRot by="120000">
                                      <p:cBhvr>
                                        <p:cTn id="134" dur="300" fill="hold">
                                          <p:stCondLst>
                                            <p:cond delay="12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p:bldP spid="22" grpId="1"/>
      <p:bldP spid="23" grpId="0"/>
      <p:bldP spid="23" grpId="1"/>
      <p:bldP spid="24" grpId="0"/>
      <p:bldP spid="24" grpId="1"/>
      <p:bldP spid="25" grpId="0"/>
      <p:bldP spid="25" grpId="1"/>
      <p:bldP spid="26" grpId="0"/>
      <p:bldP spid="26" grpId="1"/>
      <p:bldP spid="27" grpId="0" animBg="1"/>
      <p:bldP spid="34" grpId="0"/>
      <p:bldP spid="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96BFB477-FB1E-605C-AAB2-A265BCF328D9}"/>
              </a:ext>
            </a:extLst>
          </p:cNvPr>
          <p:cNvSpPr txBox="1"/>
          <p:nvPr/>
        </p:nvSpPr>
        <p:spPr>
          <a:xfrm>
            <a:off x="124387" y="3694530"/>
            <a:ext cx="11689239" cy="738664"/>
          </a:xfrm>
          <a:prstGeom prst="rect">
            <a:avLst/>
          </a:prstGeom>
          <a:noFill/>
        </p:spPr>
        <p:txBody>
          <a:bodyPr wrap="square" rtlCol="0">
            <a:spAutoFit/>
          </a:bodyPr>
          <a:lstStyle/>
          <a:p>
            <a:pPr marL="285750" indent="-285750">
              <a:buFont typeface="Wingdings" panose="05000000000000000000" pitchFamily="2" charset="2"/>
              <a:buChar char="§"/>
            </a:pPr>
            <a:r>
              <a:rPr lang="fr-FR" sz="1400" dirty="0">
                <a:latin typeface="+mj-lt"/>
              </a:rPr>
              <a:t>Malgré une légère hausse des saisies de billets contrefaits en 2022 (+8,4% par rapport à 2021). Le nombre de billets en euros contrefaits demeure très faible.</a:t>
            </a:r>
          </a:p>
          <a:p>
            <a:pPr marL="285750" indent="-285750">
              <a:buFont typeface="Wingdings" panose="05000000000000000000" pitchFamily="2" charset="2"/>
              <a:buChar char="§"/>
            </a:pPr>
            <a:r>
              <a:rPr lang="fr-FR" sz="1400" dirty="0">
                <a:latin typeface="+mj-lt"/>
              </a:rPr>
              <a:t>Environs 2/3 des billets contrefaits étaient des billets de 20 et 50 euros.</a:t>
            </a:r>
          </a:p>
          <a:p>
            <a:pPr marL="285750" indent="-285750">
              <a:buFont typeface="Wingdings" panose="05000000000000000000" pitchFamily="2" charset="2"/>
              <a:buChar char="§"/>
            </a:pPr>
            <a:r>
              <a:rPr lang="fr-FR" sz="1400" dirty="0">
                <a:latin typeface="+mj-lt"/>
              </a:rPr>
              <a:t>96,6% des saisies ont eu lieu dans la zone euro.</a:t>
            </a:r>
          </a:p>
        </p:txBody>
      </p:sp>
      <p:pic>
        <p:nvPicPr>
          <p:cNvPr id="44" name="Image 43">
            <a:extLst>
              <a:ext uri="{FF2B5EF4-FFF2-40B4-BE49-F238E27FC236}">
                <a16:creationId xmlns:a16="http://schemas.microsoft.com/office/drawing/2014/main" id="{B06E4AEF-8307-D33C-CB2C-5528C478D7B1}"/>
              </a:ext>
            </a:extLst>
          </p:cNvPr>
          <p:cNvPicPr>
            <a:picLocks noChangeAspect="1"/>
          </p:cNvPicPr>
          <p:nvPr/>
        </p:nvPicPr>
        <p:blipFill>
          <a:blip r:embed="rId2"/>
          <a:stretch>
            <a:fillRect/>
          </a:stretch>
        </p:blipFill>
        <p:spPr>
          <a:xfrm>
            <a:off x="188535" y="583033"/>
            <a:ext cx="6408378" cy="3024160"/>
          </a:xfrm>
          <a:prstGeom prst="rect">
            <a:avLst/>
          </a:prstGeom>
        </p:spPr>
      </p:pic>
      <p:pic>
        <p:nvPicPr>
          <p:cNvPr id="46" name="Image 45">
            <a:extLst>
              <a:ext uri="{FF2B5EF4-FFF2-40B4-BE49-F238E27FC236}">
                <a16:creationId xmlns:a16="http://schemas.microsoft.com/office/drawing/2014/main" id="{040D9B68-5BC0-7AA6-E129-B2E54AA8D179}"/>
              </a:ext>
            </a:extLst>
          </p:cNvPr>
          <p:cNvPicPr>
            <a:picLocks noChangeAspect="1"/>
          </p:cNvPicPr>
          <p:nvPr/>
        </p:nvPicPr>
        <p:blipFill>
          <a:blip r:embed="rId3"/>
          <a:stretch>
            <a:fillRect/>
          </a:stretch>
        </p:blipFill>
        <p:spPr>
          <a:xfrm>
            <a:off x="7154945" y="700868"/>
            <a:ext cx="4722828" cy="2788489"/>
          </a:xfrm>
          <a:prstGeom prst="rect">
            <a:avLst/>
          </a:prstGeom>
        </p:spPr>
      </p:pic>
      <p:sp>
        <p:nvSpPr>
          <p:cNvPr id="47" name="ZoneTexte 46">
            <a:extLst>
              <a:ext uri="{FF2B5EF4-FFF2-40B4-BE49-F238E27FC236}">
                <a16:creationId xmlns:a16="http://schemas.microsoft.com/office/drawing/2014/main" id="{F7DB67A6-356B-7387-9183-4A688A96177A}"/>
              </a:ext>
            </a:extLst>
          </p:cNvPr>
          <p:cNvSpPr txBox="1"/>
          <p:nvPr/>
        </p:nvSpPr>
        <p:spPr>
          <a:xfrm>
            <a:off x="188535" y="149952"/>
            <a:ext cx="5522259" cy="369332"/>
          </a:xfrm>
          <a:prstGeom prst="rect">
            <a:avLst/>
          </a:prstGeom>
          <a:noFill/>
        </p:spPr>
        <p:txBody>
          <a:bodyPr wrap="square" rtlCol="0">
            <a:spAutoFit/>
          </a:bodyPr>
          <a:lstStyle/>
          <a:p>
            <a:r>
              <a:rPr lang="fr-FR" dirty="0"/>
              <a:t>1 - Chiffres clés</a:t>
            </a:r>
            <a:endParaRPr lang="en-US" dirty="0"/>
          </a:p>
        </p:txBody>
      </p:sp>
      <p:sp>
        <p:nvSpPr>
          <p:cNvPr id="48" name="ZoneTexte 47">
            <a:extLst>
              <a:ext uri="{FF2B5EF4-FFF2-40B4-BE49-F238E27FC236}">
                <a16:creationId xmlns:a16="http://schemas.microsoft.com/office/drawing/2014/main" id="{8EAD6336-CE2A-8C2A-F085-D3ED61E1CBB5}"/>
              </a:ext>
            </a:extLst>
          </p:cNvPr>
          <p:cNvSpPr txBox="1"/>
          <p:nvPr/>
        </p:nvSpPr>
        <p:spPr>
          <a:xfrm>
            <a:off x="331784" y="4594674"/>
            <a:ext cx="5522259" cy="369332"/>
          </a:xfrm>
          <a:prstGeom prst="rect">
            <a:avLst/>
          </a:prstGeom>
          <a:noFill/>
        </p:spPr>
        <p:txBody>
          <a:bodyPr wrap="square" rtlCol="0">
            <a:spAutoFit/>
          </a:bodyPr>
          <a:lstStyle/>
          <a:p>
            <a:r>
              <a:rPr lang="fr-FR" dirty="0"/>
              <a:t>2 - Méthodes d’authentification des billets</a:t>
            </a:r>
            <a:endParaRPr lang="en-US" dirty="0"/>
          </a:p>
        </p:txBody>
      </p:sp>
      <p:sp>
        <p:nvSpPr>
          <p:cNvPr id="49" name="ZoneTexte 48">
            <a:extLst>
              <a:ext uri="{FF2B5EF4-FFF2-40B4-BE49-F238E27FC236}">
                <a16:creationId xmlns:a16="http://schemas.microsoft.com/office/drawing/2014/main" id="{E95993C8-3FEF-3596-AC12-8A85E52581FE}"/>
              </a:ext>
            </a:extLst>
          </p:cNvPr>
          <p:cNvSpPr txBox="1"/>
          <p:nvPr/>
        </p:nvSpPr>
        <p:spPr>
          <a:xfrm>
            <a:off x="124388" y="5125487"/>
            <a:ext cx="11689239" cy="738664"/>
          </a:xfrm>
          <a:prstGeom prst="rect">
            <a:avLst/>
          </a:prstGeom>
          <a:noFill/>
        </p:spPr>
        <p:txBody>
          <a:bodyPr wrap="square" rtlCol="0">
            <a:spAutoFit/>
          </a:bodyPr>
          <a:lstStyle/>
          <a:p>
            <a:pPr marL="285750" indent="-285750">
              <a:buFont typeface="Wingdings" panose="05000000000000000000" pitchFamily="2" charset="2"/>
              <a:buChar char="§"/>
            </a:pPr>
            <a:r>
              <a:rPr lang="fr-FR" sz="1400" dirty="0">
                <a:latin typeface="+mj-lt"/>
              </a:rPr>
              <a:t>Vérification de la texture du billet</a:t>
            </a:r>
          </a:p>
          <a:p>
            <a:pPr marL="285750" indent="-285750">
              <a:buFont typeface="Wingdings" panose="05000000000000000000" pitchFamily="2" charset="2"/>
              <a:buChar char="§"/>
            </a:pPr>
            <a:r>
              <a:rPr lang="fr-FR" sz="1400" dirty="0">
                <a:latin typeface="+mj-lt"/>
              </a:rPr>
              <a:t>L’examen du billet par transparence : présence de filigrane </a:t>
            </a:r>
          </a:p>
          <a:p>
            <a:pPr marL="285750" indent="-285750">
              <a:buFont typeface="Wingdings" panose="05000000000000000000" pitchFamily="2" charset="2"/>
              <a:buChar char="§"/>
            </a:pPr>
            <a:r>
              <a:rPr lang="fr-FR" sz="1400" dirty="0">
                <a:latin typeface="+mj-lt"/>
              </a:rPr>
              <a:t>Inclinaison du billet : La bande argentée fait apparaître un portrait d’Europe à travers une fenêtre transparente</a:t>
            </a:r>
          </a:p>
        </p:txBody>
      </p:sp>
      <p:sp>
        <p:nvSpPr>
          <p:cNvPr id="51" name="ZoneTexte 50">
            <a:extLst>
              <a:ext uri="{FF2B5EF4-FFF2-40B4-BE49-F238E27FC236}">
                <a16:creationId xmlns:a16="http://schemas.microsoft.com/office/drawing/2014/main" id="{286FE196-1D20-2F73-BC04-202007DFD2D9}"/>
              </a:ext>
            </a:extLst>
          </p:cNvPr>
          <p:cNvSpPr txBox="1"/>
          <p:nvPr/>
        </p:nvSpPr>
        <p:spPr>
          <a:xfrm>
            <a:off x="188534" y="6123363"/>
            <a:ext cx="11689239" cy="523220"/>
          </a:xfrm>
          <a:prstGeom prst="rect">
            <a:avLst/>
          </a:prstGeom>
          <a:noFill/>
        </p:spPr>
        <p:txBody>
          <a:bodyPr wrap="square" rtlCol="0">
            <a:spAutoFit/>
          </a:bodyPr>
          <a:lstStyle/>
          <a:p>
            <a:r>
              <a:rPr lang="fr-FR" sz="1400" dirty="0">
                <a:latin typeface="+mj-lt"/>
              </a:rPr>
              <a:t>L’ONCFM a constaté après de nombreuses années de recherche que les mesures des billets pouvaient également entrer en ligne de compte dans l’authentification des billets. C’est ce constat qui est aujourd’hui à l’origine de ce projet,</a:t>
            </a:r>
            <a:endParaRPr lang="en-US" sz="1400" dirty="0">
              <a:latin typeface="+mj-lt"/>
            </a:endParaRPr>
          </a:p>
        </p:txBody>
      </p:sp>
    </p:spTree>
    <p:extLst>
      <p:ext uri="{BB962C8B-B14F-4D97-AF65-F5344CB8AC3E}">
        <p14:creationId xmlns:p14="http://schemas.microsoft.com/office/powerpoint/2010/main" val="160306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down)">
                                      <p:cBhvr>
                                        <p:cTn id="10" dur="500"/>
                                        <p:tgtEl>
                                          <p:spTgt spid="4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ppt_x"/>
                                          </p:val>
                                        </p:tav>
                                        <p:tav tm="100000">
                                          <p:val>
                                            <p:strVal val="#ppt_x"/>
                                          </p:val>
                                        </p:tav>
                                      </p:tavLst>
                                    </p:anim>
                                    <p:anim calcmode="lin" valueType="num">
                                      <p:cBhvr additive="base">
                                        <p:cTn id="2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8" grpId="0"/>
      <p:bldP spid="49"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5217C4A-2085-1820-D2F0-068C11A0516D}"/>
              </a:ext>
            </a:extLst>
          </p:cNvPr>
          <p:cNvSpPr txBox="1"/>
          <p:nvPr/>
        </p:nvSpPr>
        <p:spPr>
          <a:xfrm>
            <a:off x="573741" y="440917"/>
            <a:ext cx="5522259" cy="369332"/>
          </a:xfrm>
          <a:prstGeom prst="rect">
            <a:avLst/>
          </a:prstGeom>
          <a:noFill/>
        </p:spPr>
        <p:txBody>
          <a:bodyPr wrap="square" rtlCol="0">
            <a:spAutoFit/>
          </a:bodyPr>
          <a:lstStyle/>
          <a:p>
            <a:r>
              <a:rPr lang="fr-FR" dirty="0"/>
              <a:t>3 - Les objectifs du projet</a:t>
            </a:r>
            <a:endParaRPr lang="en-US" dirty="0"/>
          </a:p>
        </p:txBody>
      </p:sp>
      <p:sp>
        <p:nvSpPr>
          <p:cNvPr id="8" name="ZoneTexte 7">
            <a:extLst>
              <a:ext uri="{FF2B5EF4-FFF2-40B4-BE49-F238E27FC236}">
                <a16:creationId xmlns:a16="http://schemas.microsoft.com/office/drawing/2014/main" id="{F909FC50-E5F0-A455-CBA8-7A740CE9D1AD}"/>
              </a:ext>
            </a:extLst>
          </p:cNvPr>
          <p:cNvSpPr txBox="1"/>
          <p:nvPr/>
        </p:nvSpPr>
        <p:spPr>
          <a:xfrm>
            <a:off x="573740" y="2863055"/>
            <a:ext cx="11294605" cy="2031325"/>
          </a:xfrm>
          <a:prstGeom prst="rect">
            <a:avLst/>
          </a:prstGeom>
          <a:noFill/>
        </p:spPr>
        <p:txBody>
          <a:bodyPr wrap="square" rtlCol="0">
            <a:spAutoFit/>
          </a:bodyPr>
          <a:lstStyle/>
          <a:p>
            <a:pPr marL="285750" indent="-285750">
              <a:buFont typeface="Wingdings" panose="05000000000000000000" pitchFamily="2" charset="2"/>
              <a:buChar char="§"/>
            </a:pPr>
            <a:r>
              <a:rPr lang="fr-FR" sz="1400" dirty="0">
                <a:latin typeface="+mj-lt"/>
              </a:rPr>
              <a:t>Réaliser une analyse descriptive des données,</a:t>
            </a:r>
          </a:p>
          <a:p>
            <a:pPr marL="285750" indent="-285750">
              <a:buFont typeface="Wingdings" panose="05000000000000000000" pitchFamily="2" charset="2"/>
              <a:buChar char="§"/>
            </a:pPr>
            <a:endParaRPr lang="fr-FR" sz="1400" dirty="0">
              <a:latin typeface="+mj-lt"/>
            </a:endParaRPr>
          </a:p>
          <a:p>
            <a:pPr marL="285750" indent="-285750">
              <a:buFont typeface="Wingdings" panose="05000000000000000000" pitchFamily="2" charset="2"/>
              <a:buChar char="§"/>
            </a:pPr>
            <a:r>
              <a:rPr lang="fr-FR" sz="1400" dirty="0">
                <a:latin typeface="+mj-lt"/>
              </a:rPr>
              <a:t>Mettre en concurrence 2 modèles :</a:t>
            </a:r>
          </a:p>
          <a:p>
            <a:pPr marL="1200150" lvl="2" indent="-285750">
              <a:buFont typeface="Wingdings" panose="05000000000000000000" pitchFamily="2" charset="2"/>
              <a:buChar char="ü"/>
            </a:pPr>
            <a:r>
              <a:rPr lang="fr-FR" sz="1400" dirty="0">
                <a:latin typeface="+mj-lt"/>
              </a:rPr>
              <a:t>L’algorithme de régression logistique classique avec l’algorithme k-</a:t>
            </a:r>
            <a:r>
              <a:rPr lang="fr-FR" sz="1400" dirty="0" err="1">
                <a:latin typeface="+mj-lt"/>
              </a:rPr>
              <a:t>Means</a:t>
            </a:r>
            <a:endParaRPr lang="fr-FR" sz="1400" dirty="0">
              <a:latin typeface="+mj-lt"/>
            </a:endParaRPr>
          </a:p>
          <a:p>
            <a:pPr marL="1200150" lvl="2" indent="-285750">
              <a:buFont typeface="Wingdings" panose="05000000000000000000" pitchFamily="2" charset="2"/>
              <a:buChar char="ü"/>
            </a:pPr>
            <a:r>
              <a:rPr lang="fr-FR" sz="1400" dirty="0">
                <a:latin typeface="+mj-lt"/>
              </a:rPr>
              <a:t>J’ai ajouté également une comparaison avec un autre algorithme qu’est le k-NN</a:t>
            </a:r>
          </a:p>
          <a:p>
            <a:pPr marL="285750" indent="-285750">
              <a:buFont typeface="Wingdings" panose="05000000000000000000" pitchFamily="2" charset="2"/>
              <a:buChar char="§"/>
            </a:pPr>
            <a:endParaRPr lang="fr-FR" sz="1400" dirty="0">
              <a:latin typeface="+mj-lt"/>
            </a:endParaRPr>
          </a:p>
          <a:p>
            <a:pPr marL="285750" indent="-285750">
              <a:buFont typeface="Wingdings" panose="05000000000000000000" pitchFamily="2" charset="2"/>
              <a:buChar char="§"/>
            </a:pPr>
            <a:r>
              <a:rPr lang="fr-FR" sz="1400" dirty="0">
                <a:latin typeface="+mj-lt"/>
              </a:rPr>
              <a:t>Utiliser une matrice de confusion pour comparer la performance des modèles</a:t>
            </a:r>
          </a:p>
          <a:p>
            <a:pPr marL="285750" indent="-285750">
              <a:buFont typeface="Wingdings" panose="05000000000000000000" pitchFamily="2" charset="2"/>
              <a:buChar char="§"/>
            </a:pPr>
            <a:endParaRPr lang="fr-FR" sz="1400" dirty="0">
              <a:latin typeface="+mj-lt"/>
            </a:endParaRPr>
          </a:p>
          <a:p>
            <a:pPr marL="285750" indent="-285750">
              <a:buFont typeface="Wingdings" panose="05000000000000000000" pitchFamily="2" charset="2"/>
              <a:buChar char="§"/>
            </a:pPr>
            <a:r>
              <a:rPr lang="fr-FR" sz="1400" dirty="0">
                <a:latin typeface="+mj-lt"/>
              </a:rPr>
              <a:t>Réaliser un test de prédiction sur un fichier inconnu lors de cette présentation.</a:t>
            </a:r>
          </a:p>
        </p:txBody>
      </p:sp>
      <p:sp>
        <p:nvSpPr>
          <p:cNvPr id="9" name="ZoneTexte 8">
            <a:extLst>
              <a:ext uri="{FF2B5EF4-FFF2-40B4-BE49-F238E27FC236}">
                <a16:creationId xmlns:a16="http://schemas.microsoft.com/office/drawing/2014/main" id="{28E9C45B-4BD6-CFE7-090C-8AE937EDCABD}"/>
              </a:ext>
            </a:extLst>
          </p:cNvPr>
          <p:cNvSpPr txBox="1"/>
          <p:nvPr/>
        </p:nvSpPr>
        <p:spPr>
          <a:xfrm>
            <a:off x="573740" y="1296565"/>
            <a:ext cx="9541220" cy="307777"/>
          </a:xfrm>
          <a:prstGeom prst="rect">
            <a:avLst/>
          </a:prstGeom>
          <a:noFill/>
        </p:spPr>
        <p:txBody>
          <a:bodyPr wrap="square" rtlCol="0">
            <a:spAutoFit/>
          </a:bodyPr>
          <a:lstStyle/>
          <a:p>
            <a:r>
              <a:rPr lang="fr-FR" sz="1400" dirty="0">
                <a:latin typeface="+mj-lt"/>
              </a:rPr>
              <a:t>Construire un algorithme qui, à partir des mesures d’un billet, serait capable de définir si celui-ci est vrai ou faux</a:t>
            </a:r>
            <a:endParaRPr lang="en-US" sz="1400" dirty="0"/>
          </a:p>
        </p:txBody>
      </p:sp>
      <p:sp>
        <p:nvSpPr>
          <p:cNvPr id="10" name="ZoneTexte 9">
            <a:extLst>
              <a:ext uri="{FF2B5EF4-FFF2-40B4-BE49-F238E27FC236}">
                <a16:creationId xmlns:a16="http://schemas.microsoft.com/office/drawing/2014/main" id="{CC8F854C-34BB-9DAA-1B6B-D7087B4B7736}"/>
              </a:ext>
            </a:extLst>
          </p:cNvPr>
          <p:cNvSpPr txBox="1"/>
          <p:nvPr/>
        </p:nvSpPr>
        <p:spPr>
          <a:xfrm>
            <a:off x="573741" y="2101112"/>
            <a:ext cx="5522259" cy="369332"/>
          </a:xfrm>
          <a:prstGeom prst="rect">
            <a:avLst/>
          </a:prstGeom>
          <a:noFill/>
        </p:spPr>
        <p:txBody>
          <a:bodyPr wrap="square" rtlCol="0">
            <a:spAutoFit/>
          </a:bodyPr>
          <a:lstStyle/>
          <a:p>
            <a:r>
              <a:rPr lang="fr-FR" dirty="0"/>
              <a:t>4 - Le cahier des charges</a:t>
            </a:r>
            <a:endParaRPr lang="en-US" dirty="0"/>
          </a:p>
        </p:txBody>
      </p:sp>
    </p:spTree>
    <p:extLst>
      <p:ext uri="{BB962C8B-B14F-4D97-AF65-F5344CB8AC3E}">
        <p14:creationId xmlns:p14="http://schemas.microsoft.com/office/powerpoint/2010/main" val="3029003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rgbClr val="FC9F32"/>
            </a:gs>
            <a:gs pos="40000">
              <a:srgbClr val="AE1B1E"/>
            </a:gs>
            <a:gs pos="90000">
              <a:srgbClr val="1A2766"/>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CD85F8D2-8A76-1CC6-2D8A-F329A65CCB59}"/>
              </a:ext>
            </a:extLst>
          </p:cNvPr>
          <p:cNvSpPr/>
          <p:nvPr/>
        </p:nvSpPr>
        <p:spPr>
          <a:xfrm>
            <a:off x="3135430" y="266091"/>
            <a:ext cx="5921139" cy="64904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EXPLORATION DES DONNEES</a:t>
            </a:r>
            <a:endParaRPr lang="en-US" sz="3200" dirty="0">
              <a:latin typeface="+mj-lt"/>
            </a:endParaRPr>
          </a:p>
        </p:txBody>
      </p:sp>
      <p:sp useBgFill="1">
        <p:nvSpPr>
          <p:cNvPr id="3" name="Rectangle : coins arrondis 2">
            <a:extLst>
              <a:ext uri="{FF2B5EF4-FFF2-40B4-BE49-F238E27FC236}">
                <a16:creationId xmlns:a16="http://schemas.microsoft.com/office/drawing/2014/main" id="{D9F9B08F-3478-E619-FE65-0BB55D8AD65E}"/>
              </a:ext>
            </a:extLst>
          </p:cNvPr>
          <p:cNvSpPr/>
          <p:nvPr/>
        </p:nvSpPr>
        <p:spPr>
          <a:xfrm>
            <a:off x="2508224" y="1532889"/>
            <a:ext cx="2289183" cy="7800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PRESENTATION DU DATAFRAME</a:t>
            </a:r>
            <a:endParaRPr lang="en-US" b="1" dirty="0">
              <a:latin typeface="+mj-lt"/>
            </a:endParaRPr>
          </a:p>
        </p:txBody>
      </p:sp>
      <p:sp useBgFill="1">
        <p:nvSpPr>
          <p:cNvPr id="4" name="Rectangle : coins arrondis 3">
            <a:extLst>
              <a:ext uri="{FF2B5EF4-FFF2-40B4-BE49-F238E27FC236}">
                <a16:creationId xmlns:a16="http://schemas.microsoft.com/office/drawing/2014/main" id="{55982E6D-CBEE-2975-3663-0CE92698F0DF}"/>
              </a:ext>
            </a:extLst>
          </p:cNvPr>
          <p:cNvSpPr/>
          <p:nvPr/>
        </p:nvSpPr>
        <p:spPr>
          <a:xfrm>
            <a:off x="2561542" y="4832271"/>
            <a:ext cx="2289182" cy="790240"/>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VALEURS ABERRANTES</a:t>
            </a:r>
            <a:endParaRPr lang="en-US" b="1" dirty="0">
              <a:latin typeface="+mj-lt"/>
            </a:endParaRPr>
          </a:p>
        </p:txBody>
      </p:sp>
      <p:sp useBgFill="1">
        <p:nvSpPr>
          <p:cNvPr id="5" name="Rectangle : coins arrondis 4">
            <a:extLst>
              <a:ext uri="{FF2B5EF4-FFF2-40B4-BE49-F238E27FC236}">
                <a16:creationId xmlns:a16="http://schemas.microsoft.com/office/drawing/2014/main" id="{3DD48956-E6CB-F1B8-BC73-F89AB9D12A8B}"/>
              </a:ext>
            </a:extLst>
          </p:cNvPr>
          <p:cNvSpPr/>
          <p:nvPr/>
        </p:nvSpPr>
        <p:spPr>
          <a:xfrm>
            <a:off x="8626387" y="4863107"/>
            <a:ext cx="2289182" cy="7800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DISTRIBUTION DES VARIABLES</a:t>
            </a:r>
            <a:endParaRPr lang="en-US" b="1" dirty="0">
              <a:latin typeface="+mj-lt"/>
            </a:endParaRPr>
          </a:p>
        </p:txBody>
      </p:sp>
      <p:sp useBgFill="1">
        <p:nvSpPr>
          <p:cNvPr id="6" name="Rectangle : coins arrondis 5">
            <a:extLst>
              <a:ext uri="{FF2B5EF4-FFF2-40B4-BE49-F238E27FC236}">
                <a16:creationId xmlns:a16="http://schemas.microsoft.com/office/drawing/2014/main" id="{ADEF13F5-1416-1667-8C7D-6045CB52CC8C}"/>
              </a:ext>
            </a:extLst>
          </p:cNvPr>
          <p:cNvSpPr/>
          <p:nvPr/>
        </p:nvSpPr>
        <p:spPr>
          <a:xfrm>
            <a:off x="8687470" y="1539037"/>
            <a:ext cx="2289183" cy="780098"/>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FORMAT ET STRUCTURE </a:t>
            </a:r>
            <a:endParaRPr lang="en-US" b="1" dirty="0">
              <a:latin typeface="+mj-lt"/>
            </a:endParaRPr>
          </a:p>
        </p:txBody>
      </p:sp>
      <p:sp useBgFill="1">
        <p:nvSpPr>
          <p:cNvPr id="7" name="Ellipse 6">
            <a:extLst>
              <a:ext uri="{FF2B5EF4-FFF2-40B4-BE49-F238E27FC236}">
                <a16:creationId xmlns:a16="http://schemas.microsoft.com/office/drawing/2014/main" id="{5A4AEEEA-FD80-0685-5D0C-AED071DBEFF0}"/>
              </a:ext>
            </a:extLst>
          </p:cNvPr>
          <p:cNvSpPr/>
          <p:nvPr/>
        </p:nvSpPr>
        <p:spPr>
          <a:xfrm>
            <a:off x="3492125" y="101359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8" name="Ellipse 7">
            <a:extLst>
              <a:ext uri="{FF2B5EF4-FFF2-40B4-BE49-F238E27FC236}">
                <a16:creationId xmlns:a16="http://schemas.microsoft.com/office/drawing/2014/main" id="{EB0ED4DE-41BD-D06B-CCF5-D7837C2925D5}"/>
              </a:ext>
            </a:extLst>
          </p:cNvPr>
          <p:cNvSpPr/>
          <p:nvPr/>
        </p:nvSpPr>
        <p:spPr>
          <a:xfrm>
            <a:off x="9235088" y="1062738"/>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10" name="Ellipse 9">
            <a:extLst>
              <a:ext uri="{FF2B5EF4-FFF2-40B4-BE49-F238E27FC236}">
                <a16:creationId xmlns:a16="http://schemas.microsoft.com/office/drawing/2014/main" id="{3CABC9EE-2C51-2732-8782-7FEC2208A246}"/>
              </a:ext>
            </a:extLst>
          </p:cNvPr>
          <p:cNvSpPr/>
          <p:nvPr/>
        </p:nvSpPr>
        <p:spPr>
          <a:xfrm>
            <a:off x="3434347" y="4258239"/>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1" name="Ellipse 10">
            <a:extLst>
              <a:ext uri="{FF2B5EF4-FFF2-40B4-BE49-F238E27FC236}">
                <a16:creationId xmlns:a16="http://schemas.microsoft.com/office/drawing/2014/main" id="{9D66D74D-DFAE-D928-7D92-31C78F7898C5}"/>
              </a:ext>
            </a:extLst>
          </p:cNvPr>
          <p:cNvSpPr/>
          <p:nvPr/>
        </p:nvSpPr>
        <p:spPr>
          <a:xfrm>
            <a:off x="9560144" y="428631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grpSp>
        <p:nvGrpSpPr>
          <p:cNvPr id="35" name="!!one">
            <a:extLst>
              <a:ext uri="{FF2B5EF4-FFF2-40B4-BE49-F238E27FC236}">
                <a16:creationId xmlns:a16="http://schemas.microsoft.com/office/drawing/2014/main" id="{B5BCE4E5-2540-423A-6CCA-B3ED0F46C332}"/>
              </a:ext>
            </a:extLst>
          </p:cNvPr>
          <p:cNvGrpSpPr/>
          <p:nvPr/>
        </p:nvGrpSpPr>
        <p:grpSpPr>
          <a:xfrm>
            <a:off x="5662978" y="2169000"/>
            <a:ext cx="2520000" cy="2520000"/>
            <a:chOff x="5057776" y="2571751"/>
            <a:chExt cx="2120488" cy="2074574"/>
          </a:xfrm>
        </p:grpSpPr>
        <p:sp>
          <p:nvSpPr>
            <p:cNvPr id="15" name="Forme libre : forme 14">
              <a:extLst>
                <a:ext uri="{FF2B5EF4-FFF2-40B4-BE49-F238E27FC236}">
                  <a16:creationId xmlns:a16="http://schemas.microsoft.com/office/drawing/2014/main" id="{EF4AFC05-1086-E35C-CB92-58CCA161481F}"/>
                </a:ext>
              </a:extLst>
            </p:cNvPr>
            <p:cNvSpPr/>
            <p:nvPr/>
          </p:nvSpPr>
          <p:spPr>
            <a:xfrm>
              <a:off x="5057776" y="2571751"/>
              <a:ext cx="2120488" cy="2074574"/>
            </a:xfrm>
            <a:custGeom>
              <a:avLst/>
              <a:gdLst>
                <a:gd name="connsiteX0" fmla="*/ 1622472 w 1984201"/>
                <a:gd name="connsiteY0" fmla="*/ 1374213 h 1986709"/>
                <a:gd name="connsiteX1" fmla="*/ 1466997 w 1984201"/>
                <a:gd name="connsiteY1" fmla="*/ 1326567 h 1986709"/>
                <a:gd name="connsiteX2" fmla="*/ 1354152 w 1984201"/>
                <a:gd name="connsiteY2" fmla="*/ 1216230 h 1986709"/>
                <a:gd name="connsiteX3" fmla="*/ 1509627 w 1984201"/>
                <a:gd name="connsiteY3" fmla="*/ 759836 h 1986709"/>
                <a:gd name="connsiteX4" fmla="*/ 757328 w 1984201"/>
                <a:gd name="connsiteY4" fmla="*/ 14 h 1986709"/>
                <a:gd name="connsiteX5" fmla="*/ 14 w 1984201"/>
                <a:gd name="connsiteY5" fmla="*/ 752313 h 1986709"/>
                <a:gd name="connsiteX6" fmla="*/ 752313 w 1984201"/>
                <a:gd name="connsiteY6" fmla="*/ 1509627 h 1986709"/>
                <a:gd name="connsiteX7" fmla="*/ 1213723 w 1984201"/>
                <a:gd name="connsiteY7" fmla="*/ 1354152 h 1986709"/>
                <a:gd name="connsiteX8" fmla="*/ 1324060 w 1984201"/>
                <a:gd name="connsiteY8" fmla="*/ 1464489 h 1986709"/>
                <a:gd name="connsiteX9" fmla="*/ 1371705 w 1984201"/>
                <a:gd name="connsiteY9" fmla="*/ 1622472 h 1986709"/>
                <a:gd name="connsiteX10" fmla="*/ 1685163 w 1984201"/>
                <a:gd name="connsiteY10" fmla="*/ 1935929 h 1986709"/>
                <a:gd name="connsiteX11" fmla="*/ 1933422 w 1984201"/>
                <a:gd name="connsiteY11" fmla="*/ 1935929 h 1986709"/>
                <a:gd name="connsiteX12" fmla="*/ 1933422 w 1984201"/>
                <a:gd name="connsiteY12" fmla="*/ 1687671 h 1986709"/>
                <a:gd name="connsiteX13" fmla="*/ 1622472 w 1984201"/>
                <a:gd name="connsiteY13" fmla="*/ 1374213 h 1986709"/>
                <a:gd name="connsiteX14" fmla="*/ 757328 w 1984201"/>
                <a:gd name="connsiteY14" fmla="*/ 1359167 h 1986709"/>
                <a:gd name="connsiteX15" fmla="*/ 155489 w 1984201"/>
                <a:gd name="connsiteY15" fmla="*/ 757328 h 1986709"/>
                <a:gd name="connsiteX16" fmla="*/ 757328 w 1984201"/>
                <a:gd name="connsiteY16" fmla="*/ 155489 h 1986709"/>
                <a:gd name="connsiteX17" fmla="*/ 1359167 w 1984201"/>
                <a:gd name="connsiteY17" fmla="*/ 757328 h 1986709"/>
                <a:gd name="connsiteX18" fmla="*/ 757328 w 1984201"/>
                <a:gd name="connsiteY18" fmla="*/ 1359167 h 19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4201" h="1986709">
                  <a:moveTo>
                    <a:pt x="1622472" y="1374213"/>
                  </a:moveTo>
                  <a:cubicBezTo>
                    <a:pt x="1582349" y="1334090"/>
                    <a:pt x="1522165" y="1314029"/>
                    <a:pt x="1466997" y="1326567"/>
                  </a:cubicBezTo>
                  <a:lnTo>
                    <a:pt x="1354152" y="1216230"/>
                  </a:lnTo>
                  <a:cubicBezTo>
                    <a:pt x="1454458" y="1085832"/>
                    <a:pt x="1509627" y="925341"/>
                    <a:pt x="1509627" y="759836"/>
                  </a:cubicBezTo>
                  <a:cubicBezTo>
                    <a:pt x="1512134" y="341056"/>
                    <a:pt x="1173600" y="2521"/>
                    <a:pt x="757328" y="14"/>
                  </a:cubicBezTo>
                  <a:cubicBezTo>
                    <a:pt x="341056" y="-2494"/>
                    <a:pt x="2522" y="336041"/>
                    <a:pt x="14" y="752313"/>
                  </a:cubicBezTo>
                  <a:cubicBezTo>
                    <a:pt x="-2494" y="1168585"/>
                    <a:pt x="336041" y="1507119"/>
                    <a:pt x="752313" y="1509627"/>
                  </a:cubicBezTo>
                  <a:cubicBezTo>
                    <a:pt x="917818" y="1509627"/>
                    <a:pt x="1080816" y="1454458"/>
                    <a:pt x="1213723" y="1354152"/>
                  </a:cubicBezTo>
                  <a:lnTo>
                    <a:pt x="1324060" y="1464489"/>
                  </a:lnTo>
                  <a:cubicBezTo>
                    <a:pt x="1314029" y="1522165"/>
                    <a:pt x="1331583" y="1579841"/>
                    <a:pt x="1371705" y="1622472"/>
                  </a:cubicBezTo>
                  <a:lnTo>
                    <a:pt x="1685163" y="1935929"/>
                  </a:lnTo>
                  <a:cubicBezTo>
                    <a:pt x="1752870" y="2003636"/>
                    <a:pt x="1865715" y="2003636"/>
                    <a:pt x="1933422" y="1935929"/>
                  </a:cubicBezTo>
                  <a:cubicBezTo>
                    <a:pt x="2001129" y="1868223"/>
                    <a:pt x="2001129" y="1755378"/>
                    <a:pt x="1933422" y="1687671"/>
                  </a:cubicBezTo>
                  <a:lnTo>
                    <a:pt x="1622472" y="1374213"/>
                  </a:lnTo>
                  <a:close/>
                  <a:moveTo>
                    <a:pt x="757328" y="1359167"/>
                  </a:moveTo>
                  <a:cubicBezTo>
                    <a:pt x="423809" y="1359167"/>
                    <a:pt x="155489" y="1090847"/>
                    <a:pt x="155489" y="757328"/>
                  </a:cubicBezTo>
                  <a:cubicBezTo>
                    <a:pt x="155489" y="423809"/>
                    <a:pt x="423809" y="155489"/>
                    <a:pt x="757328" y="155489"/>
                  </a:cubicBezTo>
                  <a:cubicBezTo>
                    <a:pt x="1090847" y="155489"/>
                    <a:pt x="1359167" y="423809"/>
                    <a:pt x="1359167" y="757328"/>
                  </a:cubicBezTo>
                  <a:cubicBezTo>
                    <a:pt x="1359167" y="1088339"/>
                    <a:pt x="1088339" y="1359167"/>
                    <a:pt x="757328" y="1359167"/>
                  </a:cubicBezTo>
                  <a:close/>
                </a:path>
              </a:pathLst>
            </a:custGeom>
            <a:solidFill>
              <a:schemeClr val="bg1"/>
            </a:solidFill>
            <a:ln w="12700" cap="flat">
              <a:solidFill>
                <a:srgbClr val="FFFFFF"/>
              </a:solidFill>
              <a:prstDash val="solid"/>
              <a:miter/>
            </a:ln>
            <a:effectLst>
              <a:innerShdw blurRad="381000">
                <a:schemeClr val="bg1"/>
              </a:innerShdw>
            </a:effectLst>
          </p:spPr>
          <p:txBody>
            <a:bodyPr rtlCol="0" anchor="ctr"/>
            <a:lstStyle/>
            <a:p>
              <a:endParaRPr lang="en-US"/>
            </a:p>
          </p:txBody>
        </p:sp>
        <p:sp>
          <p:nvSpPr>
            <p:cNvPr id="16" name="Forme libre : forme 15">
              <a:extLst>
                <a:ext uri="{FF2B5EF4-FFF2-40B4-BE49-F238E27FC236}">
                  <a16:creationId xmlns:a16="http://schemas.microsoft.com/office/drawing/2014/main" id="{E195DF5B-CCDE-447E-F8B5-4BB507CFEB44}"/>
                </a:ext>
              </a:extLst>
            </p:cNvPr>
            <p:cNvSpPr/>
            <p:nvPr/>
          </p:nvSpPr>
          <p:spPr>
            <a:xfrm>
              <a:off x="5364618" y="2946115"/>
              <a:ext cx="1080802" cy="793382"/>
            </a:xfrm>
            <a:custGeom>
              <a:avLst/>
              <a:gdLst>
                <a:gd name="connsiteX0" fmla="*/ 1078295 w 1080802"/>
                <a:gd name="connsiteY0" fmla="*/ 347018 h 793382"/>
                <a:gd name="connsiteX1" fmla="*/ 935358 w 1080802"/>
                <a:gd name="connsiteY1" fmla="*/ 347018 h 793382"/>
                <a:gd name="connsiteX2" fmla="*/ 902759 w 1080802"/>
                <a:gd name="connsiteY2" fmla="*/ 367080 h 793382"/>
                <a:gd name="connsiteX3" fmla="*/ 807467 w 1080802"/>
                <a:gd name="connsiteY3" fmla="*/ 469894 h 793382"/>
                <a:gd name="connsiteX4" fmla="*/ 727222 w 1080802"/>
                <a:gd name="connsiteY4" fmla="*/ 191543 h 793382"/>
                <a:gd name="connsiteX5" fmla="*/ 672054 w 1080802"/>
                <a:gd name="connsiteY5" fmla="*/ 161451 h 793382"/>
                <a:gd name="connsiteX6" fmla="*/ 641962 w 1080802"/>
                <a:gd name="connsiteY6" fmla="*/ 189036 h 793382"/>
                <a:gd name="connsiteX7" fmla="*/ 491502 w 1080802"/>
                <a:gd name="connsiteY7" fmla="*/ 587754 h 793382"/>
                <a:gd name="connsiteX8" fmla="*/ 388688 w 1080802"/>
                <a:gd name="connsiteY8" fmla="*/ 36068 h 793382"/>
                <a:gd name="connsiteX9" fmla="*/ 338534 w 1080802"/>
                <a:gd name="connsiteY9" fmla="*/ 961 h 793382"/>
                <a:gd name="connsiteX10" fmla="*/ 303427 w 1080802"/>
                <a:gd name="connsiteY10" fmla="*/ 31053 h 793382"/>
                <a:gd name="connsiteX11" fmla="*/ 195598 w 1080802"/>
                <a:gd name="connsiteY11" fmla="*/ 347018 h 793382"/>
                <a:gd name="connsiteX12" fmla="*/ 0 w 1080802"/>
                <a:gd name="connsiteY12" fmla="*/ 347018 h 793382"/>
                <a:gd name="connsiteX13" fmla="*/ 0 w 1080802"/>
                <a:gd name="connsiteY13" fmla="*/ 447325 h 793382"/>
                <a:gd name="connsiteX14" fmla="*/ 228197 w 1080802"/>
                <a:gd name="connsiteY14" fmla="*/ 447325 h 793382"/>
                <a:gd name="connsiteX15" fmla="*/ 270828 w 1080802"/>
                <a:gd name="connsiteY15" fmla="*/ 409710 h 793382"/>
                <a:gd name="connsiteX16" fmla="*/ 333519 w 1080802"/>
                <a:gd name="connsiteY16" fmla="*/ 219128 h 793382"/>
                <a:gd name="connsiteX17" fmla="*/ 433826 w 1080802"/>
                <a:gd name="connsiteY17" fmla="*/ 758275 h 793382"/>
                <a:gd name="connsiteX18" fmla="*/ 473948 w 1080802"/>
                <a:gd name="connsiteY18" fmla="*/ 793382 h 793382"/>
                <a:gd name="connsiteX19" fmla="*/ 478964 w 1080802"/>
                <a:gd name="connsiteY19" fmla="*/ 793382 h 793382"/>
                <a:gd name="connsiteX20" fmla="*/ 521594 w 1080802"/>
                <a:gd name="connsiteY20" fmla="*/ 765798 h 793382"/>
                <a:gd name="connsiteX21" fmla="*/ 682084 w 1080802"/>
                <a:gd name="connsiteY21" fmla="*/ 344511 h 793382"/>
                <a:gd name="connsiteX22" fmla="*/ 747283 w 1080802"/>
                <a:gd name="connsiteY22" fmla="*/ 570200 h 793382"/>
                <a:gd name="connsiteX23" fmla="*/ 802452 w 1080802"/>
                <a:gd name="connsiteY23" fmla="*/ 600292 h 793382"/>
                <a:gd name="connsiteX24" fmla="*/ 822513 w 1080802"/>
                <a:gd name="connsiteY24" fmla="*/ 587754 h 793382"/>
                <a:gd name="connsiteX25" fmla="*/ 957927 w 1080802"/>
                <a:gd name="connsiteY25" fmla="*/ 447325 h 793382"/>
                <a:gd name="connsiteX26" fmla="*/ 1080803 w 1080802"/>
                <a:gd name="connsiteY26" fmla="*/ 447325 h 793382"/>
                <a:gd name="connsiteX27" fmla="*/ 1080803 w 1080802"/>
                <a:gd name="connsiteY27" fmla="*/ 347018 h 79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0802" h="793382">
                  <a:moveTo>
                    <a:pt x="1078295" y="347018"/>
                  </a:moveTo>
                  <a:lnTo>
                    <a:pt x="935358" y="347018"/>
                  </a:lnTo>
                  <a:cubicBezTo>
                    <a:pt x="922820" y="349526"/>
                    <a:pt x="910281" y="357049"/>
                    <a:pt x="902759" y="367080"/>
                  </a:cubicBezTo>
                  <a:lnTo>
                    <a:pt x="807467" y="469894"/>
                  </a:lnTo>
                  <a:lnTo>
                    <a:pt x="727222" y="191543"/>
                  </a:lnTo>
                  <a:cubicBezTo>
                    <a:pt x="719699" y="168974"/>
                    <a:pt x="694623" y="153928"/>
                    <a:pt x="672054" y="161451"/>
                  </a:cubicBezTo>
                  <a:cubicBezTo>
                    <a:pt x="659515" y="166467"/>
                    <a:pt x="646977" y="173990"/>
                    <a:pt x="641962" y="189036"/>
                  </a:cubicBezTo>
                  <a:lnTo>
                    <a:pt x="491502" y="587754"/>
                  </a:lnTo>
                  <a:lnTo>
                    <a:pt x="388688" y="36068"/>
                  </a:lnTo>
                  <a:cubicBezTo>
                    <a:pt x="383672" y="10992"/>
                    <a:pt x="361103" y="-4054"/>
                    <a:pt x="338534" y="961"/>
                  </a:cubicBezTo>
                  <a:cubicBezTo>
                    <a:pt x="323488" y="3469"/>
                    <a:pt x="310950" y="16007"/>
                    <a:pt x="303427" y="31053"/>
                  </a:cubicBezTo>
                  <a:lnTo>
                    <a:pt x="195598" y="347018"/>
                  </a:lnTo>
                  <a:lnTo>
                    <a:pt x="0" y="347018"/>
                  </a:lnTo>
                  <a:lnTo>
                    <a:pt x="0" y="447325"/>
                  </a:lnTo>
                  <a:lnTo>
                    <a:pt x="228197" y="447325"/>
                  </a:lnTo>
                  <a:cubicBezTo>
                    <a:pt x="248259" y="444817"/>
                    <a:pt x="265812" y="429771"/>
                    <a:pt x="270828" y="409710"/>
                  </a:cubicBezTo>
                  <a:lnTo>
                    <a:pt x="333519" y="219128"/>
                  </a:lnTo>
                  <a:lnTo>
                    <a:pt x="433826" y="758275"/>
                  </a:lnTo>
                  <a:cubicBezTo>
                    <a:pt x="436333" y="778336"/>
                    <a:pt x="453887" y="793382"/>
                    <a:pt x="473948" y="793382"/>
                  </a:cubicBezTo>
                  <a:lnTo>
                    <a:pt x="478964" y="793382"/>
                  </a:lnTo>
                  <a:cubicBezTo>
                    <a:pt x="496517" y="793382"/>
                    <a:pt x="514071" y="783352"/>
                    <a:pt x="521594" y="765798"/>
                  </a:cubicBezTo>
                  <a:lnTo>
                    <a:pt x="682084" y="344511"/>
                  </a:lnTo>
                  <a:lnTo>
                    <a:pt x="747283" y="570200"/>
                  </a:lnTo>
                  <a:cubicBezTo>
                    <a:pt x="754806" y="592769"/>
                    <a:pt x="777375" y="607815"/>
                    <a:pt x="802452" y="600292"/>
                  </a:cubicBezTo>
                  <a:cubicBezTo>
                    <a:pt x="809975" y="597785"/>
                    <a:pt x="817498" y="592769"/>
                    <a:pt x="822513" y="587754"/>
                  </a:cubicBezTo>
                  <a:lnTo>
                    <a:pt x="957927" y="447325"/>
                  </a:lnTo>
                  <a:lnTo>
                    <a:pt x="1080803" y="447325"/>
                  </a:lnTo>
                  <a:lnTo>
                    <a:pt x="1080803" y="347018"/>
                  </a:lnTo>
                  <a:close/>
                </a:path>
              </a:pathLst>
            </a:custGeom>
            <a:solidFill>
              <a:schemeClr val="bg1"/>
            </a:solidFill>
            <a:ln w="12700" cap="flat">
              <a:solidFill>
                <a:srgbClr val="FFFFFF"/>
              </a:solidFill>
              <a:prstDash val="solid"/>
              <a:miter/>
            </a:ln>
            <a:effectLst>
              <a:innerShdw blurRad="381000">
                <a:schemeClr val="bg1"/>
              </a:innerShdw>
            </a:effectLst>
          </p:spPr>
          <p:txBody>
            <a:bodyPr rtlCol="0" anchor="ctr"/>
            <a:lstStyle/>
            <a:p>
              <a:endParaRPr lang="en-US"/>
            </a:p>
          </p:txBody>
        </p:sp>
      </p:grpSp>
      <p:cxnSp>
        <p:nvCxnSpPr>
          <p:cNvPr id="53" name="Connecteur droit 52">
            <a:extLst>
              <a:ext uri="{FF2B5EF4-FFF2-40B4-BE49-F238E27FC236}">
                <a16:creationId xmlns:a16="http://schemas.microsoft.com/office/drawing/2014/main" id="{2640396C-0F90-5F0A-2480-1D1BAFDFF570}"/>
              </a:ext>
            </a:extLst>
          </p:cNvPr>
          <p:cNvCxnSpPr>
            <a:cxnSpLocks/>
          </p:cNvCxnSpPr>
          <p:nvPr/>
        </p:nvCxnSpPr>
        <p:spPr>
          <a:xfrm flipV="1">
            <a:off x="4443710" y="4801969"/>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79D4349F-4E0B-0F96-DFA0-6DC59BA0335F}"/>
              </a:ext>
            </a:extLst>
          </p:cNvPr>
          <p:cNvCxnSpPr>
            <a:cxnSpLocks/>
          </p:cNvCxnSpPr>
          <p:nvPr/>
        </p:nvCxnSpPr>
        <p:spPr>
          <a:xfrm flipV="1">
            <a:off x="7331512" y="4863107"/>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34117384-C4E7-86F2-2916-CA343B3E4520}"/>
              </a:ext>
            </a:extLst>
          </p:cNvPr>
          <p:cNvCxnSpPr>
            <a:cxnSpLocks/>
          </p:cNvCxnSpPr>
          <p:nvPr/>
        </p:nvCxnSpPr>
        <p:spPr>
          <a:xfrm>
            <a:off x="6063752" y="3916381"/>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A8673AB0-502E-B387-F748-C8B750DC4AFE}"/>
              </a:ext>
            </a:extLst>
          </p:cNvPr>
          <p:cNvCxnSpPr>
            <a:cxnSpLocks/>
          </p:cNvCxnSpPr>
          <p:nvPr/>
        </p:nvCxnSpPr>
        <p:spPr>
          <a:xfrm>
            <a:off x="7331512" y="3977519"/>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6E7A29D8-80CB-E932-A791-D286B168F9CA}"/>
              </a:ext>
            </a:extLst>
          </p:cNvPr>
          <p:cNvCxnSpPr>
            <a:cxnSpLocks/>
          </p:cNvCxnSpPr>
          <p:nvPr/>
        </p:nvCxnSpPr>
        <p:spPr>
          <a:xfrm>
            <a:off x="6022726" y="1465612"/>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1A7F13BC-ACD6-2030-AA37-D21D3D8FB46C}"/>
              </a:ext>
            </a:extLst>
          </p:cNvPr>
          <p:cNvCxnSpPr>
            <a:cxnSpLocks/>
          </p:cNvCxnSpPr>
          <p:nvPr/>
        </p:nvCxnSpPr>
        <p:spPr>
          <a:xfrm>
            <a:off x="7312062" y="1529410"/>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C2EADED7-EA53-AFB2-C932-59F093B99DE2}"/>
              </a:ext>
            </a:extLst>
          </p:cNvPr>
          <p:cNvCxnSpPr>
            <a:cxnSpLocks/>
          </p:cNvCxnSpPr>
          <p:nvPr/>
        </p:nvCxnSpPr>
        <p:spPr>
          <a:xfrm flipV="1">
            <a:off x="4402684" y="1490756"/>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D223420-8D68-DDB7-188B-5FA98CFD4A95}"/>
              </a:ext>
            </a:extLst>
          </p:cNvPr>
          <p:cNvCxnSpPr>
            <a:cxnSpLocks/>
          </p:cNvCxnSpPr>
          <p:nvPr/>
        </p:nvCxnSpPr>
        <p:spPr>
          <a:xfrm flipV="1">
            <a:off x="7320304" y="1539037"/>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3271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AC7ED2C-8495-8307-3B36-CBC2C4A0547D}"/>
              </a:ext>
            </a:extLst>
          </p:cNvPr>
          <p:cNvSpPr txBox="1"/>
          <p:nvPr/>
        </p:nvSpPr>
        <p:spPr>
          <a:xfrm>
            <a:off x="188535" y="149952"/>
            <a:ext cx="5522259" cy="369332"/>
          </a:xfrm>
          <a:prstGeom prst="rect">
            <a:avLst/>
          </a:prstGeom>
          <a:noFill/>
        </p:spPr>
        <p:txBody>
          <a:bodyPr wrap="square" rtlCol="0">
            <a:spAutoFit/>
          </a:bodyPr>
          <a:lstStyle/>
          <a:p>
            <a:r>
              <a:rPr lang="fr-FR" dirty="0"/>
              <a:t>1 - Présentation du Dataframe </a:t>
            </a:r>
            <a:endParaRPr lang="en-US" dirty="0"/>
          </a:p>
        </p:txBody>
      </p:sp>
      <p:grpSp>
        <p:nvGrpSpPr>
          <p:cNvPr id="7" name="Groupe 6">
            <a:extLst>
              <a:ext uri="{FF2B5EF4-FFF2-40B4-BE49-F238E27FC236}">
                <a16:creationId xmlns:a16="http://schemas.microsoft.com/office/drawing/2014/main" id="{AAB8E4A7-D9B0-1B68-6F46-1EDD96CDF293}"/>
              </a:ext>
            </a:extLst>
          </p:cNvPr>
          <p:cNvGrpSpPr/>
          <p:nvPr/>
        </p:nvGrpSpPr>
        <p:grpSpPr>
          <a:xfrm>
            <a:off x="7107810" y="1035757"/>
            <a:ext cx="4861245" cy="2245026"/>
            <a:chOff x="2360819" y="1372635"/>
            <a:chExt cx="8088330" cy="4054887"/>
          </a:xfrm>
        </p:grpSpPr>
        <p:sp>
          <p:nvSpPr>
            <p:cNvPr id="8" name="Forme libre : forme 7">
              <a:extLst>
                <a:ext uri="{FF2B5EF4-FFF2-40B4-BE49-F238E27FC236}">
                  <a16:creationId xmlns:a16="http://schemas.microsoft.com/office/drawing/2014/main" id="{43809EFB-8428-0E64-B501-FA905BF55CA3}"/>
                </a:ext>
              </a:extLst>
            </p:cNvPr>
            <p:cNvSpPr/>
            <p:nvPr/>
          </p:nvSpPr>
          <p:spPr>
            <a:xfrm>
              <a:off x="2360819" y="1372635"/>
              <a:ext cx="7470362" cy="4054887"/>
            </a:xfrm>
            <a:custGeom>
              <a:avLst/>
              <a:gdLst>
                <a:gd name="connsiteX0" fmla="*/ 0 w 7470362"/>
                <a:gd name="connsiteY0" fmla="*/ -625 h 4054887"/>
                <a:gd name="connsiteX1" fmla="*/ 7470363 w 7470362"/>
                <a:gd name="connsiteY1" fmla="*/ -625 h 4054887"/>
                <a:gd name="connsiteX2" fmla="*/ 7470363 w 7470362"/>
                <a:gd name="connsiteY2" fmla="*/ 4054263 h 4054887"/>
                <a:gd name="connsiteX3" fmla="*/ 0 w 7470362"/>
                <a:gd name="connsiteY3" fmla="*/ 4054263 h 4054887"/>
              </a:gdLst>
              <a:ahLst/>
              <a:cxnLst>
                <a:cxn ang="0">
                  <a:pos x="connsiteX0" y="connsiteY0"/>
                </a:cxn>
                <a:cxn ang="0">
                  <a:pos x="connsiteX1" y="connsiteY1"/>
                </a:cxn>
                <a:cxn ang="0">
                  <a:pos x="connsiteX2" y="connsiteY2"/>
                </a:cxn>
                <a:cxn ang="0">
                  <a:pos x="connsiteX3" y="connsiteY3"/>
                </a:cxn>
              </a:cxnLst>
              <a:rect l="l" t="t" r="r" b="b"/>
              <a:pathLst>
                <a:path w="7470362" h="4054887">
                  <a:moveTo>
                    <a:pt x="0" y="-625"/>
                  </a:moveTo>
                  <a:lnTo>
                    <a:pt x="7470363" y="-625"/>
                  </a:lnTo>
                  <a:lnTo>
                    <a:pt x="7470363" y="4054263"/>
                  </a:lnTo>
                  <a:lnTo>
                    <a:pt x="0" y="4054263"/>
                  </a:lnTo>
                  <a:close/>
                </a:path>
              </a:pathLst>
            </a:custGeom>
            <a:solidFill>
              <a:srgbClr val="FFFFFF"/>
            </a:solidFill>
            <a:ln w="16874" cap="rnd">
              <a:solidFill>
                <a:srgbClr val="000000"/>
              </a:solidFill>
              <a:prstDash val="solid"/>
              <a:round/>
            </a:ln>
          </p:spPr>
          <p:txBody>
            <a:bodyPr rtlCol="0" anchor="ctr"/>
            <a:lstStyle/>
            <a:p>
              <a:endParaRPr lang="en-US" dirty="0"/>
            </a:p>
          </p:txBody>
        </p:sp>
        <p:grpSp>
          <p:nvGrpSpPr>
            <p:cNvPr id="9" name="Graphique 2">
              <a:extLst>
                <a:ext uri="{FF2B5EF4-FFF2-40B4-BE49-F238E27FC236}">
                  <a16:creationId xmlns:a16="http://schemas.microsoft.com/office/drawing/2014/main" id="{E0EDEF82-255A-E90F-FB58-69CAE29E4571}"/>
                </a:ext>
              </a:extLst>
            </p:cNvPr>
            <p:cNvGrpSpPr/>
            <p:nvPr/>
          </p:nvGrpSpPr>
          <p:grpSpPr>
            <a:xfrm>
              <a:off x="4285133" y="1667099"/>
              <a:ext cx="1682199" cy="1369976"/>
              <a:chOff x="6896011" y="1556587"/>
              <a:chExt cx="1682199" cy="1369976"/>
            </a:xfrm>
            <a:solidFill>
              <a:srgbClr val="000000"/>
            </a:solidFill>
          </p:grpSpPr>
          <p:sp>
            <p:nvSpPr>
              <p:cNvPr id="261" name="Forme libre : forme 260">
                <a:extLst>
                  <a:ext uri="{FF2B5EF4-FFF2-40B4-BE49-F238E27FC236}">
                    <a16:creationId xmlns:a16="http://schemas.microsoft.com/office/drawing/2014/main" id="{D124EB61-1768-480D-F472-7222825B794C}"/>
                  </a:ext>
                </a:extLst>
              </p:cNvPr>
              <p:cNvSpPr/>
              <p:nvPr/>
            </p:nvSpPr>
            <p:spPr>
              <a:xfrm>
                <a:off x="6896011" y="1556607"/>
                <a:ext cx="704958" cy="1344334"/>
              </a:xfrm>
              <a:custGeom>
                <a:avLst/>
                <a:gdLst>
                  <a:gd name="connsiteX0" fmla="*/ 278000 w 704958"/>
                  <a:gd name="connsiteY0" fmla="*/ 1093517 h 1344334"/>
                  <a:gd name="connsiteX1" fmla="*/ 704873 w 704958"/>
                  <a:gd name="connsiteY1" fmla="*/ 1093517 h 1344334"/>
                  <a:gd name="connsiteX2" fmla="*/ 704873 w 704958"/>
                  <a:gd name="connsiteY2" fmla="*/ 1343811 h 1344334"/>
                  <a:gd name="connsiteX3" fmla="*/ -86 w 704958"/>
                  <a:gd name="connsiteY3" fmla="*/ 1343811 h 1344334"/>
                  <a:gd name="connsiteX4" fmla="*/ -86 w 704958"/>
                  <a:gd name="connsiteY4" fmla="*/ 1093517 h 1344334"/>
                  <a:gd name="connsiteX5" fmla="*/ 354014 w 704958"/>
                  <a:gd name="connsiteY5" fmla="*/ 668107 h 1344334"/>
                  <a:gd name="connsiteX6" fmla="*/ 424185 w 704958"/>
                  <a:gd name="connsiteY6" fmla="*/ 554012 h 1344334"/>
                  <a:gd name="connsiteX7" fmla="*/ 446925 w 704958"/>
                  <a:gd name="connsiteY7" fmla="*/ 438150 h 1344334"/>
                  <a:gd name="connsiteX8" fmla="*/ 400795 w 704958"/>
                  <a:gd name="connsiteY8" fmla="*/ 288682 h 1344334"/>
                  <a:gd name="connsiteX9" fmla="*/ 279292 w 704958"/>
                  <a:gd name="connsiteY9" fmla="*/ 232079 h 1344334"/>
                  <a:gd name="connsiteX10" fmla="*/ 151298 w 704958"/>
                  <a:gd name="connsiteY10" fmla="*/ 266571 h 1344334"/>
                  <a:gd name="connsiteX11" fmla="*/ 2512 w 704958"/>
                  <a:gd name="connsiteY11" fmla="*/ 367396 h 1344334"/>
                  <a:gd name="connsiteX12" fmla="*/ 2512 w 704958"/>
                  <a:gd name="connsiteY12" fmla="*/ 77307 h 1344334"/>
                  <a:gd name="connsiteX13" fmla="*/ 169496 w 704958"/>
                  <a:gd name="connsiteY13" fmla="*/ 19819 h 1344334"/>
                  <a:gd name="connsiteX14" fmla="*/ 331279 w 704958"/>
                  <a:gd name="connsiteY14" fmla="*/ -523 h 1344334"/>
                  <a:gd name="connsiteX15" fmla="*/ 601569 w 704958"/>
                  <a:gd name="connsiteY15" fmla="*/ 103839 h 1344334"/>
                  <a:gd name="connsiteX16" fmla="*/ 698376 w 704958"/>
                  <a:gd name="connsiteY16" fmla="*/ 394816 h 1344334"/>
                  <a:gd name="connsiteX17" fmla="*/ 657443 w 704958"/>
                  <a:gd name="connsiteY17" fmla="*/ 596469 h 1344334"/>
                  <a:gd name="connsiteX18" fmla="*/ 485267 w 704958"/>
                  <a:gd name="connsiteY18" fmla="*/ 845875 h 1344334"/>
                  <a:gd name="connsiteX19" fmla="*/ 278003 w 704958"/>
                  <a:gd name="connsiteY19" fmla="*/ 1093513 h 134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4958" h="1344334">
                    <a:moveTo>
                      <a:pt x="278000" y="1093517"/>
                    </a:moveTo>
                    <a:lnTo>
                      <a:pt x="704873" y="1093517"/>
                    </a:lnTo>
                    <a:lnTo>
                      <a:pt x="704873" y="1343811"/>
                    </a:lnTo>
                    <a:lnTo>
                      <a:pt x="-86" y="1343811"/>
                    </a:lnTo>
                    <a:lnTo>
                      <a:pt x="-86" y="1093517"/>
                    </a:lnTo>
                    <a:lnTo>
                      <a:pt x="354014" y="668107"/>
                    </a:lnTo>
                    <a:cubicBezTo>
                      <a:pt x="385634" y="629193"/>
                      <a:pt x="409024" y="591163"/>
                      <a:pt x="424185" y="554012"/>
                    </a:cubicBezTo>
                    <a:cubicBezTo>
                      <a:pt x="439346" y="516861"/>
                      <a:pt x="446925" y="478247"/>
                      <a:pt x="446925" y="438150"/>
                    </a:cubicBezTo>
                    <a:cubicBezTo>
                      <a:pt x="446925" y="376242"/>
                      <a:pt x="431548" y="326421"/>
                      <a:pt x="400795" y="288682"/>
                    </a:cubicBezTo>
                    <a:cubicBezTo>
                      <a:pt x="370473" y="250948"/>
                      <a:pt x="329974" y="232080"/>
                      <a:pt x="279292" y="232079"/>
                    </a:cubicBezTo>
                    <a:cubicBezTo>
                      <a:pt x="240308" y="232080"/>
                      <a:pt x="197645" y="243578"/>
                      <a:pt x="151298" y="266571"/>
                    </a:cubicBezTo>
                    <a:cubicBezTo>
                      <a:pt x="104950" y="288978"/>
                      <a:pt x="55357" y="322586"/>
                      <a:pt x="2512" y="367396"/>
                    </a:cubicBezTo>
                    <a:lnTo>
                      <a:pt x="2512" y="77307"/>
                    </a:lnTo>
                    <a:cubicBezTo>
                      <a:pt x="58821" y="51955"/>
                      <a:pt x="114479" y="32792"/>
                      <a:pt x="169496" y="19819"/>
                    </a:cubicBezTo>
                    <a:cubicBezTo>
                      <a:pt x="224506" y="6259"/>
                      <a:pt x="278434" y="-522"/>
                      <a:pt x="331279" y="-523"/>
                    </a:cubicBezTo>
                    <a:cubicBezTo>
                      <a:pt x="447361" y="-522"/>
                      <a:pt x="537458" y="34266"/>
                      <a:pt x="601569" y="103839"/>
                    </a:cubicBezTo>
                    <a:cubicBezTo>
                      <a:pt x="666108" y="173414"/>
                      <a:pt x="698376" y="270409"/>
                      <a:pt x="698376" y="394816"/>
                    </a:cubicBezTo>
                    <a:cubicBezTo>
                      <a:pt x="698375" y="466751"/>
                      <a:pt x="684731" y="533971"/>
                      <a:pt x="657443" y="596469"/>
                    </a:cubicBezTo>
                    <a:cubicBezTo>
                      <a:pt x="630154" y="658380"/>
                      <a:pt x="572760" y="741514"/>
                      <a:pt x="485267" y="845875"/>
                    </a:cubicBezTo>
                    <a:lnTo>
                      <a:pt x="278003" y="1093513"/>
                    </a:lnTo>
                  </a:path>
                </a:pathLst>
              </a:custGeom>
              <a:solidFill>
                <a:srgbClr val="000000"/>
              </a:solidFill>
              <a:ln w="9638" cap="flat">
                <a:solidFill>
                  <a:srgbClr val="000000"/>
                </a:solidFill>
                <a:prstDash val="solid"/>
                <a:miter/>
              </a:ln>
            </p:spPr>
            <p:txBody>
              <a:bodyPr rtlCol="0" anchor="ctr"/>
              <a:lstStyle/>
              <a:p>
                <a:endParaRPr lang="en-US"/>
              </a:p>
            </p:txBody>
          </p:sp>
          <p:sp>
            <p:nvSpPr>
              <p:cNvPr id="262" name="Forme libre : forme 261">
                <a:extLst>
                  <a:ext uri="{FF2B5EF4-FFF2-40B4-BE49-F238E27FC236}">
                    <a16:creationId xmlns:a16="http://schemas.microsoft.com/office/drawing/2014/main" id="{563F8C87-6DAD-A0D6-6481-7AFEC231CBF3}"/>
                  </a:ext>
                </a:extLst>
              </p:cNvPr>
              <p:cNvSpPr/>
              <p:nvPr/>
            </p:nvSpPr>
            <p:spPr>
              <a:xfrm>
                <a:off x="7779685" y="1556587"/>
                <a:ext cx="798525" cy="1369976"/>
              </a:xfrm>
              <a:custGeom>
                <a:avLst/>
                <a:gdLst>
                  <a:gd name="connsiteX0" fmla="*/ 548274 w 798525"/>
                  <a:gd name="connsiteY0" fmla="*/ 682251 h 1369976"/>
                  <a:gd name="connsiteX1" fmla="*/ 513839 w 798525"/>
                  <a:gd name="connsiteY1" fmla="*/ 333787 h 1369976"/>
                  <a:gd name="connsiteX2" fmla="*/ 399488 w 798525"/>
                  <a:gd name="connsiteY2" fmla="*/ 232078 h 1369976"/>
                  <a:gd name="connsiteX3" fmla="*/ 284483 w 798525"/>
                  <a:gd name="connsiteY3" fmla="*/ 333787 h 1369976"/>
                  <a:gd name="connsiteX4" fmla="*/ 250047 w 798525"/>
                  <a:gd name="connsiteY4" fmla="*/ 682251 h 1369976"/>
                  <a:gd name="connsiteX5" fmla="*/ 284483 w 798525"/>
                  <a:gd name="connsiteY5" fmla="*/ 1035139 h 1369976"/>
                  <a:gd name="connsiteX6" fmla="*/ 399488 w 798525"/>
                  <a:gd name="connsiteY6" fmla="*/ 1137732 h 1369976"/>
                  <a:gd name="connsiteX7" fmla="*/ 513839 w 798525"/>
                  <a:gd name="connsiteY7" fmla="*/ 1035139 h 1369976"/>
                  <a:gd name="connsiteX8" fmla="*/ 548274 w 798525"/>
                  <a:gd name="connsiteY8" fmla="*/ 682251 h 1369976"/>
                  <a:gd name="connsiteX9" fmla="*/ 798423 w 798525"/>
                  <a:gd name="connsiteY9" fmla="*/ 684905 h 1369976"/>
                  <a:gd name="connsiteX10" fmla="*/ 694464 w 798525"/>
                  <a:gd name="connsiteY10" fmla="*/ 1191683 h 1369976"/>
                  <a:gd name="connsiteX11" fmla="*/ 399488 w 798525"/>
                  <a:gd name="connsiteY11" fmla="*/ 1369454 h 1369976"/>
                  <a:gd name="connsiteX12" fmla="*/ 103857 w 798525"/>
                  <a:gd name="connsiteY12" fmla="*/ 1191683 h 1369976"/>
                  <a:gd name="connsiteX13" fmla="*/ -102 w 798525"/>
                  <a:gd name="connsiteY13" fmla="*/ 684905 h 1369976"/>
                  <a:gd name="connsiteX14" fmla="*/ 103857 w 798525"/>
                  <a:gd name="connsiteY14" fmla="*/ 178127 h 1369976"/>
                  <a:gd name="connsiteX15" fmla="*/ 399488 w 798525"/>
                  <a:gd name="connsiteY15" fmla="*/ -523 h 1369976"/>
                  <a:gd name="connsiteX16" fmla="*/ 694464 w 798525"/>
                  <a:gd name="connsiteY16" fmla="*/ 178127 h 1369976"/>
                  <a:gd name="connsiteX17" fmla="*/ 798423 w 798525"/>
                  <a:gd name="connsiteY17" fmla="*/ 684905 h 136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8525" h="1369976">
                    <a:moveTo>
                      <a:pt x="548274" y="682251"/>
                    </a:moveTo>
                    <a:cubicBezTo>
                      <a:pt x="548274" y="517160"/>
                      <a:pt x="536795" y="401008"/>
                      <a:pt x="513839" y="333787"/>
                    </a:cubicBezTo>
                    <a:cubicBezTo>
                      <a:pt x="491315" y="265982"/>
                      <a:pt x="453197" y="232079"/>
                      <a:pt x="399488" y="232078"/>
                    </a:cubicBezTo>
                    <a:cubicBezTo>
                      <a:pt x="345778" y="232077"/>
                      <a:pt x="307440" y="265982"/>
                      <a:pt x="284483" y="333787"/>
                    </a:cubicBezTo>
                    <a:cubicBezTo>
                      <a:pt x="261525" y="401004"/>
                      <a:pt x="250047" y="517160"/>
                      <a:pt x="250047" y="682251"/>
                    </a:cubicBezTo>
                    <a:cubicBezTo>
                      <a:pt x="250046" y="849110"/>
                      <a:pt x="261525" y="966740"/>
                      <a:pt x="284483" y="1035139"/>
                    </a:cubicBezTo>
                    <a:cubicBezTo>
                      <a:pt x="307441" y="1103539"/>
                      <a:pt x="345774" y="1137732"/>
                      <a:pt x="399488" y="1137732"/>
                    </a:cubicBezTo>
                    <a:cubicBezTo>
                      <a:pt x="452765" y="1137733"/>
                      <a:pt x="490882" y="1103535"/>
                      <a:pt x="513839" y="1035139"/>
                    </a:cubicBezTo>
                    <a:cubicBezTo>
                      <a:pt x="536796" y="966743"/>
                      <a:pt x="548274" y="849110"/>
                      <a:pt x="548274" y="682251"/>
                    </a:cubicBezTo>
                    <a:moveTo>
                      <a:pt x="798423" y="684905"/>
                    </a:moveTo>
                    <a:cubicBezTo>
                      <a:pt x="798423" y="903650"/>
                      <a:pt x="763770" y="1072576"/>
                      <a:pt x="694464" y="1191683"/>
                    </a:cubicBezTo>
                    <a:cubicBezTo>
                      <a:pt x="625160" y="1310201"/>
                      <a:pt x="526836" y="1369454"/>
                      <a:pt x="399488" y="1369454"/>
                    </a:cubicBezTo>
                    <a:cubicBezTo>
                      <a:pt x="271706" y="1369454"/>
                      <a:pt x="173168" y="1310199"/>
                      <a:pt x="103857" y="1191683"/>
                    </a:cubicBezTo>
                    <a:cubicBezTo>
                      <a:pt x="34552" y="1072576"/>
                      <a:pt x="-102" y="903661"/>
                      <a:pt x="-102" y="684905"/>
                    </a:cubicBezTo>
                    <a:cubicBezTo>
                      <a:pt x="-102" y="465571"/>
                      <a:pt x="34551" y="296645"/>
                      <a:pt x="103857" y="178127"/>
                    </a:cubicBezTo>
                    <a:cubicBezTo>
                      <a:pt x="173161" y="59031"/>
                      <a:pt x="271706" y="-523"/>
                      <a:pt x="399488" y="-523"/>
                    </a:cubicBezTo>
                    <a:cubicBezTo>
                      <a:pt x="526836" y="-522"/>
                      <a:pt x="625162" y="59030"/>
                      <a:pt x="694464" y="178127"/>
                    </a:cubicBezTo>
                    <a:cubicBezTo>
                      <a:pt x="763769" y="296645"/>
                      <a:pt x="798423" y="465571"/>
                      <a:pt x="798423" y="684905"/>
                    </a:cubicBezTo>
                  </a:path>
                </a:pathLst>
              </a:custGeom>
              <a:solidFill>
                <a:srgbClr val="000000"/>
              </a:solidFill>
              <a:ln w="9638" cap="flat">
                <a:solidFill>
                  <a:srgbClr val="000000"/>
                </a:solidFill>
                <a:prstDash val="solid"/>
                <a:miter/>
              </a:ln>
            </p:spPr>
            <p:txBody>
              <a:bodyPr rtlCol="0" anchor="ctr"/>
              <a:lstStyle/>
              <a:p>
                <a:endParaRPr lang="en-US"/>
              </a:p>
            </p:txBody>
          </p:sp>
        </p:grpSp>
        <p:grpSp>
          <p:nvGrpSpPr>
            <p:cNvPr id="10" name="Graphique 2">
              <a:extLst>
                <a:ext uri="{FF2B5EF4-FFF2-40B4-BE49-F238E27FC236}">
                  <a16:creationId xmlns:a16="http://schemas.microsoft.com/office/drawing/2014/main" id="{CB92C7E3-F729-C968-0D43-0071F154F951}"/>
                </a:ext>
              </a:extLst>
            </p:cNvPr>
            <p:cNvGrpSpPr/>
            <p:nvPr/>
          </p:nvGrpSpPr>
          <p:grpSpPr>
            <a:xfrm>
              <a:off x="3135728" y="4423574"/>
              <a:ext cx="692298" cy="756240"/>
              <a:chOff x="2605172" y="4424953"/>
              <a:chExt cx="692298" cy="756240"/>
            </a:xfrm>
            <a:solidFill>
              <a:srgbClr val="000000"/>
            </a:solidFill>
          </p:grpSpPr>
          <p:sp>
            <p:nvSpPr>
              <p:cNvPr id="259" name="Forme libre : forme 258">
                <a:extLst>
                  <a:ext uri="{FF2B5EF4-FFF2-40B4-BE49-F238E27FC236}">
                    <a16:creationId xmlns:a16="http://schemas.microsoft.com/office/drawing/2014/main" id="{FA9B12A0-D2A4-80D3-E3BE-706A21BD357B}"/>
                  </a:ext>
                </a:extLst>
              </p:cNvPr>
              <p:cNvSpPr/>
              <p:nvPr/>
            </p:nvSpPr>
            <p:spPr>
              <a:xfrm>
                <a:off x="2605172" y="4424971"/>
                <a:ext cx="290134" cy="742072"/>
              </a:xfrm>
              <a:custGeom>
                <a:avLst/>
                <a:gdLst>
                  <a:gd name="connsiteX0" fmla="*/ 114433 w 290134"/>
                  <a:gd name="connsiteY0" fmla="*/ 603541 h 742072"/>
                  <a:gd name="connsiteX1" fmla="*/ 290120 w 290134"/>
                  <a:gd name="connsiteY1" fmla="*/ 603541 h 742072"/>
                  <a:gd name="connsiteX2" fmla="*/ 290120 w 290134"/>
                  <a:gd name="connsiteY2" fmla="*/ 741703 h 742072"/>
                  <a:gd name="connsiteX3" fmla="*/ -15 w 290134"/>
                  <a:gd name="connsiteY3" fmla="*/ 741703 h 742072"/>
                  <a:gd name="connsiteX4" fmla="*/ -15 w 290134"/>
                  <a:gd name="connsiteY4" fmla="*/ 603541 h 742072"/>
                  <a:gd name="connsiteX5" fmla="*/ 145726 w 290134"/>
                  <a:gd name="connsiteY5" fmla="*/ 368712 h 742072"/>
                  <a:gd name="connsiteX6" fmla="*/ 174606 w 290134"/>
                  <a:gd name="connsiteY6" fmla="*/ 305733 h 742072"/>
                  <a:gd name="connsiteX7" fmla="*/ 183965 w 290134"/>
                  <a:gd name="connsiteY7" fmla="*/ 241778 h 742072"/>
                  <a:gd name="connsiteX8" fmla="*/ 164980 w 290134"/>
                  <a:gd name="connsiteY8" fmla="*/ 159271 h 742072"/>
                  <a:gd name="connsiteX9" fmla="*/ 114975 w 290134"/>
                  <a:gd name="connsiteY9" fmla="*/ 128027 h 742072"/>
                  <a:gd name="connsiteX10" fmla="*/ 62295 w 290134"/>
                  <a:gd name="connsiteY10" fmla="*/ 147066 h 742072"/>
                  <a:gd name="connsiteX11" fmla="*/ 1059 w 290134"/>
                  <a:gd name="connsiteY11" fmla="*/ 202722 h 742072"/>
                  <a:gd name="connsiteX12" fmla="*/ 1059 w 290134"/>
                  <a:gd name="connsiteY12" fmla="*/ 42592 h 742072"/>
                  <a:gd name="connsiteX13" fmla="*/ 69783 w 290134"/>
                  <a:gd name="connsiteY13" fmla="*/ 10859 h 742072"/>
                  <a:gd name="connsiteX14" fmla="*/ 136368 w 290134"/>
                  <a:gd name="connsiteY14" fmla="*/ -370 h 742072"/>
                  <a:gd name="connsiteX15" fmla="*/ 247608 w 290134"/>
                  <a:gd name="connsiteY15" fmla="*/ 57238 h 742072"/>
                  <a:gd name="connsiteX16" fmla="*/ 287451 w 290134"/>
                  <a:gd name="connsiteY16" fmla="*/ 217859 h 742072"/>
                  <a:gd name="connsiteX17" fmla="*/ 270605 w 290134"/>
                  <a:gd name="connsiteY17" fmla="*/ 329170 h 742072"/>
                  <a:gd name="connsiteX18" fmla="*/ 199744 w 290134"/>
                  <a:gd name="connsiteY18" fmla="*/ 466842 h 742072"/>
                  <a:gd name="connsiteX19" fmla="*/ 114438 w 290134"/>
                  <a:gd name="connsiteY19" fmla="*/ 603537 h 7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134" h="742072">
                    <a:moveTo>
                      <a:pt x="114433" y="603541"/>
                    </a:moveTo>
                    <a:lnTo>
                      <a:pt x="290120" y="603541"/>
                    </a:lnTo>
                    <a:lnTo>
                      <a:pt x="290120" y="741703"/>
                    </a:lnTo>
                    <a:lnTo>
                      <a:pt x="-15" y="741703"/>
                    </a:lnTo>
                    <a:lnTo>
                      <a:pt x="-15" y="603541"/>
                    </a:lnTo>
                    <a:lnTo>
                      <a:pt x="145726" y="368712"/>
                    </a:lnTo>
                    <a:cubicBezTo>
                      <a:pt x="158739" y="347231"/>
                      <a:pt x="168366" y="326238"/>
                      <a:pt x="174606" y="305733"/>
                    </a:cubicBezTo>
                    <a:cubicBezTo>
                      <a:pt x="180846" y="285228"/>
                      <a:pt x="183965" y="263910"/>
                      <a:pt x="183965" y="241778"/>
                    </a:cubicBezTo>
                    <a:cubicBezTo>
                      <a:pt x="183965" y="207604"/>
                      <a:pt x="177637" y="180102"/>
                      <a:pt x="164980" y="159271"/>
                    </a:cubicBezTo>
                    <a:cubicBezTo>
                      <a:pt x="152501" y="138442"/>
                      <a:pt x="135833" y="128027"/>
                      <a:pt x="114975" y="128027"/>
                    </a:cubicBezTo>
                    <a:cubicBezTo>
                      <a:pt x="98930" y="128027"/>
                      <a:pt x="81370" y="134374"/>
                      <a:pt x="62295" y="147066"/>
                    </a:cubicBezTo>
                    <a:cubicBezTo>
                      <a:pt x="43220" y="159435"/>
                      <a:pt x="22808" y="177987"/>
                      <a:pt x="1059" y="202722"/>
                    </a:cubicBezTo>
                    <a:lnTo>
                      <a:pt x="1059" y="42592"/>
                    </a:lnTo>
                    <a:cubicBezTo>
                      <a:pt x="24234" y="28597"/>
                      <a:pt x="47142" y="18020"/>
                      <a:pt x="69783" y="10859"/>
                    </a:cubicBezTo>
                    <a:cubicBezTo>
                      <a:pt x="92423" y="3374"/>
                      <a:pt x="114618" y="-369"/>
                      <a:pt x="136368" y="-370"/>
                    </a:cubicBezTo>
                    <a:cubicBezTo>
                      <a:pt x="184145" y="-369"/>
                      <a:pt x="221222" y="18833"/>
                      <a:pt x="247608" y="57238"/>
                    </a:cubicBezTo>
                    <a:cubicBezTo>
                      <a:pt x="274170" y="95645"/>
                      <a:pt x="287451" y="149184"/>
                      <a:pt x="287451" y="217859"/>
                    </a:cubicBezTo>
                    <a:cubicBezTo>
                      <a:pt x="287451" y="257567"/>
                      <a:pt x="281836" y="294670"/>
                      <a:pt x="270605" y="329170"/>
                    </a:cubicBezTo>
                    <a:cubicBezTo>
                      <a:pt x="259373" y="363346"/>
                      <a:pt x="235752" y="409237"/>
                      <a:pt x="199744" y="466842"/>
                    </a:cubicBezTo>
                    <a:lnTo>
                      <a:pt x="114438" y="603537"/>
                    </a:lnTo>
                  </a:path>
                </a:pathLst>
              </a:custGeom>
              <a:solidFill>
                <a:srgbClr val="000000"/>
              </a:solidFill>
              <a:ln w="9960" cap="flat">
                <a:noFill/>
                <a:prstDash val="solid"/>
                <a:miter/>
              </a:ln>
            </p:spPr>
            <p:txBody>
              <a:bodyPr rtlCol="0" anchor="ctr"/>
              <a:lstStyle/>
              <a:p>
                <a:endParaRPr lang="en-US"/>
              </a:p>
            </p:txBody>
          </p:sp>
          <p:sp>
            <p:nvSpPr>
              <p:cNvPr id="260" name="Forme libre : forme 259">
                <a:extLst>
                  <a:ext uri="{FF2B5EF4-FFF2-40B4-BE49-F238E27FC236}">
                    <a16:creationId xmlns:a16="http://schemas.microsoft.com/office/drawing/2014/main" id="{669BE15D-D9E0-2F35-C5A8-EE903D97B9FF}"/>
                  </a:ext>
                </a:extLst>
              </p:cNvPr>
              <p:cNvSpPr/>
              <p:nvPr/>
            </p:nvSpPr>
            <p:spPr>
              <a:xfrm>
                <a:off x="2968821" y="4424953"/>
                <a:ext cx="328649" cy="756240"/>
              </a:xfrm>
              <a:custGeom>
                <a:avLst/>
                <a:gdLst>
                  <a:gd name="connsiteX0" fmla="*/ 225671 w 328649"/>
                  <a:gd name="connsiteY0" fmla="*/ 376530 h 756240"/>
                  <a:gd name="connsiteX1" fmla="*/ 211498 w 328649"/>
                  <a:gd name="connsiteY1" fmla="*/ 184172 h 756240"/>
                  <a:gd name="connsiteX2" fmla="*/ 164434 w 328649"/>
                  <a:gd name="connsiteY2" fmla="*/ 128029 h 756240"/>
                  <a:gd name="connsiteX3" fmla="*/ 117103 w 328649"/>
                  <a:gd name="connsiteY3" fmla="*/ 184172 h 756240"/>
                  <a:gd name="connsiteX4" fmla="*/ 102930 w 328649"/>
                  <a:gd name="connsiteY4" fmla="*/ 376530 h 756240"/>
                  <a:gd name="connsiteX5" fmla="*/ 117103 w 328649"/>
                  <a:gd name="connsiteY5" fmla="*/ 571321 h 756240"/>
                  <a:gd name="connsiteX6" fmla="*/ 164434 w 328649"/>
                  <a:gd name="connsiteY6" fmla="*/ 627951 h 756240"/>
                  <a:gd name="connsiteX7" fmla="*/ 211498 w 328649"/>
                  <a:gd name="connsiteY7" fmla="*/ 571321 h 756240"/>
                  <a:gd name="connsiteX8" fmla="*/ 225671 w 328649"/>
                  <a:gd name="connsiteY8" fmla="*/ 376530 h 756240"/>
                  <a:gd name="connsiteX9" fmla="*/ 328621 w 328649"/>
                  <a:gd name="connsiteY9" fmla="*/ 377995 h 756240"/>
                  <a:gd name="connsiteX10" fmla="*/ 285836 w 328649"/>
                  <a:gd name="connsiteY10" fmla="*/ 657741 h 756240"/>
                  <a:gd name="connsiteX11" fmla="*/ 164430 w 328649"/>
                  <a:gd name="connsiteY11" fmla="*/ 755871 h 756240"/>
                  <a:gd name="connsiteX12" fmla="*/ 42757 w 328649"/>
                  <a:gd name="connsiteY12" fmla="*/ 657741 h 756240"/>
                  <a:gd name="connsiteX13" fmla="*/ -29 w 328649"/>
                  <a:gd name="connsiteY13" fmla="*/ 377995 h 756240"/>
                  <a:gd name="connsiteX14" fmla="*/ 42757 w 328649"/>
                  <a:gd name="connsiteY14" fmla="*/ 98249 h 756240"/>
                  <a:gd name="connsiteX15" fmla="*/ 164430 w 328649"/>
                  <a:gd name="connsiteY15" fmla="*/ -369 h 756240"/>
                  <a:gd name="connsiteX16" fmla="*/ 285836 w 328649"/>
                  <a:gd name="connsiteY16" fmla="*/ 98249 h 756240"/>
                  <a:gd name="connsiteX17" fmla="*/ 328621 w 328649"/>
                  <a:gd name="connsiteY17" fmla="*/ 377995 h 75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8649" h="756240">
                    <a:moveTo>
                      <a:pt x="225671" y="376530"/>
                    </a:moveTo>
                    <a:cubicBezTo>
                      <a:pt x="225670" y="285399"/>
                      <a:pt x="220946" y="221277"/>
                      <a:pt x="211498" y="184172"/>
                    </a:cubicBezTo>
                    <a:cubicBezTo>
                      <a:pt x="202228" y="146744"/>
                      <a:pt x="186540" y="128029"/>
                      <a:pt x="164434" y="128029"/>
                    </a:cubicBezTo>
                    <a:cubicBezTo>
                      <a:pt x="142329" y="128029"/>
                      <a:pt x="126551" y="146744"/>
                      <a:pt x="117103" y="184172"/>
                    </a:cubicBezTo>
                    <a:cubicBezTo>
                      <a:pt x="107654" y="221277"/>
                      <a:pt x="102930" y="285393"/>
                      <a:pt x="102930" y="376530"/>
                    </a:cubicBezTo>
                    <a:cubicBezTo>
                      <a:pt x="102930" y="468638"/>
                      <a:pt x="107654" y="533572"/>
                      <a:pt x="117103" y="571321"/>
                    </a:cubicBezTo>
                    <a:cubicBezTo>
                      <a:pt x="126552" y="609069"/>
                      <a:pt x="142328" y="627951"/>
                      <a:pt x="164434" y="627951"/>
                    </a:cubicBezTo>
                    <a:cubicBezTo>
                      <a:pt x="186362" y="627951"/>
                      <a:pt x="202049" y="609075"/>
                      <a:pt x="211498" y="571321"/>
                    </a:cubicBezTo>
                    <a:cubicBezTo>
                      <a:pt x="220946" y="533565"/>
                      <a:pt x="225670" y="468634"/>
                      <a:pt x="225671" y="376530"/>
                    </a:cubicBezTo>
                    <a:moveTo>
                      <a:pt x="328621" y="377995"/>
                    </a:moveTo>
                    <a:cubicBezTo>
                      <a:pt x="328621" y="498745"/>
                      <a:pt x="314358" y="591987"/>
                      <a:pt x="285836" y="657741"/>
                    </a:cubicBezTo>
                    <a:cubicBezTo>
                      <a:pt x="257312" y="723160"/>
                      <a:pt x="216844" y="755871"/>
                      <a:pt x="164430" y="755871"/>
                    </a:cubicBezTo>
                    <a:cubicBezTo>
                      <a:pt x="111840" y="755871"/>
                      <a:pt x="71286" y="723161"/>
                      <a:pt x="42757" y="657741"/>
                    </a:cubicBezTo>
                    <a:cubicBezTo>
                      <a:pt x="14233" y="591996"/>
                      <a:pt x="-29" y="498743"/>
                      <a:pt x="-29" y="377995"/>
                    </a:cubicBezTo>
                    <a:cubicBezTo>
                      <a:pt x="-29" y="256919"/>
                      <a:pt x="14233" y="163668"/>
                      <a:pt x="42757" y="98249"/>
                    </a:cubicBezTo>
                    <a:cubicBezTo>
                      <a:pt x="71280" y="32504"/>
                      <a:pt x="111837" y="-368"/>
                      <a:pt x="164430" y="-369"/>
                    </a:cubicBezTo>
                    <a:cubicBezTo>
                      <a:pt x="216842" y="-369"/>
                      <a:pt x="257307" y="32504"/>
                      <a:pt x="285836" y="98249"/>
                    </a:cubicBezTo>
                    <a:cubicBezTo>
                      <a:pt x="314359" y="163669"/>
                      <a:pt x="328620" y="256912"/>
                      <a:pt x="328621" y="377995"/>
                    </a:cubicBezTo>
                  </a:path>
                </a:pathLst>
              </a:custGeom>
              <a:solidFill>
                <a:srgbClr val="000000"/>
              </a:solidFill>
              <a:ln w="9960" cap="flat">
                <a:noFill/>
                <a:prstDash val="solid"/>
                <a:miter/>
              </a:ln>
            </p:spPr>
            <p:txBody>
              <a:bodyPr rtlCol="0" anchor="ctr"/>
              <a:lstStyle/>
              <a:p>
                <a:endParaRPr lang="en-US"/>
              </a:p>
            </p:txBody>
          </p:sp>
        </p:grpSp>
        <p:grpSp>
          <p:nvGrpSpPr>
            <p:cNvPr id="11" name="Graphique 2">
              <a:extLst>
                <a:ext uri="{FF2B5EF4-FFF2-40B4-BE49-F238E27FC236}">
                  <a16:creationId xmlns:a16="http://schemas.microsoft.com/office/drawing/2014/main" id="{A7F3BC2A-B894-6614-5B67-74EF817F848B}"/>
                </a:ext>
              </a:extLst>
            </p:cNvPr>
            <p:cNvGrpSpPr/>
            <p:nvPr/>
          </p:nvGrpSpPr>
          <p:grpSpPr>
            <a:xfrm>
              <a:off x="4392002" y="3898729"/>
              <a:ext cx="1225417" cy="838391"/>
              <a:chOff x="3448160" y="4621358"/>
              <a:chExt cx="1225417" cy="838391"/>
            </a:xfrm>
            <a:solidFill>
              <a:srgbClr val="000000"/>
            </a:solidFill>
          </p:grpSpPr>
          <p:sp>
            <p:nvSpPr>
              <p:cNvPr id="254" name="Forme libre : forme 253">
                <a:extLst>
                  <a:ext uri="{FF2B5EF4-FFF2-40B4-BE49-F238E27FC236}">
                    <a16:creationId xmlns:a16="http://schemas.microsoft.com/office/drawing/2014/main" id="{04EB6B08-045B-1BDE-67AA-550D6EE2E08D}"/>
                  </a:ext>
                </a:extLst>
              </p:cNvPr>
              <p:cNvSpPr/>
              <p:nvPr/>
            </p:nvSpPr>
            <p:spPr>
              <a:xfrm>
                <a:off x="3448160" y="4621618"/>
                <a:ext cx="210876" cy="217721"/>
              </a:xfrm>
              <a:custGeom>
                <a:avLst/>
                <a:gdLst>
                  <a:gd name="connsiteX0" fmla="*/ 18 w 210876"/>
                  <a:gd name="connsiteY0" fmla="*/ -788 h 217721"/>
                  <a:gd name="connsiteX1" fmla="*/ 206525 w 210876"/>
                  <a:gd name="connsiteY1" fmla="*/ -788 h 217721"/>
                  <a:gd name="connsiteX2" fmla="*/ 206525 w 210876"/>
                  <a:gd name="connsiteY2" fmla="*/ 41648 h 217721"/>
                  <a:gd name="connsiteX3" fmla="*/ 76538 w 210876"/>
                  <a:gd name="connsiteY3" fmla="*/ 41648 h 217721"/>
                  <a:gd name="connsiteX4" fmla="*/ 76538 w 210876"/>
                  <a:gd name="connsiteY4" fmla="*/ 82188 h 217721"/>
                  <a:gd name="connsiteX5" fmla="*/ 198774 w 210876"/>
                  <a:gd name="connsiteY5" fmla="*/ 82188 h 217721"/>
                  <a:gd name="connsiteX6" fmla="*/ 198774 w 210876"/>
                  <a:gd name="connsiteY6" fmla="*/ 124624 h 217721"/>
                  <a:gd name="connsiteX7" fmla="*/ 76538 w 210876"/>
                  <a:gd name="connsiteY7" fmla="*/ 124624 h 217721"/>
                  <a:gd name="connsiteX8" fmla="*/ 76538 w 210876"/>
                  <a:gd name="connsiteY8" fmla="*/ 174498 h 217721"/>
                  <a:gd name="connsiteX9" fmla="*/ 210895 w 210876"/>
                  <a:gd name="connsiteY9" fmla="*/ 174498 h 217721"/>
                  <a:gd name="connsiteX10" fmla="*/ 210895 w 210876"/>
                  <a:gd name="connsiteY10" fmla="*/ 216933 h 217721"/>
                  <a:gd name="connsiteX11" fmla="*/ 18 w 210876"/>
                  <a:gd name="connsiteY11" fmla="*/ 216933 h 217721"/>
                  <a:gd name="connsiteX12" fmla="*/ 18 w 210876"/>
                  <a:gd name="connsiteY12" fmla="*/ -784 h 21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76" h="217721">
                    <a:moveTo>
                      <a:pt x="18" y="-788"/>
                    </a:moveTo>
                    <a:lnTo>
                      <a:pt x="206525" y="-788"/>
                    </a:lnTo>
                    <a:lnTo>
                      <a:pt x="206525" y="41648"/>
                    </a:lnTo>
                    <a:lnTo>
                      <a:pt x="76538" y="41648"/>
                    </a:lnTo>
                    <a:lnTo>
                      <a:pt x="76538" y="82188"/>
                    </a:lnTo>
                    <a:lnTo>
                      <a:pt x="198774" y="82188"/>
                    </a:lnTo>
                    <a:lnTo>
                      <a:pt x="198774" y="124624"/>
                    </a:lnTo>
                    <a:lnTo>
                      <a:pt x="76538" y="124624"/>
                    </a:lnTo>
                    <a:lnTo>
                      <a:pt x="76538" y="174498"/>
                    </a:lnTo>
                    <a:lnTo>
                      <a:pt x="210895" y="174498"/>
                    </a:lnTo>
                    <a:lnTo>
                      <a:pt x="210895" y="216933"/>
                    </a:lnTo>
                    <a:lnTo>
                      <a:pt x="18" y="216933"/>
                    </a:lnTo>
                    <a:lnTo>
                      <a:pt x="18" y="-784"/>
                    </a:lnTo>
                  </a:path>
                </a:pathLst>
              </a:custGeom>
              <a:solidFill>
                <a:srgbClr val="000000"/>
              </a:solidFill>
              <a:ln w="9640" cap="flat">
                <a:noFill/>
                <a:prstDash val="solid"/>
                <a:miter/>
              </a:ln>
            </p:spPr>
            <p:txBody>
              <a:bodyPr rtlCol="0" anchor="ctr"/>
              <a:lstStyle/>
              <a:p>
                <a:endParaRPr lang="en-US"/>
              </a:p>
            </p:txBody>
          </p:sp>
          <p:sp>
            <p:nvSpPr>
              <p:cNvPr id="255" name="Forme libre : forme 254">
                <a:extLst>
                  <a:ext uri="{FF2B5EF4-FFF2-40B4-BE49-F238E27FC236}">
                    <a16:creationId xmlns:a16="http://schemas.microsoft.com/office/drawing/2014/main" id="{BCFCCE3E-01E7-79F4-6076-1199EFFE0CF8}"/>
                  </a:ext>
                </a:extLst>
              </p:cNvPr>
              <p:cNvSpPr/>
              <p:nvPr/>
            </p:nvSpPr>
            <p:spPr>
              <a:xfrm>
                <a:off x="3726382" y="4621618"/>
                <a:ext cx="255800" cy="221948"/>
              </a:xfrm>
              <a:custGeom>
                <a:avLst/>
                <a:gdLst>
                  <a:gd name="connsiteX0" fmla="*/ 23 w 255800"/>
                  <a:gd name="connsiteY0" fmla="*/ -788 h 221948"/>
                  <a:gd name="connsiteX1" fmla="*/ 76544 w 255800"/>
                  <a:gd name="connsiteY1" fmla="*/ -788 h 221948"/>
                  <a:gd name="connsiteX2" fmla="*/ 76544 w 255800"/>
                  <a:gd name="connsiteY2" fmla="*/ 129725 h 221948"/>
                  <a:gd name="connsiteX3" fmla="*/ 88469 w 255800"/>
                  <a:gd name="connsiteY3" fmla="*/ 168370 h 221948"/>
                  <a:gd name="connsiteX4" fmla="*/ 127823 w 255800"/>
                  <a:gd name="connsiteY4" fmla="*/ 179891 h 221948"/>
                  <a:gd name="connsiteX5" fmla="*/ 167177 w 255800"/>
                  <a:gd name="connsiteY5" fmla="*/ 168370 h 221948"/>
                  <a:gd name="connsiteX6" fmla="*/ 179302 w 255800"/>
                  <a:gd name="connsiteY6" fmla="*/ 129725 h 221948"/>
                  <a:gd name="connsiteX7" fmla="*/ 179302 w 255800"/>
                  <a:gd name="connsiteY7" fmla="*/ -788 h 221948"/>
                  <a:gd name="connsiteX8" fmla="*/ 255823 w 255800"/>
                  <a:gd name="connsiteY8" fmla="*/ -788 h 221948"/>
                  <a:gd name="connsiteX9" fmla="*/ 255823 w 255800"/>
                  <a:gd name="connsiteY9" fmla="*/ 129725 h 221948"/>
                  <a:gd name="connsiteX10" fmla="*/ 224221 w 255800"/>
                  <a:gd name="connsiteY10" fmla="*/ 198556 h 221948"/>
                  <a:gd name="connsiteX11" fmla="*/ 127824 w 255800"/>
                  <a:gd name="connsiteY11" fmla="*/ 221160 h 221948"/>
                  <a:gd name="connsiteX12" fmla="*/ 31626 w 255800"/>
                  <a:gd name="connsiteY12" fmla="*/ 198556 h 221948"/>
                  <a:gd name="connsiteX13" fmla="*/ 24 w 255800"/>
                  <a:gd name="connsiteY13" fmla="*/ 129725 h 221948"/>
                  <a:gd name="connsiteX14" fmla="*/ 24 w 255800"/>
                  <a:gd name="connsiteY14" fmla="*/ -788 h 22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800" h="221948">
                    <a:moveTo>
                      <a:pt x="23" y="-788"/>
                    </a:moveTo>
                    <a:lnTo>
                      <a:pt x="76544" y="-788"/>
                    </a:lnTo>
                    <a:lnTo>
                      <a:pt x="76544" y="129725"/>
                    </a:lnTo>
                    <a:cubicBezTo>
                      <a:pt x="76543" y="147710"/>
                      <a:pt x="80519" y="160592"/>
                      <a:pt x="88469" y="168370"/>
                    </a:cubicBezTo>
                    <a:cubicBezTo>
                      <a:pt x="96552" y="176050"/>
                      <a:pt x="109669" y="179891"/>
                      <a:pt x="127823" y="179891"/>
                    </a:cubicBezTo>
                    <a:cubicBezTo>
                      <a:pt x="146109" y="179891"/>
                      <a:pt x="159226" y="176050"/>
                      <a:pt x="167177" y="168370"/>
                    </a:cubicBezTo>
                    <a:cubicBezTo>
                      <a:pt x="175260" y="160592"/>
                      <a:pt x="179301" y="147710"/>
                      <a:pt x="179302" y="129725"/>
                    </a:cubicBezTo>
                    <a:lnTo>
                      <a:pt x="179302" y="-788"/>
                    </a:lnTo>
                    <a:lnTo>
                      <a:pt x="255823" y="-788"/>
                    </a:lnTo>
                    <a:lnTo>
                      <a:pt x="255823" y="129725"/>
                    </a:lnTo>
                    <a:cubicBezTo>
                      <a:pt x="255823" y="160544"/>
                      <a:pt x="245288" y="183488"/>
                      <a:pt x="224221" y="198556"/>
                    </a:cubicBezTo>
                    <a:cubicBezTo>
                      <a:pt x="203153" y="213625"/>
                      <a:pt x="171021" y="221160"/>
                      <a:pt x="127824" y="221160"/>
                    </a:cubicBezTo>
                    <a:cubicBezTo>
                      <a:pt x="84760" y="221160"/>
                      <a:pt x="52695" y="213625"/>
                      <a:pt x="31626" y="198556"/>
                    </a:cubicBezTo>
                    <a:cubicBezTo>
                      <a:pt x="10557" y="183487"/>
                      <a:pt x="24" y="160544"/>
                      <a:pt x="24" y="129725"/>
                    </a:cubicBezTo>
                    <a:lnTo>
                      <a:pt x="24" y="-788"/>
                    </a:lnTo>
                  </a:path>
                </a:pathLst>
              </a:custGeom>
              <a:solidFill>
                <a:srgbClr val="000000"/>
              </a:solidFill>
              <a:ln w="9640" cap="flat">
                <a:noFill/>
                <a:prstDash val="solid"/>
                <a:miter/>
              </a:ln>
            </p:spPr>
            <p:txBody>
              <a:bodyPr rtlCol="0" anchor="ctr"/>
              <a:lstStyle/>
              <a:p>
                <a:endParaRPr lang="en-US"/>
              </a:p>
            </p:txBody>
          </p:sp>
          <p:sp>
            <p:nvSpPr>
              <p:cNvPr id="256" name="Forme libre : forme 255">
                <a:extLst>
                  <a:ext uri="{FF2B5EF4-FFF2-40B4-BE49-F238E27FC236}">
                    <a16:creationId xmlns:a16="http://schemas.microsoft.com/office/drawing/2014/main" id="{DA7AE299-6618-B831-408C-33E4EA8CF747}"/>
                  </a:ext>
                </a:extLst>
              </p:cNvPr>
              <p:cNvSpPr/>
              <p:nvPr/>
            </p:nvSpPr>
            <p:spPr>
              <a:xfrm>
                <a:off x="4057143" y="4621358"/>
                <a:ext cx="267920" cy="217722"/>
              </a:xfrm>
              <a:custGeom>
                <a:avLst/>
                <a:gdLst>
                  <a:gd name="connsiteX0" fmla="*/ 108747 w 267920"/>
                  <a:gd name="connsiteY0" fmla="*/ 95749 h 217722"/>
                  <a:gd name="connsiteX1" fmla="*/ 143131 w 267920"/>
                  <a:gd name="connsiteY1" fmla="*/ 89187 h 217722"/>
                  <a:gd name="connsiteX2" fmla="*/ 153665 w 267920"/>
                  <a:gd name="connsiteY2" fmla="*/ 67604 h 217722"/>
                  <a:gd name="connsiteX3" fmla="*/ 143131 w 267920"/>
                  <a:gd name="connsiteY3" fmla="*/ 46313 h 217722"/>
                  <a:gd name="connsiteX4" fmla="*/ 108747 w 267920"/>
                  <a:gd name="connsiteY4" fmla="*/ 39897 h 217722"/>
                  <a:gd name="connsiteX5" fmla="*/ 76549 w 267920"/>
                  <a:gd name="connsiteY5" fmla="*/ 39897 h 217722"/>
                  <a:gd name="connsiteX6" fmla="*/ 76549 w 267920"/>
                  <a:gd name="connsiteY6" fmla="*/ 95749 h 217722"/>
                  <a:gd name="connsiteX7" fmla="*/ 108747 w 267920"/>
                  <a:gd name="connsiteY7" fmla="*/ 95749 h 217722"/>
                  <a:gd name="connsiteX8" fmla="*/ 76549 w 267920"/>
                  <a:gd name="connsiteY8" fmla="*/ 134539 h 217722"/>
                  <a:gd name="connsiteX9" fmla="*/ 76549 w 267920"/>
                  <a:gd name="connsiteY9" fmla="*/ 216930 h 217722"/>
                  <a:gd name="connsiteX10" fmla="*/ 28 w 267920"/>
                  <a:gd name="connsiteY10" fmla="*/ 216930 h 217722"/>
                  <a:gd name="connsiteX11" fmla="*/ 28 w 267920"/>
                  <a:gd name="connsiteY11" fmla="*/ -788 h 217722"/>
                  <a:gd name="connsiteX12" fmla="*/ 116892 w 267920"/>
                  <a:gd name="connsiteY12" fmla="*/ -788 h 217722"/>
                  <a:gd name="connsiteX13" fmla="*/ 202755 w 267920"/>
                  <a:gd name="connsiteY13" fmla="*/ 13650 h 217722"/>
                  <a:gd name="connsiteX14" fmla="*/ 230184 w 267920"/>
                  <a:gd name="connsiteY14" fmla="*/ 59294 h 217722"/>
                  <a:gd name="connsiteX15" fmla="*/ 215873 w 267920"/>
                  <a:gd name="connsiteY15" fmla="*/ 94730 h 217722"/>
                  <a:gd name="connsiteX16" fmla="*/ 173141 w 267920"/>
                  <a:gd name="connsiteY16" fmla="*/ 115146 h 217722"/>
                  <a:gd name="connsiteX17" fmla="*/ 201165 w 267920"/>
                  <a:gd name="connsiteY17" fmla="*/ 127103 h 217722"/>
                  <a:gd name="connsiteX18" fmla="*/ 226408 w 267920"/>
                  <a:gd name="connsiteY18" fmla="*/ 155104 h 217722"/>
                  <a:gd name="connsiteX19" fmla="*/ 267948 w 267920"/>
                  <a:gd name="connsiteY19" fmla="*/ 216934 h 217722"/>
                  <a:gd name="connsiteX20" fmla="*/ 186457 w 267920"/>
                  <a:gd name="connsiteY20" fmla="*/ 216934 h 217722"/>
                  <a:gd name="connsiteX21" fmla="*/ 150284 w 267920"/>
                  <a:gd name="connsiteY21" fmla="*/ 162831 h 217722"/>
                  <a:gd name="connsiteX22" fmla="*/ 128023 w 267920"/>
                  <a:gd name="connsiteY22" fmla="*/ 140520 h 217722"/>
                  <a:gd name="connsiteX23" fmla="*/ 98209 w 267920"/>
                  <a:gd name="connsiteY23" fmla="*/ 134540 h 217722"/>
                  <a:gd name="connsiteX24" fmla="*/ 76544 w 267920"/>
                  <a:gd name="connsiteY24" fmla="*/ 134540 h 21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7920" h="217722">
                    <a:moveTo>
                      <a:pt x="108747" y="95749"/>
                    </a:moveTo>
                    <a:cubicBezTo>
                      <a:pt x="124780" y="95749"/>
                      <a:pt x="136241" y="93562"/>
                      <a:pt x="143131" y="89187"/>
                    </a:cubicBezTo>
                    <a:cubicBezTo>
                      <a:pt x="150154" y="84812"/>
                      <a:pt x="153665" y="77618"/>
                      <a:pt x="153665" y="67604"/>
                    </a:cubicBezTo>
                    <a:cubicBezTo>
                      <a:pt x="153665" y="57688"/>
                      <a:pt x="150154" y="50591"/>
                      <a:pt x="143131" y="46313"/>
                    </a:cubicBezTo>
                    <a:cubicBezTo>
                      <a:pt x="136241" y="42036"/>
                      <a:pt x="124779" y="39897"/>
                      <a:pt x="108747" y="39897"/>
                    </a:cubicBezTo>
                    <a:lnTo>
                      <a:pt x="76549" y="39897"/>
                    </a:lnTo>
                    <a:lnTo>
                      <a:pt x="76549" y="95749"/>
                    </a:lnTo>
                    <a:lnTo>
                      <a:pt x="108747" y="95749"/>
                    </a:lnTo>
                    <a:moveTo>
                      <a:pt x="76549" y="134539"/>
                    </a:moveTo>
                    <a:lnTo>
                      <a:pt x="76549" y="216930"/>
                    </a:lnTo>
                    <a:lnTo>
                      <a:pt x="28" y="216930"/>
                    </a:lnTo>
                    <a:lnTo>
                      <a:pt x="28" y="-788"/>
                    </a:lnTo>
                    <a:lnTo>
                      <a:pt x="116892" y="-788"/>
                    </a:lnTo>
                    <a:cubicBezTo>
                      <a:pt x="155981" y="-788"/>
                      <a:pt x="184603" y="4025"/>
                      <a:pt x="202755" y="13650"/>
                    </a:cubicBezTo>
                    <a:cubicBezTo>
                      <a:pt x="221041" y="23274"/>
                      <a:pt x="230184" y="38490"/>
                      <a:pt x="230184" y="59294"/>
                    </a:cubicBezTo>
                    <a:cubicBezTo>
                      <a:pt x="230184" y="73682"/>
                      <a:pt x="225414" y="85494"/>
                      <a:pt x="215873" y="94730"/>
                    </a:cubicBezTo>
                    <a:cubicBezTo>
                      <a:pt x="206465" y="103967"/>
                      <a:pt x="192221" y="110771"/>
                      <a:pt x="173141" y="115146"/>
                    </a:cubicBezTo>
                    <a:cubicBezTo>
                      <a:pt x="183608" y="116896"/>
                      <a:pt x="192950" y="120882"/>
                      <a:pt x="201165" y="127103"/>
                    </a:cubicBezTo>
                    <a:cubicBezTo>
                      <a:pt x="209513" y="133229"/>
                      <a:pt x="217927" y="142562"/>
                      <a:pt x="226408" y="155104"/>
                    </a:cubicBezTo>
                    <a:lnTo>
                      <a:pt x="267948" y="216934"/>
                    </a:lnTo>
                    <a:lnTo>
                      <a:pt x="186457" y="216934"/>
                    </a:lnTo>
                    <a:lnTo>
                      <a:pt x="150284" y="162831"/>
                    </a:lnTo>
                    <a:cubicBezTo>
                      <a:pt x="142996" y="151943"/>
                      <a:pt x="135576" y="144506"/>
                      <a:pt x="128023" y="140520"/>
                    </a:cubicBezTo>
                    <a:cubicBezTo>
                      <a:pt x="120603" y="136534"/>
                      <a:pt x="110665" y="134541"/>
                      <a:pt x="98209" y="134540"/>
                    </a:cubicBezTo>
                    <a:lnTo>
                      <a:pt x="76544" y="134540"/>
                    </a:lnTo>
                  </a:path>
                </a:pathLst>
              </a:custGeom>
              <a:solidFill>
                <a:srgbClr val="000000"/>
              </a:solidFill>
              <a:ln w="9640" cap="flat">
                <a:noFill/>
                <a:prstDash val="solid"/>
                <a:miter/>
              </a:ln>
            </p:spPr>
            <p:txBody>
              <a:bodyPr rtlCol="0" anchor="ctr"/>
              <a:lstStyle/>
              <a:p>
                <a:endParaRPr lang="en-US"/>
              </a:p>
            </p:txBody>
          </p:sp>
          <p:sp>
            <p:nvSpPr>
              <p:cNvPr id="257" name="Forme libre : forme 256">
                <a:extLst>
                  <a:ext uri="{FF2B5EF4-FFF2-40B4-BE49-F238E27FC236}">
                    <a16:creationId xmlns:a16="http://schemas.microsoft.com/office/drawing/2014/main" id="{6B4C155A-32BB-6B6B-2AB5-0F8B5F95ECA8}"/>
                  </a:ext>
                </a:extLst>
              </p:cNvPr>
              <p:cNvSpPr/>
              <p:nvPr/>
            </p:nvSpPr>
            <p:spPr>
              <a:xfrm>
                <a:off x="4350539" y="4621736"/>
                <a:ext cx="305280" cy="225891"/>
              </a:xfrm>
              <a:custGeom>
                <a:avLst/>
                <a:gdLst>
                  <a:gd name="connsiteX0" fmla="*/ 152673 w 305280"/>
                  <a:gd name="connsiteY0" fmla="*/ 39898 h 225891"/>
                  <a:gd name="connsiteX1" fmla="*/ 98412 w 305280"/>
                  <a:gd name="connsiteY1" fmla="*/ 58856 h 225891"/>
                  <a:gd name="connsiteX2" fmla="*/ 79132 w 305280"/>
                  <a:gd name="connsiteY2" fmla="*/ 112229 h 225891"/>
                  <a:gd name="connsiteX3" fmla="*/ 98412 w 305280"/>
                  <a:gd name="connsiteY3" fmla="*/ 165457 h 225891"/>
                  <a:gd name="connsiteX4" fmla="*/ 152673 w 305280"/>
                  <a:gd name="connsiteY4" fmla="*/ 184414 h 225891"/>
                  <a:gd name="connsiteX5" fmla="*/ 207132 w 305280"/>
                  <a:gd name="connsiteY5" fmla="*/ 165457 h 225891"/>
                  <a:gd name="connsiteX6" fmla="*/ 226411 w 305280"/>
                  <a:gd name="connsiteY6" fmla="*/ 112229 h 225891"/>
                  <a:gd name="connsiteX7" fmla="*/ 207132 w 305280"/>
                  <a:gd name="connsiteY7" fmla="*/ 58856 h 225891"/>
                  <a:gd name="connsiteX8" fmla="*/ 152673 w 305280"/>
                  <a:gd name="connsiteY8" fmla="*/ 39898 h 225891"/>
                  <a:gd name="connsiteX9" fmla="*/ 152673 w 305280"/>
                  <a:gd name="connsiteY9" fmla="*/ -788 h 225891"/>
                  <a:gd name="connsiteX10" fmla="*/ 264767 w 305280"/>
                  <a:gd name="connsiteY10" fmla="*/ 29253 h 225891"/>
                  <a:gd name="connsiteX11" fmla="*/ 305313 w 305280"/>
                  <a:gd name="connsiteY11" fmla="*/ 112230 h 225891"/>
                  <a:gd name="connsiteX12" fmla="*/ 264767 w 305280"/>
                  <a:gd name="connsiteY12" fmla="*/ 195063 h 225891"/>
                  <a:gd name="connsiteX13" fmla="*/ 152673 w 305280"/>
                  <a:gd name="connsiteY13" fmla="*/ 225103 h 225891"/>
                  <a:gd name="connsiteX14" fmla="*/ 40579 w 305280"/>
                  <a:gd name="connsiteY14" fmla="*/ 195063 h 225891"/>
                  <a:gd name="connsiteX15" fmla="*/ 32 w 305280"/>
                  <a:gd name="connsiteY15" fmla="*/ 112230 h 225891"/>
                  <a:gd name="connsiteX16" fmla="*/ 40579 w 305280"/>
                  <a:gd name="connsiteY16" fmla="*/ 29253 h 225891"/>
                  <a:gd name="connsiteX17" fmla="*/ 152673 w 305280"/>
                  <a:gd name="connsiteY17" fmla="*/ -788 h 2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5280" h="225891">
                    <a:moveTo>
                      <a:pt x="152673" y="39898"/>
                    </a:moveTo>
                    <a:cubicBezTo>
                      <a:pt x="129352" y="39899"/>
                      <a:pt x="111265" y="46217"/>
                      <a:pt x="98412" y="58856"/>
                    </a:cubicBezTo>
                    <a:cubicBezTo>
                      <a:pt x="85559" y="71494"/>
                      <a:pt x="79132" y="89286"/>
                      <a:pt x="79132" y="112229"/>
                    </a:cubicBezTo>
                    <a:cubicBezTo>
                      <a:pt x="79132" y="135075"/>
                      <a:pt x="85558" y="152818"/>
                      <a:pt x="98412" y="165457"/>
                    </a:cubicBezTo>
                    <a:cubicBezTo>
                      <a:pt x="111265" y="178095"/>
                      <a:pt x="129351" y="184414"/>
                      <a:pt x="152673" y="184414"/>
                    </a:cubicBezTo>
                    <a:cubicBezTo>
                      <a:pt x="176126" y="184414"/>
                      <a:pt x="194279" y="178095"/>
                      <a:pt x="207132" y="165457"/>
                    </a:cubicBezTo>
                    <a:cubicBezTo>
                      <a:pt x="219985" y="152818"/>
                      <a:pt x="226411" y="135075"/>
                      <a:pt x="226411" y="112229"/>
                    </a:cubicBezTo>
                    <a:cubicBezTo>
                      <a:pt x="226411" y="89286"/>
                      <a:pt x="219984" y="71495"/>
                      <a:pt x="207132" y="58856"/>
                    </a:cubicBezTo>
                    <a:cubicBezTo>
                      <a:pt x="194279" y="46216"/>
                      <a:pt x="176126" y="39899"/>
                      <a:pt x="152673" y="39898"/>
                    </a:cubicBezTo>
                    <a:moveTo>
                      <a:pt x="152673" y="-788"/>
                    </a:moveTo>
                    <a:cubicBezTo>
                      <a:pt x="200374" y="-788"/>
                      <a:pt x="237741" y="9226"/>
                      <a:pt x="264767" y="29253"/>
                    </a:cubicBezTo>
                    <a:cubicBezTo>
                      <a:pt x="291793" y="49279"/>
                      <a:pt x="305313" y="76939"/>
                      <a:pt x="305313" y="112230"/>
                    </a:cubicBezTo>
                    <a:cubicBezTo>
                      <a:pt x="305313" y="147425"/>
                      <a:pt x="291797" y="175034"/>
                      <a:pt x="264767" y="195063"/>
                    </a:cubicBezTo>
                    <a:cubicBezTo>
                      <a:pt x="237736" y="215090"/>
                      <a:pt x="200369" y="225103"/>
                      <a:pt x="152673" y="225103"/>
                    </a:cubicBezTo>
                    <a:cubicBezTo>
                      <a:pt x="105104" y="225103"/>
                      <a:pt x="67737" y="215090"/>
                      <a:pt x="40579" y="195063"/>
                    </a:cubicBezTo>
                    <a:cubicBezTo>
                      <a:pt x="13548" y="175034"/>
                      <a:pt x="32" y="147426"/>
                      <a:pt x="32" y="112230"/>
                    </a:cubicBezTo>
                    <a:cubicBezTo>
                      <a:pt x="32" y="76940"/>
                      <a:pt x="13548" y="49281"/>
                      <a:pt x="40579" y="29253"/>
                    </a:cubicBezTo>
                    <a:cubicBezTo>
                      <a:pt x="67741" y="9226"/>
                      <a:pt x="105108" y="-788"/>
                      <a:pt x="152673" y="-788"/>
                    </a:cubicBezTo>
                  </a:path>
                </a:pathLst>
              </a:custGeom>
              <a:solidFill>
                <a:srgbClr val="000000"/>
              </a:solidFill>
              <a:ln w="9640" cap="flat">
                <a:noFill/>
                <a:prstDash val="solid"/>
                <a:miter/>
              </a:ln>
            </p:spPr>
            <p:txBody>
              <a:bodyPr rtlCol="0" anchor="ctr"/>
              <a:lstStyle/>
              <a:p>
                <a:endParaRPr lang="en-US" dirty="0"/>
              </a:p>
            </p:txBody>
          </p:sp>
          <p:sp>
            <p:nvSpPr>
              <p:cNvPr id="258" name="Forme libre : forme 257">
                <a:extLst>
                  <a:ext uri="{FF2B5EF4-FFF2-40B4-BE49-F238E27FC236}">
                    <a16:creationId xmlns:a16="http://schemas.microsoft.com/office/drawing/2014/main" id="{ED68EBC3-CE76-E201-A944-D394EB810A2C}"/>
                  </a:ext>
                </a:extLst>
              </p:cNvPr>
              <p:cNvSpPr/>
              <p:nvPr/>
            </p:nvSpPr>
            <p:spPr>
              <a:xfrm>
                <a:off x="4368297" y="5233858"/>
                <a:ext cx="305280" cy="225891"/>
              </a:xfrm>
              <a:custGeom>
                <a:avLst/>
                <a:gdLst>
                  <a:gd name="connsiteX0" fmla="*/ 152673 w 305280"/>
                  <a:gd name="connsiteY0" fmla="*/ 39898 h 225891"/>
                  <a:gd name="connsiteX1" fmla="*/ 98412 w 305280"/>
                  <a:gd name="connsiteY1" fmla="*/ 58856 h 225891"/>
                  <a:gd name="connsiteX2" fmla="*/ 79132 w 305280"/>
                  <a:gd name="connsiteY2" fmla="*/ 112229 h 225891"/>
                  <a:gd name="connsiteX3" fmla="*/ 98412 w 305280"/>
                  <a:gd name="connsiteY3" fmla="*/ 165457 h 225891"/>
                  <a:gd name="connsiteX4" fmla="*/ 152673 w 305280"/>
                  <a:gd name="connsiteY4" fmla="*/ 184414 h 225891"/>
                  <a:gd name="connsiteX5" fmla="*/ 207132 w 305280"/>
                  <a:gd name="connsiteY5" fmla="*/ 165457 h 225891"/>
                  <a:gd name="connsiteX6" fmla="*/ 226411 w 305280"/>
                  <a:gd name="connsiteY6" fmla="*/ 112229 h 225891"/>
                  <a:gd name="connsiteX7" fmla="*/ 207132 w 305280"/>
                  <a:gd name="connsiteY7" fmla="*/ 58856 h 225891"/>
                  <a:gd name="connsiteX8" fmla="*/ 152673 w 305280"/>
                  <a:gd name="connsiteY8" fmla="*/ 39898 h 225891"/>
                  <a:gd name="connsiteX9" fmla="*/ 152673 w 305280"/>
                  <a:gd name="connsiteY9" fmla="*/ -788 h 225891"/>
                  <a:gd name="connsiteX10" fmla="*/ 264767 w 305280"/>
                  <a:gd name="connsiteY10" fmla="*/ 29253 h 225891"/>
                  <a:gd name="connsiteX11" fmla="*/ 305313 w 305280"/>
                  <a:gd name="connsiteY11" fmla="*/ 112230 h 225891"/>
                  <a:gd name="connsiteX12" fmla="*/ 264767 w 305280"/>
                  <a:gd name="connsiteY12" fmla="*/ 195063 h 225891"/>
                  <a:gd name="connsiteX13" fmla="*/ 152673 w 305280"/>
                  <a:gd name="connsiteY13" fmla="*/ 225103 h 225891"/>
                  <a:gd name="connsiteX14" fmla="*/ 40579 w 305280"/>
                  <a:gd name="connsiteY14" fmla="*/ 195063 h 225891"/>
                  <a:gd name="connsiteX15" fmla="*/ 32 w 305280"/>
                  <a:gd name="connsiteY15" fmla="*/ 112230 h 225891"/>
                  <a:gd name="connsiteX16" fmla="*/ 40579 w 305280"/>
                  <a:gd name="connsiteY16" fmla="*/ 29253 h 225891"/>
                  <a:gd name="connsiteX17" fmla="*/ 152673 w 305280"/>
                  <a:gd name="connsiteY17" fmla="*/ -788 h 2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5280" h="225891">
                    <a:moveTo>
                      <a:pt x="152673" y="39898"/>
                    </a:moveTo>
                    <a:cubicBezTo>
                      <a:pt x="129352" y="39899"/>
                      <a:pt x="111265" y="46217"/>
                      <a:pt x="98412" y="58856"/>
                    </a:cubicBezTo>
                    <a:cubicBezTo>
                      <a:pt x="85559" y="71494"/>
                      <a:pt x="79132" y="89286"/>
                      <a:pt x="79132" y="112229"/>
                    </a:cubicBezTo>
                    <a:cubicBezTo>
                      <a:pt x="79132" y="135075"/>
                      <a:pt x="85558" y="152818"/>
                      <a:pt x="98412" y="165457"/>
                    </a:cubicBezTo>
                    <a:cubicBezTo>
                      <a:pt x="111265" y="178095"/>
                      <a:pt x="129351" y="184414"/>
                      <a:pt x="152673" y="184414"/>
                    </a:cubicBezTo>
                    <a:cubicBezTo>
                      <a:pt x="176126" y="184414"/>
                      <a:pt x="194279" y="178095"/>
                      <a:pt x="207132" y="165457"/>
                    </a:cubicBezTo>
                    <a:cubicBezTo>
                      <a:pt x="219985" y="152818"/>
                      <a:pt x="226411" y="135075"/>
                      <a:pt x="226411" y="112229"/>
                    </a:cubicBezTo>
                    <a:cubicBezTo>
                      <a:pt x="226411" y="89286"/>
                      <a:pt x="219984" y="71495"/>
                      <a:pt x="207132" y="58856"/>
                    </a:cubicBezTo>
                    <a:cubicBezTo>
                      <a:pt x="194279" y="46216"/>
                      <a:pt x="176126" y="39899"/>
                      <a:pt x="152673" y="39898"/>
                    </a:cubicBezTo>
                    <a:moveTo>
                      <a:pt x="152673" y="-788"/>
                    </a:moveTo>
                    <a:cubicBezTo>
                      <a:pt x="200374" y="-788"/>
                      <a:pt x="237741" y="9226"/>
                      <a:pt x="264767" y="29253"/>
                    </a:cubicBezTo>
                    <a:cubicBezTo>
                      <a:pt x="291793" y="49279"/>
                      <a:pt x="305313" y="76939"/>
                      <a:pt x="305313" y="112230"/>
                    </a:cubicBezTo>
                    <a:cubicBezTo>
                      <a:pt x="305313" y="147425"/>
                      <a:pt x="291797" y="175034"/>
                      <a:pt x="264767" y="195063"/>
                    </a:cubicBezTo>
                    <a:cubicBezTo>
                      <a:pt x="237736" y="215090"/>
                      <a:pt x="200369" y="225103"/>
                      <a:pt x="152673" y="225103"/>
                    </a:cubicBezTo>
                    <a:cubicBezTo>
                      <a:pt x="105104" y="225103"/>
                      <a:pt x="67737" y="215090"/>
                      <a:pt x="40579" y="195063"/>
                    </a:cubicBezTo>
                    <a:cubicBezTo>
                      <a:pt x="13548" y="175034"/>
                      <a:pt x="32" y="147426"/>
                      <a:pt x="32" y="112230"/>
                    </a:cubicBezTo>
                    <a:cubicBezTo>
                      <a:pt x="32" y="76940"/>
                      <a:pt x="13548" y="49281"/>
                      <a:pt x="40579" y="29253"/>
                    </a:cubicBezTo>
                    <a:cubicBezTo>
                      <a:pt x="67741" y="9226"/>
                      <a:pt x="105108" y="-788"/>
                      <a:pt x="152673" y="-788"/>
                    </a:cubicBezTo>
                  </a:path>
                </a:pathLst>
              </a:custGeom>
              <a:solidFill>
                <a:schemeClr val="bg1">
                  <a:lumMod val="65000"/>
                </a:schemeClr>
              </a:solidFill>
              <a:ln w="9640" cap="flat">
                <a:noFill/>
                <a:prstDash val="solid"/>
                <a:miter/>
              </a:ln>
            </p:spPr>
            <p:txBody>
              <a:bodyPr rtlCol="0" anchor="ctr"/>
              <a:lstStyle/>
              <a:p>
                <a:endParaRPr lang="en-US" dirty="0"/>
              </a:p>
            </p:txBody>
          </p:sp>
        </p:grpSp>
        <p:grpSp>
          <p:nvGrpSpPr>
            <p:cNvPr id="12" name="Graphique 2">
              <a:extLst>
                <a:ext uri="{FF2B5EF4-FFF2-40B4-BE49-F238E27FC236}">
                  <a16:creationId xmlns:a16="http://schemas.microsoft.com/office/drawing/2014/main" id="{9FFC9CB9-164A-023D-1886-93C999CF3E83}"/>
                </a:ext>
              </a:extLst>
            </p:cNvPr>
            <p:cNvGrpSpPr/>
            <p:nvPr/>
          </p:nvGrpSpPr>
          <p:grpSpPr>
            <a:xfrm>
              <a:off x="4381407" y="4203294"/>
              <a:ext cx="1252019" cy="221659"/>
              <a:chOff x="3448118" y="4959654"/>
              <a:chExt cx="1252019" cy="221659"/>
            </a:xfrm>
            <a:solidFill>
              <a:srgbClr val="000000"/>
            </a:solidFill>
          </p:grpSpPr>
          <p:sp>
            <p:nvSpPr>
              <p:cNvPr id="250" name="Forme libre : forme 249">
                <a:extLst>
                  <a:ext uri="{FF2B5EF4-FFF2-40B4-BE49-F238E27FC236}">
                    <a16:creationId xmlns:a16="http://schemas.microsoft.com/office/drawing/2014/main" id="{57C95954-1777-4890-CE7A-A82BA1954E69}"/>
                  </a:ext>
                </a:extLst>
              </p:cNvPr>
              <p:cNvSpPr/>
              <p:nvPr/>
            </p:nvSpPr>
            <p:spPr>
              <a:xfrm>
                <a:off x="3448118" y="4963595"/>
                <a:ext cx="225888" cy="217711"/>
              </a:xfrm>
              <a:custGeom>
                <a:avLst/>
                <a:gdLst>
                  <a:gd name="connsiteX0" fmla="*/ 22 w 225888"/>
                  <a:gd name="connsiteY0" fmla="*/ -835 h 217711"/>
                  <a:gd name="connsiteX1" fmla="*/ 221226 w 225888"/>
                  <a:gd name="connsiteY1" fmla="*/ -835 h 217711"/>
                  <a:gd name="connsiteX2" fmla="*/ 221226 w 225888"/>
                  <a:gd name="connsiteY2" fmla="*/ 41599 h 217711"/>
                  <a:gd name="connsiteX3" fmla="*/ 81989 w 225888"/>
                  <a:gd name="connsiteY3" fmla="*/ 41599 h 217711"/>
                  <a:gd name="connsiteX4" fmla="*/ 81989 w 225888"/>
                  <a:gd name="connsiteY4" fmla="*/ 82137 h 217711"/>
                  <a:gd name="connsiteX5" fmla="*/ 212928 w 225888"/>
                  <a:gd name="connsiteY5" fmla="*/ 82137 h 217711"/>
                  <a:gd name="connsiteX6" fmla="*/ 212928 w 225888"/>
                  <a:gd name="connsiteY6" fmla="*/ 124571 h 217711"/>
                  <a:gd name="connsiteX7" fmla="*/ 81989 w 225888"/>
                  <a:gd name="connsiteY7" fmla="*/ 124571 h 217711"/>
                  <a:gd name="connsiteX8" fmla="*/ 81989 w 225888"/>
                  <a:gd name="connsiteY8" fmla="*/ 174441 h 217711"/>
                  <a:gd name="connsiteX9" fmla="*/ 225910 w 225888"/>
                  <a:gd name="connsiteY9" fmla="*/ 174441 h 217711"/>
                  <a:gd name="connsiteX10" fmla="*/ 225910 w 225888"/>
                  <a:gd name="connsiteY10" fmla="*/ 216876 h 217711"/>
                  <a:gd name="connsiteX11" fmla="*/ 22 w 225888"/>
                  <a:gd name="connsiteY11" fmla="*/ 216876 h 217711"/>
                  <a:gd name="connsiteX12" fmla="*/ 22 w 225888"/>
                  <a:gd name="connsiteY12" fmla="*/ -834 h 21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888" h="217711">
                    <a:moveTo>
                      <a:pt x="22" y="-835"/>
                    </a:moveTo>
                    <a:lnTo>
                      <a:pt x="221226" y="-835"/>
                    </a:lnTo>
                    <a:lnTo>
                      <a:pt x="221226" y="41599"/>
                    </a:lnTo>
                    <a:lnTo>
                      <a:pt x="81989" y="41599"/>
                    </a:lnTo>
                    <a:lnTo>
                      <a:pt x="81989" y="82137"/>
                    </a:lnTo>
                    <a:lnTo>
                      <a:pt x="212928" y="82137"/>
                    </a:lnTo>
                    <a:lnTo>
                      <a:pt x="212928" y="124571"/>
                    </a:lnTo>
                    <a:lnTo>
                      <a:pt x="81989" y="124571"/>
                    </a:lnTo>
                    <a:lnTo>
                      <a:pt x="81989" y="174441"/>
                    </a:lnTo>
                    <a:lnTo>
                      <a:pt x="225910" y="174441"/>
                    </a:lnTo>
                    <a:lnTo>
                      <a:pt x="225910" y="216876"/>
                    </a:lnTo>
                    <a:lnTo>
                      <a:pt x="22" y="216876"/>
                    </a:lnTo>
                    <a:lnTo>
                      <a:pt x="22" y="-834"/>
                    </a:lnTo>
                  </a:path>
                </a:pathLst>
              </a:custGeom>
              <a:solidFill>
                <a:schemeClr val="tx1">
                  <a:lumMod val="65000"/>
                  <a:lumOff val="35000"/>
                </a:schemeClr>
              </a:solidFill>
              <a:ln w="9696" cap="flat">
                <a:noFill/>
                <a:prstDash val="solid"/>
                <a:miter/>
              </a:ln>
            </p:spPr>
            <p:txBody>
              <a:bodyPr rtlCol="0" anchor="ctr"/>
              <a:lstStyle/>
              <a:p>
                <a:endParaRPr lang="en-US" dirty="0"/>
              </a:p>
            </p:txBody>
          </p:sp>
          <p:sp>
            <p:nvSpPr>
              <p:cNvPr id="251" name="Forme libre : forme 250">
                <a:extLst>
                  <a:ext uri="{FF2B5EF4-FFF2-40B4-BE49-F238E27FC236}">
                    <a16:creationId xmlns:a16="http://schemas.microsoft.com/office/drawing/2014/main" id="{E952B323-3B1D-BC4A-5F14-1B240D7AEB37}"/>
                  </a:ext>
                </a:extLst>
              </p:cNvPr>
              <p:cNvSpPr/>
              <p:nvPr/>
            </p:nvSpPr>
            <p:spPr>
              <a:xfrm>
                <a:off x="3701873" y="4963595"/>
                <a:ext cx="324254" cy="217717"/>
              </a:xfrm>
              <a:custGeom>
                <a:avLst/>
                <a:gdLst>
                  <a:gd name="connsiteX0" fmla="*/ 35 w 324254"/>
                  <a:gd name="connsiteY0" fmla="*/ -835 h 217717"/>
                  <a:gd name="connsiteX1" fmla="*/ 89666 w 324254"/>
                  <a:gd name="connsiteY1" fmla="*/ -835 h 217717"/>
                  <a:gd name="connsiteX2" fmla="*/ 162052 w 324254"/>
                  <a:gd name="connsiteY2" fmla="*/ 76742 h 217717"/>
                  <a:gd name="connsiteX3" fmla="*/ 234438 w 324254"/>
                  <a:gd name="connsiteY3" fmla="*/ -835 h 217717"/>
                  <a:gd name="connsiteX4" fmla="*/ 324282 w 324254"/>
                  <a:gd name="connsiteY4" fmla="*/ -835 h 217717"/>
                  <a:gd name="connsiteX5" fmla="*/ 203138 w 324254"/>
                  <a:gd name="connsiteY5" fmla="*/ 125157 h 217717"/>
                  <a:gd name="connsiteX6" fmla="*/ 203138 w 324254"/>
                  <a:gd name="connsiteY6" fmla="*/ 216882 h 217717"/>
                  <a:gd name="connsiteX7" fmla="*/ 121172 w 324254"/>
                  <a:gd name="connsiteY7" fmla="*/ 216882 h 217717"/>
                  <a:gd name="connsiteX8" fmla="*/ 121172 w 324254"/>
                  <a:gd name="connsiteY8" fmla="*/ 125157 h 217717"/>
                  <a:gd name="connsiteX9" fmla="*/ 27 w 324254"/>
                  <a:gd name="connsiteY9" fmla="*/ -835 h 21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254" h="217717">
                    <a:moveTo>
                      <a:pt x="35" y="-835"/>
                    </a:moveTo>
                    <a:lnTo>
                      <a:pt x="89666" y="-835"/>
                    </a:lnTo>
                    <a:lnTo>
                      <a:pt x="162052" y="76742"/>
                    </a:lnTo>
                    <a:lnTo>
                      <a:pt x="234438" y="-835"/>
                    </a:lnTo>
                    <a:lnTo>
                      <a:pt x="324282" y="-835"/>
                    </a:lnTo>
                    <a:lnTo>
                      <a:pt x="203138" y="125157"/>
                    </a:lnTo>
                    <a:lnTo>
                      <a:pt x="203138" y="216882"/>
                    </a:lnTo>
                    <a:lnTo>
                      <a:pt x="121172" y="216882"/>
                    </a:lnTo>
                    <a:lnTo>
                      <a:pt x="121172" y="125157"/>
                    </a:lnTo>
                    <a:lnTo>
                      <a:pt x="27" y="-835"/>
                    </a:lnTo>
                  </a:path>
                </a:pathLst>
              </a:custGeom>
              <a:solidFill>
                <a:schemeClr val="tx1">
                  <a:lumMod val="65000"/>
                  <a:lumOff val="35000"/>
                </a:schemeClr>
              </a:solidFill>
              <a:ln w="9696" cap="flat">
                <a:noFill/>
                <a:prstDash val="solid"/>
                <a:miter/>
              </a:ln>
            </p:spPr>
            <p:txBody>
              <a:bodyPr rtlCol="0" anchor="ctr"/>
              <a:lstStyle/>
              <a:p>
                <a:endParaRPr lang="en-US" dirty="0"/>
              </a:p>
            </p:txBody>
          </p:sp>
          <p:sp>
            <p:nvSpPr>
              <p:cNvPr id="252" name="Forme libre : forme 251">
                <a:extLst>
                  <a:ext uri="{FF2B5EF4-FFF2-40B4-BE49-F238E27FC236}">
                    <a16:creationId xmlns:a16="http://schemas.microsoft.com/office/drawing/2014/main" id="{9466441B-CACE-BA7C-8C27-24F77817C058}"/>
                  </a:ext>
                </a:extLst>
              </p:cNvPr>
              <p:cNvSpPr/>
              <p:nvPr/>
            </p:nvSpPr>
            <p:spPr>
              <a:xfrm>
                <a:off x="4062115" y="4963595"/>
                <a:ext cx="261659" cy="217711"/>
              </a:xfrm>
              <a:custGeom>
                <a:avLst/>
                <a:gdLst>
                  <a:gd name="connsiteX0" fmla="*/ 33 w 261659"/>
                  <a:gd name="connsiteY0" fmla="*/ -835 h 217711"/>
                  <a:gd name="connsiteX1" fmla="*/ 136082 w 261659"/>
                  <a:gd name="connsiteY1" fmla="*/ -835 h 217711"/>
                  <a:gd name="connsiteX2" fmla="*/ 229119 w 261659"/>
                  <a:gd name="connsiteY2" fmla="*/ 17684 h 217711"/>
                  <a:gd name="connsiteX3" fmla="*/ 261693 w 261659"/>
                  <a:gd name="connsiteY3" fmla="*/ 70180 h 217711"/>
                  <a:gd name="connsiteX4" fmla="*/ 229119 w 261659"/>
                  <a:gd name="connsiteY4" fmla="*/ 122967 h 217711"/>
                  <a:gd name="connsiteX5" fmla="*/ 136082 w 261659"/>
                  <a:gd name="connsiteY5" fmla="*/ 141340 h 217711"/>
                  <a:gd name="connsiteX6" fmla="*/ 82005 w 261659"/>
                  <a:gd name="connsiteY6" fmla="*/ 141340 h 217711"/>
                  <a:gd name="connsiteX7" fmla="*/ 82005 w 261659"/>
                  <a:gd name="connsiteY7" fmla="*/ 216876 h 217711"/>
                  <a:gd name="connsiteX8" fmla="*/ 39 w 261659"/>
                  <a:gd name="connsiteY8" fmla="*/ 216876 h 217711"/>
                  <a:gd name="connsiteX9" fmla="*/ 39 w 261659"/>
                  <a:gd name="connsiteY9" fmla="*/ -834 h 217711"/>
                  <a:gd name="connsiteX10" fmla="*/ 82005 w 261659"/>
                  <a:gd name="connsiteY10" fmla="*/ 39850 h 217711"/>
                  <a:gd name="connsiteX11" fmla="*/ 82005 w 261659"/>
                  <a:gd name="connsiteY11" fmla="*/ 100658 h 217711"/>
                  <a:gd name="connsiteX12" fmla="*/ 127353 w 261659"/>
                  <a:gd name="connsiteY12" fmla="*/ 100658 h 217711"/>
                  <a:gd name="connsiteX13" fmla="*/ 164185 w 261659"/>
                  <a:gd name="connsiteY13" fmla="*/ 92783 h 217711"/>
                  <a:gd name="connsiteX14" fmla="*/ 177172 w 261659"/>
                  <a:gd name="connsiteY14" fmla="*/ 70181 h 217711"/>
                  <a:gd name="connsiteX15" fmla="*/ 164185 w 261659"/>
                  <a:gd name="connsiteY15" fmla="*/ 47724 h 217711"/>
                  <a:gd name="connsiteX16" fmla="*/ 127353 w 261659"/>
                  <a:gd name="connsiteY16" fmla="*/ 39850 h 217711"/>
                  <a:gd name="connsiteX17" fmla="*/ 82005 w 261659"/>
                  <a:gd name="connsiteY17" fmla="*/ 39850 h 21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659" h="217711">
                    <a:moveTo>
                      <a:pt x="33" y="-835"/>
                    </a:moveTo>
                    <a:lnTo>
                      <a:pt x="136082" y="-835"/>
                    </a:lnTo>
                    <a:cubicBezTo>
                      <a:pt x="176533" y="-835"/>
                      <a:pt x="207545" y="5338"/>
                      <a:pt x="229119" y="17684"/>
                    </a:cubicBezTo>
                    <a:cubicBezTo>
                      <a:pt x="250834" y="29933"/>
                      <a:pt x="261692" y="47432"/>
                      <a:pt x="261693" y="70180"/>
                    </a:cubicBezTo>
                    <a:cubicBezTo>
                      <a:pt x="261693" y="93025"/>
                      <a:pt x="250835" y="110621"/>
                      <a:pt x="229119" y="122967"/>
                    </a:cubicBezTo>
                    <a:cubicBezTo>
                      <a:pt x="207545" y="135216"/>
                      <a:pt x="176533" y="141340"/>
                      <a:pt x="136082" y="141340"/>
                    </a:cubicBezTo>
                    <a:lnTo>
                      <a:pt x="82005" y="141340"/>
                    </a:lnTo>
                    <a:lnTo>
                      <a:pt x="82005" y="216876"/>
                    </a:lnTo>
                    <a:lnTo>
                      <a:pt x="39" y="216876"/>
                    </a:lnTo>
                    <a:lnTo>
                      <a:pt x="39" y="-834"/>
                    </a:lnTo>
                    <a:moveTo>
                      <a:pt x="82005" y="39850"/>
                    </a:moveTo>
                    <a:lnTo>
                      <a:pt x="82005" y="100658"/>
                    </a:lnTo>
                    <a:lnTo>
                      <a:pt x="127353" y="100658"/>
                    </a:lnTo>
                    <a:cubicBezTo>
                      <a:pt x="143250" y="100658"/>
                      <a:pt x="155526" y="98033"/>
                      <a:pt x="164185" y="92783"/>
                    </a:cubicBezTo>
                    <a:cubicBezTo>
                      <a:pt x="172842" y="87437"/>
                      <a:pt x="177172" y="79904"/>
                      <a:pt x="177172" y="70181"/>
                    </a:cubicBezTo>
                    <a:cubicBezTo>
                      <a:pt x="177172" y="60459"/>
                      <a:pt x="172842" y="52974"/>
                      <a:pt x="164185" y="47724"/>
                    </a:cubicBezTo>
                    <a:cubicBezTo>
                      <a:pt x="155527" y="42474"/>
                      <a:pt x="143250" y="39851"/>
                      <a:pt x="127353" y="39850"/>
                    </a:cubicBezTo>
                    <a:lnTo>
                      <a:pt x="82005" y="39850"/>
                    </a:lnTo>
                  </a:path>
                </a:pathLst>
              </a:custGeom>
              <a:solidFill>
                <a:schemeClr val="tx1">
                  <a:lumMod val="65000"/>
                  <a:lumOff val="35000"/>
                </a:schemeClr>
              </a:solidFill>
              <a:ln w="9696" cap="flat">
                <a:noFill/>
                <a:prstDash val="solid"/>
                <a:miter/>
              </a:ln>
            </p:spPr>
            <p:txBody>
              <a:bodyPr rtlCol="0" anchor="ctr"/>
              <a:lstStyle/>
              <a:p>
                <a:endParaRPr lang="en-US" dirty="0"/>
              </a:p>
            </p:txBody>
          </p:sp>
          <p:sp>
            <p:nvSpPr>
              <p:cNvPr id="253" name="Forme libre : forme 252">
                <a:extLst>
                  <a:ext uri="{FF2B5EF4-FFF2-40B4-BE49-F238E27FC236}">
                    <a16:creationId xmlns:a16="http://schemas.microsoft.com/office/drawing/2014/main" id="{2829E604-702A-0F1E-9C83-3DC9AFB32835}"/>
                  </a:ext>
                </a:extLst>
              </p:cNvPr>
              <p:cNvSpPr/>
              <p:nvPr/>
            </p:nvSpPr>
            <p:spPr>
              <a:xfrm>
                <a:off x="4353119" y="4959654"/>
                <a:ext cx="347018" cy="221649"/>
              </a:xfrm>
              <a:custGeom>
                <a:avLst/>
                <a:gdLst>
                  <a:gd name="connsiteX0" fmla="*/ 173541 w 347018"/>
                  <a:gd name="connsiteY0" fmla="*/ -835 h 221649"/>
                  <a:gd name="connsiteX1" fmla="*/ 293407 w 347018"/>
                  <a:gd name="connsiteY1" fmla="*/ 29205 h 221649"/>
                  <a:gd name="connsiteX2" fmla="*/ 337052 w 347018"/>
                  <a:gd name="connsiteY2" fmla="*/ 104448 h 221649"/>
                  <a:gd name="connsiteX3" fmla="*/ 281698 w 347018"/>
                  <a:gd name="connsiteY3" fmla="*/ 178379 h 221649"/>
                  <a:gd name="connsiteX4" fmla="*/ 347058 w 347018"/>
                  <a:gd name="connsiteY4" fmla="*/ 178379 h 221649"/>
                  <a:gd name="connsiteX5" fmla="*/ 347058 w 347018"/>
                  <a:gd name="connsiteY5" fmla="*/ 220814 h 221649"/>
                  <a:gd name="connsiteX6" fmla="*/ 201227 w 347018"/>
                  <a:gd name="connsiteY6" fmla="*/ 220814 h 221649"/>
                  <a:gd name="connsiteX7" fmla="*/ 201227 w 347018"/>
                  <a:gd name="connsiteY7" fmla="*/ 175317 h 221649"/>
                  <a:gd name="connsiteX8" fmla="*/ 215491 w 347018"/>
                  <a:gd name="connsiteY8" fmla="*/ 168026 h 221649"/>
                  <a:gd name="connsiteX9" fmla="*/ 252322 w 347018"/>
                  <a:gd name="connsiteY9" fmla="*/ 105761 h 221649"/>
                  <a:gd name="connsiteX10" fmla="*/ 231671 w 347018"/>
                  <a:gd name="connsiteY10" fmla="*/ 58806 h 221649"/>
                  <a:gd name="connsiteX11" fmla="*/ 173549 w 347018"/>
                  <a:gd name="connsiteY11" fmla="*/ 39849 h 221649"/>
                  <a:gd name="connsiteX12" fmla="*/ 115427 w 347018"/>
                  <a:gd name="connsiteY12" fmla="*/ 58806 h 221649"/>
                  <a:gd name="connsiteX13" fmla="*/ 94775 w 347018"/>
                  <a:gd name="connsiteY13" fmla="*/ 105761 h 221649"/>
                  <a:gd name="connsiteX14" fmla="*/ 131606 w 347018"/>
                  <a:gd name="connsiteY14" fmla="*/ 168026 h 221649"/>
                  <a:gd name="connsiteX15" fmla="*/ 145871 w 347018"/>
                  <a:gd name="connsiteY15" fmla="*/ 175317 h 221649"/>
                  <a:gd name="connsiteX16" fmla="*/ 145871 w 347018"/>
                  <a:gd name="connsiteY16" fmla="*/ 220814 h 221649"/>
                  <a:gd name="connsiteX17" fmla="*/ 39 w 347018"/>
                  <a:gd name="connsiteY17" fmla="*/ 220814 h 221649"/>
                  <a:gd name="connsiteX18" fmla="*/ 39 w 347018"/>
                  <a:gd name="connsiteY18" fmla="*/ 178379 h 221649"/>
                  <a:gd name="connsiteX19" fmla="*/ 65399 w 347018"/>
                  <a:gd name="connsiteY19" fmla="*/ 178379 h 221649"/>
                  <a:gd name="connsiteX20" fmla="*/ 10045 w 347018"/>
                  <a:gd name="connsiteY20" fmla="*/ 104448 h 221649"/>
                  <a:gd name="connsiteX21" fmla="*/ 53477 w 347018"/>
                  <a:gd name="connsiteY21" fmla="*/ 29205 h 221649"/>
                  <a:gd name="connsiteX22" fmla="*/ 173551 w 347018"/>
                  <a:gd name="connsiteY22" fmla="*/ -835 h 2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018" h="221649">
                    <a:moveTo>
                      <a:pt x="173541" y="-835"/>
                    </a:moveTo>
                    <a:cubicBezTo>
                      <a:pt x="224495" y="-835"/>
                      <a:pt x="264448" y="9179"/>
                      <a:pt x="293407" y="29205"/>
                    </a:cubicBezTo>
                    <a:cubicBezTo>
                      <a:pt x="322504" y="49230"/>
                      <a:pt x="337052" y="74312"/>
                      <a:pt x="337052" y="104448"/>
                    </a:cubicBezTo>
                    <a:cubicBezTo>
                      <a:pt x="337052" y="138279"/>
                      <a:pt x="318601" y="162922"/>
                      <a:pt x="281698" y="178379"/>
                    </a:cubicBezTo>
                    <a:lnTo>
                      <a:pt x="347058" y="178379"/>
                    </a:lnTo>
                    <a:lnTo>
                      <a:pt x="347058" y="220814"/>
                    </a:lnTo>
                    <a:lnTo>
                      <a:pt x="201227" y="220814"/>
                    </a:lnTo>
                    <a:lnTo>
                      <a:pt x="201227" y="175317"/>
                    </a:lnTo>
                    <a:cubicBezTo>
                      <a:pt x="206620" y="173276"/>
                      <a:pt x="211375" y="170845"/>
                      <a:pt x="215491" y="168026"/>
                    </a:cubicBezTo>
                    <a:cubicBezTo>
                      <a:pt x="240046" y="151014"/>
                      <a:pt x="252322" y="130258"/>
                      <a:pt x="252322" y="105761"/>
                    </a:cubicBezTo>
                    <a:cubicBezTo>
                      <a:pt x="252322" y="87096"/>
                      <a:pt x="245439" y="71444"/>
                      <a:pt x="231671" y="58806"/>
                    </a:cubicBezTo>
                    <a:cubicBezTo>
                      <a:pt x="217903" y="46168"/>
                      <a:pt x="198529" y="39849"/>
                      <a:pt x="173549" y="39849"/>
                    </a:cubicBezTo>
                    <a:cubicBezTo>
                      <a:pt x="148568" y="39849"/>
                      <a:pt x="129195" y="46168"/>
                      <a:pt x="115427" y="58806"/>
                    </a:cubicBezTo>
                    <a:cubicBezTo>
                      <a:pt x="101659" y="71444"/>
                      <a:pt x="94775" y="87096"/>
                      <a:pt x="94775" y="105761"/>
                    </a:cubicBezTo>
                    <a:cubicBezTo>
                      <a:pt x="94775" y="130258"/>
                      <a:pt x="107052" y="151014"/>
                      <a:pt x="131606" y="168026"/>
                    </a:cubicBezTo>
                    <a:cubicBezTo>
                      <a:pt x="135722" y="170845"/>
                      <a:pt x="140477" y="173276"/>
                      <a:pt x="145871" y="175317"/>
                    </a:cubicBezTo>
                    <a:lnTo>
                      <a:pt x="145871" y="220814"/>
                    </a:lnTo>
                    <a:lnTo>
                      <a:pt x="39" y="220814"/>
                    </a:lnTo>
                    <a:lnTo>
                      <a:pt x="39" y="178379"/>
                    </a:lnTo>
                    <a:lnTo>
                      <a:pt x="65399" y="178379"/>
                    </a:lnTo>
                    <a:cubicBezTo>
                      <a:pt x="28497" y="162922"/>
                      <a:pt x="10045" y="138279"/>
                      <a:pt x="10045" y="104448"/>
                    </a:cubicBezTo>
                    <a:cubicBezTo>
                      <a:pt x="10045" y="74312"/>
                      <a:pt x="24522" y="49230"/>
                      <a:pt x="53477" y="29205"/>
                    </a:cubicBezTo>
                    <a:cubicBezTo>
                      <a:pt x="82573" y="9179"/>
                      <a:pt x="122598" y="-835"/>
                      <a:pt x="173551" y="-835"/>
                    </a:cubicBezTo>
                  </a:path>
                </a:pathLst>
              </a:custGeom>
              <a:solidFill>
                <a:schemeClr val="tx1">
                  <a:lumMod val="75000"/>
                  <a:lumOff val="25000"/>
                </a:schemeClr>
              </a:solidFill>
              <a:ln w="9696" cap="flat">
                <a:noFill/>
                <a:prstDash val="solid"/>
                <a:miter/>
              </a:ln>
            </p:spPr>
            <p:txBody>
              <a:bodyPr rtlCol="0" anchor="ctr"/>
              <a:lstStyle/>
              <a:p>
                <a:endParaRPr lang="en-US" dirty="0"/>
              </a:p>
            </p:txBody>
          </p:sp>
        </p:grpSp>
        <p:grpSp>
          <p:nvGrpSpPr>
            <p:cNvPr id="13" name="Graphique 2">
              <a:extLst>
                <a:ext uri="{FF2B5EF4-FFF2-40B4-BE49-F238E27FC236}">
                  <a16:creationId xmlns:a16="http://schemas.microsoft.com/office/drawing/2014/main" id="{61B943E6-EA67-E120-D3D7-5E0540600EDF}"/>
                </a:ext>
              </a:extLst>
            </p:cNvPr>
            <p:cNvGrpSpPr/>
            <p:nvPr/>
          </p:nvGrpSpPr>
          <p:grpSpPr>
            <a:xfrm>
              <a:off x="3062179" y="1443821"/>
              <a:ext cx="877639" cy="585102"/>
              <a:chOff x="3177522" y="1561888"/>
              <a:chExt cx="877639" cy="585102"/>
            </a:xfrm>
          </p:grpSpPr>
          <p:sp>
            <p:nvSpPr>
              <p:cNvPr id="30" name="Forme libre : forme 29">
                <a:extLst>
                  <a:ext uri="{FF2B5EF4-FFF2-40B4-BE49-F238E27FC236}">
                    <a16:creationId xmlns:a16="http://schemas.microsoft.com/office/drawing/2014/main" id="{E54449B6-657D-32DE-1DE9-8D21243B8E56}"/>
                  </a:ext>
                </a:extLst>
              </p:cNvPr>
              <p:cNvSpPr/>
              <p:nvPr/>
            </p:nvSpPr>
            <p:spPr>
              <a:xfrm>
                <a:off x="3177522" y="1561888"/>
                <a:ext cx="877639" cy="585102"/>
              </a:xfrm>
              <a:custGeom>
                <a:avLst/>
                <a:gdLst>
                  <a:gd name="connsiteX0" fmla="*/ -129 w 877639"/>
                  <a:gd name="connsiteY0" fmla="*/ -408 h 585102"/>
                  <a:gd name="connsiteX1" fmla="*/ 877510 w 877639"/>
                  <a:gd name="connsiteY1" fmla="*/ -408 h 585102"/>
                  <a:gd name="connsiteX2" fmla="*/ 877510 w 877639"/>
                  <a:gd name="connsiteY2" fmla="*/ 584695 h 585102"/>
                  <a:gd name="connsiteX3" fmla="*/ -129 w 877639"/>
                  <a:gd name="connsiteY3" fmla="*/ 584695 h 585102"/>
                </a:gdLst>
                <a:ahLst/>
                <a:cxnLst>
                  <a:cxn ang="0">
                    <a:pos x="connsiteX0" y="connsiteY0"/>
                  </a:cxn>
                  <a:cxn ang="0">
                    <a:pos x="connsiteX1" y="connsiteY1"/>
                  </a:cxn>
                  <a:cxn ang="0">
                    <a:pos x="connsiteX2" y="connsiteY2"/>
                  </a:cxn>
                  <a:cxn ang="0">
                    <a:pos x="connsiteX3" y="connsiteY3"/>
                  </a:cxn>
                </a:cxnLst>
                <a:rect l="l" t="t" r="r" b="b"/>
                <a:pathLst>
                  <a:path w="877639" h="585102">
                    <a:moveTo>
                      <a:pt x="-129" y="-408"/>
                    </a:moveTo>
                    <a:lnTo>
                      <a:pt x="877510" y="-408"/>
                    </a:lnTo>
                    <a:lnTo>
                      <a:pt x="877510" y="584695"/>
                    </a:lnTo>
                    <a:lnTo>
                      <a:pt x="-129" y="584695"/>
                    </a:lnTo>
                    <a:close/>
                  </a:path>
                </a:pathLst>
              </a:custGeom>
              <a:solidFill>
                <a:srgbClr val="333333"/>
              </a:solidFill>
              <a:ln w="2905" cap="flat">
                <a:noFill/>
                <a:prstDash val="solid"/>
                <a:miter/>
              </a:ln>
            </p:spPr>
            <p:txBody>
              <a:bodyPr rtlCol="0" anchor="ctr"/>
              <a:lstStyle/>
              <a:p>
                <a:endParaRPr lang="en-US"/>
              </a:p>
            </p:txBody>
          </p:sp>
          <p:grpSp>
            <p:nvGrpSpPr>
              <p:cNvPr id="31" name="Graphique 2">
                <a:extLst>
                  <a:ext uri="{FF2B5EF4-FFF2-40B4-BE49-F238E27FC236}">
                    <a16:creationId xmlns:a16="http://schemas.microsoft.com/office/drawing/2014/main" id="{01E41766-7F04-83E3-8320-97AB0F48D0EB}"/>
                  </a:ext>
                </a:extLst>
              </p:cNvPr>
              <p:cNvGrpSpPr/>
              <p:nvPr/>
            </p:nvGrpSpPr>
            <p:grpSpPr>
              <a:xfrm>
                <a:off x="3378657" y="1621874"/>
                <a:ext cx="475426" cy="467020"/>
                <a:chOff x="3378657" y="1621874"/>
                <a:chExt cx="475426" cy="467020"/>
              </a:xfrm>
            </p:grpSpPr>
            <p:grpSp>
              <p:nvGrpSpPr>
                <p:cNvPr id="32" name="Graphique 2">
                  <a:extLst>
                    <a:ext uri="{FF2B5EF4-FFF2-40B4-BE49-F238E27FC236}">
                      <a16:creationId xmlns:a16="http://schemas.microsoft.com/office/drawing/2014/main" id="{FCE7DAD2-E95D-8671-E2B6-2F8771E70B3D}"/>
                    </a:ext>
                  </a:extLst>
                </p:cNvPr>
                <p:cNvGrpSpPr/>
                <p:nvPr/>
              </p:nvGrpSpPr>
              <p:grpSpPr>
                <a:xfrm>
                  <a:off x="3573682" y="1621874"/>
                  <a:ext cx="85376" cy="76971"/>
                  <a:chOff x="3573682" y="1621874"/>
                  <a:chExt cx="85376" cy="76971"/>
                </a:xfrm>
                <a:solidFill>
                  <a:srgbClr val="FFFFFF"/>
                </a:solidFill>
              </p:grpSpPr>
              <p:grpSp>
                <p:nvGrpSpPr>
                  <p:cNvPr id="233" name="Graphique 2">
                    <a:extLst>
                      <a:ext uri="{FF2B5EF4-FFF2-40B4-BE49-F238E27FC236}">
                        <a16:creationId xmlns:a16="http://schemas.microsoft.com/office/drawing/2014/main" id="{E8537F8C-61EB-FDB0-D791-BB7385E12A34}"/>
                      </a:ext>
                    </a:extLst>
                  </p:cNvPr>
                  <p:cNvGrpSpPr/>
                  <p:nvPr/>
                </p:nvGrpSpPr>
                <p:grpSpPr>
                  <a:xfrm>
                    <a:off x="3590869" y="1621874"/>
                    <a:ext cx="40957" cy="40957"/>
                    <a:chOff x="3590869" y="1621874"/>
                    <a:chExt cx="40957" cy="40957"/>
                  </a:xfrm>
                  <a:solidFill>
                    <a:srgbClr val="000000"/>
                  </a:solidFill>
                </p:grpSpPr>
                <p:sp>
                  <p:nvSpPr>
                    <p:cNvPr id="248" name="Forme libre : forme 247">
                      <a:extLst>
                        <a:ext uri="{FF2B5EF4-FFF2-40B4-BE49-F238E27FC236}">
                          <a16:creationId xmlns:a16="http://schemas.microsoft.com/office/drawing/2014/main" id="{506151D7-6549-CF47-32DC-AB517CD5AF4C}"/>
                        </a:ext>
                      </a:extLst>
                    </p:cNvPr>
                    <p:cNvSpPr/>
                    <p:nvPr/>
                  </p:nvSpPr>
                  <p:spPr>
                    <a:xfrm rot="1080006">
                      <a:off x="3610950" y="1628612"/>
                      <a:ext cx="16252" cy="32504"/>
                    </a:xfrm>
                    <a:custGeom>
                      <a:avLst/>
                      <a:gdLst>
                        <a:gd name="connsiteX0" fmla="*/ 133 w 16252"/>
                        <a:gd name="connsiteY0" fmla="*/ 26 h 32504"/>
                        <a:gd name="connsiteX1" fmla="*/ 133 w 16252"/>
                        <a:gd name="connsiteY1" fmla="*/ 32530 h 32504"/>
                        <a:gd name="connsiteX2" fmla="*/ 16385 w 16252"/>
                        <a:gd name="connsiteY2" fmla="*/ 32530 h 32504"/>
                      </a:gdLst>
                      <a:ahLst/>
                      <a:cxnLst>
                        <a:cxn ang="0">
                          <a:pos x="connsiteX0" y="connsiteY0"/>
                        </a:cxn>
                        <a:cxn ang="0">
                          <a:pos x="connsiteX1" y="connsiteY1"/>
                        </a:cxn>
                        <a:cxn ang="0">
                          <a:pos x="connsiteX2" y="connsiteY2"/>
                        </a:cxn>
                      </a:cxnLst>
                      <a:rect l="l" t="t" r="r" b="b"/>
                      <a:pathLst>
                        <a:path w="16252" h="32504">
                          <a:moveTo>
                            <a:pt x="133" y="26"/>
                          </a:moveTo>
                          <a:lnTo>
                            <a:pt x="133" y="32530"/>
                          </a:lnTo>
                          <a:lnTo>
                            <a:pt x="16385" y="32530"/>
                          </a:lnTo>
                          <a:close/>
                        </a:path>
                      </a:pathLst>
                    </a:custGeom>
                    <a:solidFill>
                      <a:srgbClr val="000000"/>
                    </a:solidFill>
                    <a:ln w="32504" cap="flat">
                      <a:noFill/>
                      <a:prstDash val="solid"/>
                      <a:miter/>
                    </a:ln>
                  </p:spPr>
                  <p:txBody>
                    <a:bodyPr rtlCol="0" anchor="ctr"/>
                    <a:lstStyle/>
                    <a:p>
                      <a:endParaRPr lang="en-US"/>
                    </a:p>
                  </p:txBody>
                </p:sp>
                <p:sp>
                  <p:nvSpPr>
                    <p:cNvPr id="249" name="Forme libre : forme 248">
                      <a:extLst>
                        <a:ext uri="{FF2B5EF4-FFF2-40B4-BE49-F238E27FC236}">
                          <a16:creationId xmlns:a16="http://schemas.microsoft.com/office/drawing/2014/main" id="{02398A65-88BE-251E-29D8-1DE2BFE0336B}"/>
                        </a:ext>
                      </a:extLst>
                    </p:cNvPr>
                    <p:cNvSpPr/>
                    <p:nvPr/>
                  </p:nvSpPr>
                  <p:spPr>
                    <a:xfrm rot="-9719994" flipV="1">
                      <a:off x="3595494" y="1623590"/>
                      <a:ext cx="16252" cy="32504"/>
                    </a:xfrm>
                    <a:custGeom>
                      <a:avLst/>
                      <a:gdLst>
                        <a:gd name="connsiteX0" fmla="*/ 131 w 16252"/>
                        <a:gd name="connsiteY0" fmla="*/ 25 h 32504"/>
                        <a:gd name="connsiteX1" fmla="*/ 131 w 16252"/>
                        <a:gd name="connsiteY1" fmla="*/ 32529 h 32504"/>
                        <a:gd name="connsiteX2" fmla="*/ 16383 w 16252"/>
                        <a:gd name="connsiteY2" fmla="*/ 32529 h 32504"/>
                      </a:gdLst>
                      <a:ahLst/>
                      <a:cxnLst>
                        <a:cxn ang="0">
                          <a:pos x="connsiteX0" y="connsiteY0"/>
                        </a:cxn>
                        <a:cxn ang="0">
                          <a:pos x="connsiteX1" y="connsiteY1"/>
                        </a:cxn>
                        <a:cxn ang="0">
                          <a:pos x="connsiteX2" y="connsiteY2"/>
                        </a:cxn>
                      </a:cxnLst>
                      <a:rect l="l" t="t" r="r" b="b"/>
                      <a:pathLst>
                        <a:path w="16252" h="32504">
                          <a:moveTo>
                            <a:pt x="131" y="25"/>
                          </a:moveTo>
                          <a:lnTo>
                            <a:pt x="131" y="32529"/>
                          </a:lnTo>
                          <a:lnTo>
                            <a:pt x="16383" y="32529"/>
                          </a:lnTo>
                          <a:close/>
                        </a:path>
                      </a:pathLst>
                    </a:custGeom>
                    <a:solidFill>
                      <a:srgbClr val="000000"/>
                    </a:solidFill>
                    <a:ln w="32504" cap="flat">
                      <a:noFill/>
                      <a:prstDash val="solid"/>
                      <a:miter/>
                    </a:ln>
                  </p:spPr>
                  <p:txBody>
                    <a:bodyPr rtlCol="0" anchor="ctr"/>
                    <a:lstStyle/>
                    <a:p>
                      <a:endParaRPr lang="en-US"/>
                    </a:p>
                  </p:txBody>
                </p:sp>
              </p:grpSp>
              <p:grpSp>
                <p:nvGrpSpPr>
                  <p:cNvPr id="234" name="Graphique 2">
                    <a:extLst>
                      <a:ext uri="{FF2B5EF4-FFF2-40B4-BE49-F238E27FC236}">
                        <a16:creationId xmlns:a16="http://schemas.microsoft.com/office/drawing/2014/main" id="{E97684C2-7878-28D2-7E58-F66BB30BBC29}"/>
                      </a:ext>
                    </a:extLst>
                  </p:cNvPr>
                  <p:cNvGrpSpPr/>
                  <p:nvPr/>
                </p:nvGrpSpPr>
                <p:grpSpPr>
                  <a:xfrm>
                    <a:off x="3601849" y="1623551"/>
                    <a:ext cx="57210" cy="75294"/>
                    <a:chOff x="3601849" y="1623551"/>
                    <a:chExt cx="57210" cy="75294"/>
                  </a:xfrm>
                  <a:solidFill>
                    <a:srgbClr val="000000"/>
                  </a:solidFill>
                </p:grpSpPr>
                <p:grpSp>
                  <p:nvGrpSpPr>
                    <p:cNvPr id="242" name="Graphique 2">
                      <a:extLst>
                        <a:ext uri="{FF2B5EF4-FFF2-40B4-BE49-F238E27FC236}">
                          <a16:creationId xmlns:a16="http://schemas.microsoft.com/office/drawing/2014/main" id="{395601EC-3AA8-4735-CBB5-5C86CBA2194B}"/>
                        </a:ext>
                      </a:extLst>
                    </p:cNvPr>
                    <p:cNvGrpSpPr/>
                    <p:nvPr/>
                  </p:nvGrpSpPr>
                  <p:grpSpPr>
                    <a:xfrm>
                      <a:off x="3605227" y="1623551"/>
                      <a:ext cx="51609" cy="51609"/>
                      <a:chOff x="3605227" y="1623551"/>
                      <a:chExt cx="51609" cy="51609"/>
                    </a:xfrm>
                    <a:solidFill>
                      <a:srgbClr val="000000"/>
                    </a:solidFill>
                  </p:grpSpPr>
                  <p:sp>
                    <p:nvSpPr>
                      <p:cNvPr id="246" name="Forme libre : forme 245">
                        <a:extLst>
                          <a:ext uri="{FF2B5EF4-FFF2-40B4-BE49-F238E27FC236}">
                            <a16:creationId xmlns:a16="http://schemas.microsoft.com/office/drawing/2014/main" id="{C542FDE4-57C1-6825-3667-C33F94F7763B}"/>
                          </a:ext>
                        </a:extLst>
                      </p:cNvPr>
                      <p:cNvSpPr/>
                      <p:nvPr/>
                    </p:nvSpPr>
                    <p:spPr>
                      <a:xfrm rot="5400006">
                        <a:off x="3622905" y="1641230"/>
                        <a:ext cx="16252" cy="32504"/>
                      </a:xfrm>
                      <a:custGeom>
                        <a:avLst/>
                        <a:gdLst>
                          <a:gd name="connsiteX0" fmla="*/ 134 w 16252"/>
                          <a:gd name="connsiteY0" fmla="*/ 27 h 32504"/>
                          <a:gd name="connsiteX1" fmla="*/ 134 w 16252"/>
                          <a:gd name="connsiteY1" fmla="*/ 32531 h 32504"/>
                          <a:gd name="connsiteX2" fmla="*/ 16386 w 16252"/>
                          <a:gd name="connsiteY2" fmla="*/ 32531 h 32504"/>
                        </a:gdLst>
                        <a:ahLst/>
                        <a:cxnLst>
                          <a:cxn ang="0">
                            <a:pos x="connsiteX0" y="connsiteY0"/>
                          </a:cxn>
                          <a:cxn ang="0">
                            <a:pos x="connsiteX1" y="connsiteY1"/>
                          </a:cxn>
                          <a:cxn ang="0">
                            <a:pos x="connsiteX2" y="connsiteY2"/>
                          </a:cxn>
                        </a:cxnLst>
                        <a:rect l="l" t="t" r="r" b="b"/>
                        <a:pathLst>
                          <a:path w="16252" h="32504">
                            <a:moveTo>
                              <a:pt x="134" y="27"/>
                            </a:moveTo>
                            <a:lnTo>
                              <a:pt x="134" y="32531"/>
                            </a:lnTo>
                            <a:lnTo>
                              <a:pt x="16386" y="32531"/>
                            </a:lnTo>
                            <a:close/>
                          </a:path>
                        </a:pathLst>
                      </a:custGeom>
                      <a:solidFill>
                        <a:srgbClr val="000000"/>
                      </a:solidFill>
                      <a:ln w="32504" cap="flat">
                        <a:noFill/>
                        <a:prstDash val="solid"/>
                        <a:miter/>
                      </a:ln>
                    </p:spPr>
                    <p:txBody>
                      <a:bodyPr rtlCol="0" anchor="ctr"/>
                      <a:lstStyle/>
                      <a:p>
                        <a:endParaRPr lang="en-US"/>
                      </a:p>
                    </p:txBody>
                  </p:sp>
                  <p:sp>
                    <p:nvSpPr>
                      <p:cNvPr id="247" name="Forme libre : forme 246">
                        <a:extLst>
                          <a:ext uri="{FF2B5EF4-FFF2-40B4-BE49-F238E27FC236}">
                            <a16:creationId xmlns:a16="http://schemas.microsoft.com/office/drawing/2014/main" id="{85A78F0B-86E0-F4A5-5479-DCE77BD6F918}"/>
                          </a:ext>
                        </a:extLst>
                      </p:cNvPr>
                      <p:cNvSpPr/>
                      <p:nvPr/>
                    </p:nvSpPr>
                    <p:spPr>
                      <a:xfrm rot="-5399994" flipV="1">
                        <a:off x="3622905" y="1624978"/>
                        <a:ext cx="16252" cy="32504"/>
                      </a:xfrm>
                      <a:custGeom>
                        <a:avLst/>
                        <a:gdLst>
                          <a:gd name="connsiteX0" fmla="*/ 134 w 16252"/>
                          <a:gd name="connsiteY0" fmla="*/ 25 h 32504"/>
                          <a:gd name="connsiteX1" fmla="*/ 134 w 16252"/>
                          <a:gd name="connsiteY1" fmla="*/ 32530 h 32504"/>
                          <a:gd name="connsiteX2" fmla="*/ 16386 w 16252"/>
                          <a:gd name="connsiteY2" fmla="*/ 32530 h 32504"/>
                        </a:gdLst>
                        <a:ahLst/>
                        <a:cxnLst>
                          <a:cxn ang="0">
                            <a:pos x="connsiteX0" y="connsiteY0"/>
                          </a:cxn>
                          <a:cxn ang="0">
                            <a:pos x="connsiteX1" y="connsiteY1"/>
                          </a:cxn>
                          <a:cxn ang="0">
                            <a:pos x="connsiteX2" y="connsiteY2"/>
                          </a:cxn>
                        </a:cxnLst>
                        <a:rect l="l" t="t" r="r" b="b"/>
                        <a:pathLst>
                          <a:path w="16252" h="32504">
                            <a:moveTo>
                              <a:pt x="134" y="25"/>
                            </a:moveTo>
                            <a:lnTo>
                              <a:pt x="134" y="32530"/>
                            </a:lnTo>
                            <a:lnTo>
                              <a:pt x="16386" y="32530"/>
                            </a:lnTo>
                            <a:close/>
                          </a:path>
                        </a:pathLst>
                      </a:custGeom>
                      <a:solidFill>
                        <a:srgbClr val="000000"/>
                      </a:solidFill>
                      <a:ln w="32504" cap="flat">
                        <a:noFill/>
                        <a:prstDash val="solid"/>
                        <a:miter/>
                      </a:ln>
                    </p:spPr>
                    <p:txBody>
                      <a:bodyPr rtlCol="0" anchor="ctr"/>
                      <a:lstStyle/>
                      <a:p>
                        <a:endParaRPr lang="en-US"/>
                      </a:p>
                    </p:txBody>
                  </p:sp>
                </p:grpSp>
                <p:grpSp>
                  <p:nvGrpSpPr>
                    <p:cNvPr id="243" name="Graphique 2">
                      <a:extLst>
                        <a:ext uri="{FF2B5EF4-FFF2-40B4-BE49-F238E27FC236}">
                          <a16:creationId xmlns:a16="http://schemas.microsoft.com/office/drawing/2014/main" id="{D2EDB03C-14CB-FBA6-75D8-18BD91F1D688}"/>
                        </a:ext>
                      </a:extLst>
                    </p:cNvPr>
                    <p:cNvGrpSpPr/>
                    <p:nvPr/>
                  </p:nvGrpSpPr>
                  <p:grpSpPr>
                    <a:xfrm>
                      <a:off x="3601849" y="1641635"/>
                      <a:ext cx="57210" cy="57210"/>
                      <a:chOff x="3601849" y="1641635"/>
                      <a:chExt cx="57210" cy="57210"/>
                    </a:xfrm>
                    <a:solidFill>
                      <a:srgbClr val="000000"/>
                    </a:solidFill>
                  </p:grpSpPr>
                  <p:sp>
                    <p:nvSpPr>
                      <p:cNvPr id="244" name="Forme libre : forme 243">
                        <a:extLst>
                          <a:ext uri="{FF2B5EF4-FFF2-40B4-BE49-F238E27FC236}">
                            <a16:creationId xmlns:a16="http://schemas.microsoft.com/office/drawing/2014/main" id="{6C32B85F-E99D-C339-3F8A-D21E45289CE7}"/>
                          </a:ext>
                        </a:extLst>
                      </p:cNvPr>
                      <p:cNvSpPr/>
                      <p:nvPr/>
                    </p:nvSpPr>
                    <p:spPr>
                      <a:xfrm rot="9719999">
                        <a:off x="3614599" y="1656499"/>
                        <a:ext cx="16252" cy="32504"/>
                      </a:xfrm>
                      <a:custGeom>
                        <a:avLst/>
                        <a:gdLst>
                          <a:gd name="connsiteX0" fmla="*/ 133 w 16252"/>
                          <a:gd name="connsiteY0" fmla="*/ 29 h 32504"/>
                          <a:gd name="connsiteX1" fmla="*/ 133 w 16252"/>
                          <a:gd name="connsiteY1" fmla="*/ 32533 h 32504"/>
                          <a:gd name="connsiteX2" fmla="*/ 16385 w 16252"/>
                          <a:gd name="connsiteY2" fmla="*/ 32533 h 32504"/>
                        </a:gdLst>
                        <a:ahLst/>
                        <a:cxnLst>
                          <a:cxn ang="0">
                            <a:pos x="connsiteX0" y="connsiteY0"/>
                          </a:cxn>
                          <a:cxn ang="0">
                            <a:pos x="connsiteX1" y="connsiteY1"/>
                          </a:cxn>
                          <a:cxn ang="0">
                            <a:pos x="connsiteX2" y="connsiteY2"/>
                          </a:cxn>
                        </a:cxnLst>
                        <a:rect l="l" t="t" r="r" b="b"/>
                        <a:pathLst>
                          <a:path w="16252" h="32504">
                            <a:moveTo>
                              <a:pt x="133" y="29"/>
                            </a:moveTo>
                            <a:lnTo>
                              <a:pt x="133" y="32533"/>
                            </a:lnTo>
                            <a:lnTo>
                              <a:pt x="16385" y="32533"/>
                            </a:lnTo>
                            <a:close/>
                          </a:path>
                        </a:pathLst>
                      </a:custGeom>
                      <a:solidFill>
                        <a:srgbClr val="000000"/>
                      </a:solidFill>
                      <a:ln w="32504" cap="flat">
                        <a:noFill/>
                        <a:prstDash val="solid"/>
                        <a:miter/>
                      </a:ln>
                    </p:spPr>
                    <p:txBody>
                      <a:bodyPr rtlCol="0" anchor="ctr"/>
                      <a:lstStyle/>
                      <a:p>
                        <a:endParaRPr lang="en-US"/>
                      </a:p>
                    </p:txBody>
                  </p:sp>
                  <p:sp>
                    <p:nvSpPr>
                      <p:cNvPr id="245" name="Forme libre : forme 244">
                        <a:extLst>
                          <a:ext uri="{FF2B5EF4-FFF2-40B4-BE49-F238E27FC236}">
                            <a16:creationId xmlns:a16="http://schemas.microsoft.com/office/drawing/2014/main" id="{AD75C969-558A-ECAA-810F-5FAB8B27D843}"/>
                          </a:ext>
                        </a:extLst>
                      </p:cNvPr>
                      <p:cNvSpPr/>
                      <p:nvPr/>
                    </p:nvSpPr>
                    <p:spPr>
                      <a:xfrm rot="-1080001" flipV="1">
                        <a:off x="3630056" y="1651477"/>
                        <a:ext cx="16252" cy="32504"/>
                      </a:xfrm>
                      <a:custGeom>
                        <a:avLst/>
                        <a:gdLst>
                          <a:gd name="connsiteX0" fmla="*/ 135 w 16252"/>
                          <a:gd name="connsiteY0" fmla="*/ 28 h 32504"/>
                          <a:gd name="connsiteX1" fmla="*/ 135 w 16252"/>
                          <a:gd name="connsiteY1" fmla="*/ 32532 h 32504"/>
                          <a:gd name="connsiteX2" fmla="*/ 16387 w 16252"/>
                          <a:gd name="connsiteY2" fmla="*/ 32532 h 32504"/>
                        </a:gdLst>
                        <a:ahLst/>
                        <a:cxnLst>
                          <a:cxn ang="0">
                            <a:pos x="connsiteX0" y="connsiteY0"/>
                          </a:cxn>
                          <a:cxn ang="0">
                            <a:pos x="connsiteX1" y="connsiteY1"/>
                          </a:cxn>
                          <a:cxn ang="0">
                            <a:pos x="connsiteX2" y="connsiteY2"/>
                          </a:cxn>
                        </a:cxnLst>
                        <a:rect l="l" t="t" r="r" b="b"/>
                        <a:pathLst>
                          <a:path w="16252" h="32504">
                            <a:moveTo>
                              <a:pt x="135" y="28"/>
                            </a:moveTo>
                            <a:lnTo>
                              <a:pt x="135" y="32532"/>
                            </a:lnTo>
                            <a:lnTo>
                              <a:pt x="16387" y="32532"/>
                            </a:lnTo>
                            <a:close/>
                          </a:path>
                        </a:pathLst>
                      </a:custGeom>
                      <a:solidFill>
                        <a:srgbClr val="000000"/>
                      </a:solidFill>
                      <a:ln w="32504" cap="flat">
                        <a:noFill/>
                        <a:prstDash val="solid"/>
                        <a:miter/>
                      </a:ln>
                    </p:spPr>
                    <p:txBody>
                      <a:bodyPr rtlCol="0" anchor="ctr"/>
                      <a:lstStyle/>
                      <a:p>
                        <a:endParaRPr lang="en-US"/>
                      </a:p>
                    </p:txBody>
                  </p:sp>
                </p:grpSp>
              </p:grpSp>
              <p:grpSp>
                <p:nvGrpSpPr>
                  <p:cNvPr id="235" name="Graphique 2">
                    <a:extLst>
                      <a:ext uri="{FF2B5EF4-FFF2-40B4-BE49-F238E27FC236}">
                        <a16:creationId xmlns:a16="http://schemas.microsoft.com/office/drawing/2014/main" id="{AB09BCF3-31A3-6BD0-3427-91AF6A3092B7}"/>
                      </a:ext>
                    </a:extLst>
                  </p:cNvPr>
                  <p:cNvGrpSpPr/>
                  <p:nvPr/>
                </p:nvGrpSpPr>
                <p:grpSpPr>
                  <a:xfrm>
                    <a:off x="3573682" y="1623551"/>
                    <a:ext cx="57210" cy="75294"/>
                    <a:chOff x="3573682" y="1623551"/>
                    <a:chExt cx="57210" cy="75294"/>
                  </a:xfrm>
                  <a:solidFill>
                    <a:srgbClr val="000000"/>
                  </a:solidFill>
                </p:grpSpPr>
                <p:grpSp>
                  <p:nvGrpSpPr>
                    <p:cNvPr id="236" name="Graphique 2">
                      <a:extLst>
                        <a:ext uri="{FF2B5EF4-FFF2-40B4-BE49-F238E27FC236}">
                          <a16:creationId xmlns:a16="http://schemas.microsoft.com/office/drawing/2014/main" id="{B2007BD1-5BD4-4281-88AF-25C2E2407A12}"/>
                        </a:ext>
                      </a:extLst>
                    </p:cNvPr>
                    <p:cNvGrpSpPr/>
                    <p:nvPr/>
                  </p:nvGrpSpPr>
                  <p:grpSpPr>
                    <a:xfrm>
                      <a:off x="3575904" y="1623551"/>
                      <a:ext cx="51609" cy="51609"/>
                      <a:chOff x="3575904" y="1623551"/>
                      <a:chExt cx="51609" cy="51609"/>
                    </a:xfrm>
                    <a:solidFill>
                      <a:srgbClr val="000000"/>
                    </a:solidFill>
                  </p:grpSpPr>
                  <p:sp>
                    <p:nvSpPr>
                      <p:cNvPr id="240" name="Forme libre : forme 239">
                        <a:extLst>
                          <a:ext uri="{FF2B5EF4-FFF2-40B4-BE49-F238E27FC236}">
                            <a16:creationId xmlns:a16="http://schemas.microsoft.com/office/drawing/2014/main" id="{28A78909-1E0E-52B2-391E-170D2FEA7BF6}"/>
                          </a:ext>
                        </a:extLst>
                      </p:cNvPr>
                      <p:cNvSpPr/>
                      <p:nvPr/>
                    </p:nvSpPr>
                    <p:spPr>
                      <a:xfrm rot="5399994" flipV="1">
                        <a:off x="3593583" y="1641230"/>
                        <a:ext cx="16252" cy="32504"/>
                      </a:xfrm>
                      <a:custGeom>
                        <a:avLst/>
                        <a:gdLst>
                          <a:gd name="connsiteX0" fmla="*/ 131 w 16252"/>
                          <a:gd name="connsiteY0" fmla="*/ 27 h 32504"/>
                          <a:gd name="connsiteX1" fmla="*/ 131 w 16252"/>
                          <a:gd name="connsiteY1" fmla="*/ 32531 h 32504"/>
                          <a:gd name="connsiteX2" fmla="*/ 16383 w 16252"/>
                          <a:gd name="connsiteY2" fmla="*/ 32531 h 32504"/>
                        </a:gdLst>
                        <a:ahLst/>
                        <a:cxnLst>
                          <a:cxn ang="0">
                            <a:pos x="connsiteX0" y="connsiteY0"/>
                          </a:cxn>
                          <a:cxn ang="0">
                            <a:pos x="connsiteX1" y="connsiteY1"/>
                          </a:cxn>
                          <a:cxn ang="0">
                            <a:pos x="connsiteX2" y="connsiteY2"/>
                          </a:cxn>
                        </a:cxnLst>
                        <a:rect l="l" t="t" r="r" b="b"/>
                        <a:pathLst>
                          <a:path w="16252" h="32504">
                            <a:moveTo>
                              <a:pt x="131" y="27"/>
                            </a:moveTo>
                            <a:lnTo>
                              <a:pt x="131" y="32531"/>
                            </a:lnTo>
                            <a:lnTo>
                              <a:pt x="16383" y="32531"/>
                            </a:lnTo>
                            <a:close/>
                          </a:path>
                        </a:pathLst>
                      </a:custGeom>
                      <a:solidFill>
                        <a:srgbClr val="000000"/>
                      </a:solidFill>
                      <a:ln w="32504" cap="flat">
                        <a:noFill/>
                        <a:prstDash val="solid"/>
                        <a:miter/>
                      </a:ln>
                    </p:spPr>
                    <p:txBody>
                      <a:bodyPr rtlCol="0" anchor="ctr"/>
                      <a:lstStyle/>
                      <a:p>
                        <a:endParaRPr lang="en-US"/>
                      </a:p>
                    </p:txBody>
                  </p:sp>
                  <p:sp>
                    <p:nvSpPr>
                      <p:cNvPr id="241" name="Forme libre : forme 240">
                        <a:extLst>
                          <a:ext uri="{FF2B5EF4-FFF2-40B4-BE49-F238E27FC236}">
                            <a16:creationId xmlns:a16="http://schemas.microsoft.com/office/drawing/2014/main" id="{07572DCB-A773-082C-5DFF-FC769CEE5764}"/>
                          </a:ext>
                        </a:extLst>
                      </p:cNvPr>
                      <p:cNvSpPr/>
                      <p:nvPr/>
                    </p:nvSpPr>
                    <p:spPr>
                      <a:xfrm rot="-5400006">
                        <a:off x="3593583" y="1624978"/>
                        <a:ext cx="16252" cy="32504"/>
                      </a:xfrm>
                      <a:custGeom>
                        <a:avLst/>
                        <a:gdLst>
                          <a:gd name="connsiteX0" fmla="*/ 131 w 16252"/>
                          <a:gd name="connsiteY0" fmla="*/ 25 h 32504"/>
                          <a:gd name="connsiteX1" fmla="*/ 131 w 16252"/>
                          <a:gd name="connsiteY1" fmla="*/ 32530 h 32504"/>
                          <a:gd name="connsiteX2" fmla="*/ 16383 w 16252"/>
                          <a:gd name="connsiteY2" fmla="*/ 32530 h 32504"/>
                        </a:gdLst>
                        <a:ahLst/>
                        <a:cxnLst>
                          <a:cxn ang="0">
                            <a:pos x="connsiteX0" y="connsiteY0"/>
                          </a:cxn>
                          <a:cxn ang="0">
                            <a:pos x="connsiteX1" y="connsiteY1"/>
                          </a:cxn>
                          <a:cxn ang="0">
                            <a:pos x="connsiteX2" y="connsiteY2"/>
                          </a:cxn>
                        </a:cxnLst>
                        <a:rect l="l" t="t" r="r" b="b"/>
                        <a:pathLst>
                          <a:path w="16252" h="32504">
                            <a:moveTo>
                              <a:pt x="131" y="25"/>
                            </a:moveTo>
                            <a:lnTo>
                              <a:pt x="131" y="32530"/>
                            </a:lnTo>
                            <a:lnTo>
                              <a:pt x="16383" y="32530"/>
                            </a:lnTo>
                            <a:close/>
                          </a:path>
                        </a:pathLst>
                      </a:custGeom>
                      <a:solidFill>
                        <a:srgbClr val="000000"/>
                      </a:solidFill>
                      <a:ln w="32504" cap="flat">
                        <a:noFill/>
                        <a:prstDash val="solid"/>
                        <a:miter/>
                      </a:ln>
                    </p:spPr>
                    <p:txBody>
                      <a:bodyPr rtlCol="0" anchor="ctr"/>
                      <a:lstStyle/>
                      <a:p>
                        <a:endParaRPr lang="en-US"/>
                      </a:p>
                    </p:txBody>
                  </p:sp>
                </p:grpSp>
                <p:grpSp>
                  <p:nvGrpSpPr>
                    <p:cNvPr id="237" name="Graphique 2">
                      <a:extLst>
                        <a:ext uri="{FF2B5EF4-FFF2-40B4-BE49-F238E27FC236}">
                          <a16:creationId xmlns:a16="http://schemas.microsoft.com/office/drawing/2014/main" id="{DB94B9F5-30CB-D19D-5AE3-BBAEC5693FF5}"/>
                        </a:ext>
                      </a:extLst>
                    </p:cNvPr>
                    <p:cNvGrpSpPr/>
                    <p:nvPr/>
                  </p:nvGrpSpPr>
                  <p:grpSpPr>
                    <a:xfrm>
                      <a:off x="3573682" y="1641635"/>
                      <a:ext cx="57210" cy="57210"/>
                      <a:chOff x="3573682" y="1641635"/>
                      <a:chExt cx="57210" cy="57210"/>
                    </a:xfrm>
                    <a:solidFill>
                      <a:srgbClr val="000000"/>
                    </a:solidFill>
                  </p:grpSpPr>
                  <p:sp>
                    <p:nvSpPr>
                      <p:cNvPr id="238" name="Forme libre : forme 237">
                        <a:extLst>
                          <a:ext uri="{FF2B5EF4-FFF2-40B4-BE49-F238E27FC236}">
                            <a16:creationId xmlns:a16="http://schemas.microsoft.com/office/drawing/2014/main" id="{0080122D-E85F-5AF4-2D83-F89789E9AC4E}"/>
                          </a:ext>
                        </a:extLst>
                      </p:cNvPr>
                      <p:cNvSpPr/>
                      <p:nvPr/>
                    </p:nvSpPr>
                    <p:spPr>
                      <a:xfrm rot="1080001" flipV="1">
                        <a:off x="3601889" y="1656499"/>
                        <a:ext cx="16252" cy="32504"/>
                      </a:xfrm>
                      <a:custGeom>
                        <a:avLst/>
                        <a:gdLst>
                          <a:gd name="connsiteX0" fmla="*/ 132 w 16252"/>
                          <a:gd name="connsiteY0" fmla="*/ 29 h 32504"/>
                          <a:gd name="connsiteX1" fmla="*/ 132 w 16252"/>
                          <a:gd name="connsiteY1" fmla="*/ 32533 h 32504"/>
                          <a:gd name="connsiteX2" fmla="*/ 16384 w 16252"/>
                          <a:gd name="connsiteY2" fmla="*/ 32533 h 32504"/>
                        </a:gdLst>
                        <a:ahLst/>
                        <a:cxnLst>
                          <a:cxn ang="0">
                            <a:pos x="connsiteX0" y="connsiteY0"/>
                          </a:cxn>
                          <a:cxn ang="0">
                            <a:pos x="connsiteX1" y="connsiteY1"/>
                          </a:cxn>
                          <a:cxn ang="0">
                            <a:pos x="connsiteX2" y="connsiteY2"/>
                          </a:cxn>
                        </a:cxnLst>
                        <a:rect l="l" t="t" r="r" b="b"/>
                        <a:pathLst>
                          <a:path w="16252" h="32504">
                            <a:moveTo>
                              <a:pt x="132" y="29"/>
                            </a:moveTo>
                            <a:lnTo>
                              <a:pt x="132" y="32533"/>
                            </a:lnTo>
                            <a:lnTo>
                              <a:pt x="16384" y="32533"/>
                            </a:lnTo>
                            <a:close/>
                          </a:path>
                        </a:pathLst>
                      </a:custGeom>
                      <a:solidFill>
                        <a:srgbClr val="000000"/>
                      </a:solidFill>
                      <a:ln w="32504" cap="flat">
                        <a:noFill/>
                        <a:prstDash val="solid"/>
                        <a:miter/>
                      </a:ln>
                    </p:spPr>
                    <p:txBody>
                      <a:bodyPr rtlCol="0" anchor="ctr"/>
                      <a:lstStyle/>
                      <a:p>
                        <a:endParaRPr lang="en-US"/>
                      </a:p>
                    </p:txBody>
                  </p:sp>
                  <p:sp>
                    <p:nvSpPr>
                      <p:cNvPr id="239" name="Forme libre : forme 238">
                        <a:extLst>
                          <a:ext uri="{FF2B5EF4-FFF2-40B4-BE49-F238E27FC236}">
                            <a16:creationId xmlns:a16="http://schemas.microsoft.com/office/drawing/2014/main" id="{2ADB2BD4-58F2-71CA-2E44-C64F17DF29EE}"/>
                          </a:ext>
                        </a:extLst>
                      </p:cNvPr>
                      <p:cNvSpPr/>
                      <p:nvPr/>
                    </p:nvSpPr>
                    <p:spPr>
                      <a:xfrm rot="-9719999">
                        <a:off x="3586432" y="1651477"/>
                        <a:ext cx="16252" cy="32504"/>
                      </a:xfrm>
                      <a:custGeom>
                        <a:avLst/>
                        <a:gdLst>
                          <a:gd name="connsiteX0" fmla="*/ 130 w 16252"/>
                          <a:gd name="connsiteY0" fmla="*/ 28 h 32504"/>
                          <a:gd name="connsiteX1" fmla="*/ 130 w 16252"/>
                          <a:gd name="connsiteY1" fmla="*/ 32532 h 32504"/>
                          <a:gd name="connsiteX2" fmla="*/ 16382 w 16252"/>
                          <a:gd name="connsiteY2" fmla="*/ 32532 h 32504"/>
                        </a:gdLst>
                        <a:ahLst/>
                        <a:cxnLst>
                          <a:cxn ang="0">
                            <a:pos x="connsiteX0" y="connsiteY0"/>
                          </a:cxn>
                          <a:cxn ang="0">
                            <a:pos x="connsiteX1" y="connsiteY1"/>
                          </a:cxn>
                          <a:cxn ang="0">
                            <a:pos x="connsiteX2" y="connsiteY2"/>
                          </a:cxn>
                        </a:cxnLst>
                        <a:rect l="l" t="t" r="r" b="b"/>
                        <a:pathLst>
                          <a:path w="16252" h="32504">
                            <a:moveTo>
                              <a:pt x="130" y="28"/>
                            </a:moveTo>
                            <a:lnTo>
                              <a:pt x="130" y="32532"/>
                            </a:lnTo>
                            <a:lnTo>
                              <a:pt x="16382" y="32532"/>
                            </a:lnTo>
                            <a:close/>
                          </a:path>
                        </a:pathLst>
                      </a:custGeom>
                      <a:solidFill>
                        <a:srgbClr val="000000"/>
                      </a:solidFill>
                      <a:ln w="32504" cap="flat">
                        <a:noFill/>
                        <a:prstDash val="solid"/>
                        <a:miter/>
                      </a:ln>
                    </p:spPr>
                    <p:txBody>
                      <a:bodyPr rtlCol="0" anchor="ctr"/>
                      <a:lstStyle/>
                      <a:p>
                        <a:endParaRPr lang="en-US"/>
                      </a:p>
                    </p:txBody>
                  </p:sp>
                </p:grpSp>
              </p:grpSp>
            </p:grpSp>
            <p:grpSp>
              <p:nvGrpSpPr>
                <p:cNvPr id="33" name="Graphique 2">
                  <a:extLst>
                    <a:ext uri="{FF2B5EF4-FFF2-40B4-BE49-F238E27FC236}">
                      <a16:creationId xmlns:a16="http://schemas.microsoft.com/office/drawing/2014/main" id="{D0159FCD-4B23-BC2C-1CAA-2B52FD614555}"/>
                    </a:ext>
                  </a:extLst>
                </p:cNvPr>
                <p:cNvGrpSpPr/>
                <p:nvPr/>
              </p:nvGrpSpPr>
              <p:grpSpPr>
                <a:xfrm>
                  <a:off x="3573682" y="2011923"/>
                  <a:ext cx="85376" cy="76971"/>
                  <a:chOff x="3573682" y="2011923"/>
                  <a:chExt cx="85376" cy="76971"/>
                </a:xfrm>
                <a:solidFill>
                  <a:srgbClr val="FFFFFF"/>
                </a:solidFill>
              </p:grpSpPr>
              <p:grpSp>
                <p:nvGrpSpPr>
                  <p:cNvPr id="216" name="Graphique 2">
                    <a:extLst>
                      <a:ext uri="{FF2B5EF4-FFF2-40B4-BE49-F238E27FC236}">
                        <a16:creationId xmlns:a16="http://schemas.microsoft.com/office/drawing/2014/main" id="{EBF34F93-5518-5B70-CA83-87A9619C1B54}"/>
                      </a:ext>
                    </a:extLst>
                  </p:cNvPr>
                  <p:cNvGrpSpPr/>
                  <p:nvPr/>
                </p:nvGrpSpPr>
                <p:grpSpPr>
                  <a:xfrm>
                    <a:off x="3590869" y="2011923"/>
                    <a:ext cx="40957" cy="40957"/>
                    <a:chOff x="3590869" y="2011923"/>
                    <a:chExt cx="40957" cy="40957"/>
                  </a:xfrm>
                  <a:solidFill>
                    <a:srgbClr val="000000"/>
                  </a:solidFill>
                </p:grpSpPr>
                <p:sp>
                  <p:nvSpPr>
                    <p:cNvPr id="231" name="Forme libre : forme 230">
                      <a:extLst>
                        <a:ext uri="{FF2B5EF4-FFF2-40B4-BE49-F238E27FC236}">
                          <a16:creationId xmlns:a16="http://schemas.microsoft.com/office/drawing/2014/main" id="{E7B86F34-C0F4-6270-4A32-799FF3864496}"/>
                        </a:ext>
                      </a:extLst>
                    </p:cNvPr>
                    <p:cNvSpPr/>
                    <p:nvPr/>
                  </p:nvSpPr>
                  <p:spPr>
                    <a:xfrm rot="1080006">
                      <a:off x="3610950" y="2018661"/>
                      <a:ext cx="16252" cy="32504"/>
                    </a:xfrm>
                    <a:custGeom>
                      <a:avLst/>
                      <a:gdLst>
                        <a:gd name="connsiteX0" fmla="*/ 133 w 16252"/>
                        <a:gd name="connsiteY0" fmla="*/ 67 h 32504"/>
                        <a:gd name="connsiteX1" fmla="*/ 133 w 16252"/>
                        <a:gd name="connsiteY1" fmla="*/ 32571 h 32504"/>
                        <a:gd name="connsiteX2" fmla="*/ 16385 w 16252"/>
                        <a:gd name="connsiteY2" fmla="*/ 32571 h 32504"/>
                      </a:gdLst>
                      <a:ahLst/>
                      <a:cxnLst>
                        <a:cxn ang="0">
                          <a:pos x="connsiteX0" y="connsiteY0"/>
                        </a:cxn>
                        <a:cxn ang="0">
                          <a:pos x="connsiteX1" y="connsiteY1"/>
                        </a:cxn>
                        <a:cxn ang="0">
                          <a:pos x="connsiteX2" y="connsiteY2"/>
                        </a:cxn>
                      </a:cxnLst>
                      <a:rect l="l" t="t" r="r" b="b"/>
                      <a:pathLst>
                        <a:path w="16252" h="32504">
                          <a:moveTo>
                            <a:pt x="133" y="67"/>
                          </a:moveTo>
                          <a:lnTo>
                            <a:pt x="133" y="32571"/>
                          </a:lnTo>
                          <a:lnTo>
                            <a:pt x="16385" y="32571"/>
                          </a:lnTo>
                          <a:close/>
                        </a:path>
                      </a:pathLst>
                    </a:custGeom>
                    <a:solidFill>
                      <a:srgbClr val="000000"/>
                    </a:solidFill>
                    <a:ln w="32504" cap="flat">
                      <a:noFill/>
                      <a:prstDash val="solid"/>
                      <a:miter/>
                    </a:ln>
                  </p:spPr>
                  <p:txBody>
                    <a:bodyPr rtlCol="0" anchor="ctr"/>
                    <a:lstStyle/>
                    <a:p>
                      <a:endParaRPr lang="en-US"/>
                    </a:p>
                  </p:txBody>
                </p:sp>
                <p:sp>
                  <p:nvSpPr>
                    <p:cNvPr id="232" name="Forme libre : forme 231">
                      <a:extLst>
                        <a:ext uri="{FF2B5EF4-FFF2-40B4-BE49-F238E27FC236}">
                          <a16:creationId xmlns:a16="http://schemas.microsoft.com/office/drawing/2014/main" id="{498F20AE-1BBE-0D7A-A877-F407EBB8D3FB}"/>
                        </a:ext>
                      </a:extLst>
                    </p:cNvPr>
                    <p:cNvSpPr/>
                    <p:nvPr/>
                  </p:nvSpPr>
                  <p:spPr>
                    <a:xfrm rot="-9719994" flipV="1">
                      <a:off x="3595494" y="2013639"/>
                      <a:ext cx="16252" cy="32504"/>
                    </a:xfrm>
                    <a:custGeom>
                      <a:avLst/>
                      <a:gdLst>
                        <a:gd name="connsiteX0" fmla="*/ 131 w 16252"/>
                        <a:gd name="connsiteY0" fmla="*/ 66 h 32504"/>
                        <a:gd name="connsiteX1" fmla="*/ 131 w 16252"/>
                        <a:gd name="connsiteY1" fmla="*/ 32570 h 32504"/>
                        <a:gd name="connsiteX2" fmla="*/ 16383 w 16252"/>
                        <a:gd name="connsiteY2" fmla="*/ 32570 h 32504"/>
                      </a:gdLst>
                      <a:ahLst/>
                      <a:cxnLst>
                        <a:cxn ang="0">
                          <a:pos x="connsiteX0" y="connsiteY0"/>
                        </a:cxn>
                        <a:cxn ang="0">
                          <a:pos x="connsiteX1" y="connsiteY1"/>
                        </a:cxn>
                        <a:cxn ang="0">
                          <a:pos x="connsiteX2" y="connsiteY2"/>
                        </a:cxn>
                      </a:cxnLst>
                      <a:rect l="l" t="t" r="r" b="b"/>
                      <a:pathLst>
                        <a:path w="16252" h="32504">
                          <a:moveTo>
                            <a:pt x="131" y="66"/>
                          </a:moveTo>
                          <a:lnTo>
                            <a:pt x="131" y="32570"/>
                          </a:lnTo>
                          <a:lnTo>
                            <a:pt x="16383" y="32570"/>
                          </a:lnTo>
                          <a:close/>
                        </a:path>
                      </a:pathLst>
                    </a:custGeom>
                    <a:solidFill>
                      <a:srgbClr val="000000"/>
                    </a:solidFill>
                    <a:ln w="32504" cap="flat">
                      <a:noFill/>
                      <a:prstDash val="solid"/>
                      <a:miter/>
                    </a:ln>
                  </p:spPr>
                  <p:txBody>
                    <a:bodyPr rtlCol="0" anchor="ctr"/>
                    <a:lstStyle/>
                    <a:p>
                      <a:endParaRPr lang="en-US"/>
                    </a:p>
                  </p:txBody>
                </p:sp>
              </p:grpSp>
              <p:grpSp>
                <p:nvGrpSpPr>
                  <p:cNvPr id="217" name="Graphique 2">
                    <a:extLst>
                      <a:ext uri="{FF2B5EF4-FFF2-40B4-BE49-F238E27FC236}">
                        <a16:creationId xmlns:a16="http://schemas.microsoft.com/office/drawing/2014/main" id="{A4F51ACA-66C5-FD97-5847-5F8E195E12DE}"/>
                      </a:ext>
                    </a:extLst>
                  </p:cNvPr>
                  <p:cNvGrpSpPr/>
                  <p:nvPr/>
                </p:nvGrpSpPr>
                <p:grpSpPr>
                  <a:xfrm>
                    <a:off x="3601849" y="2013600"/>
                    <a:ext cx="57210" cy="75294"/>
                    <a:chOff x="3601849" y="2013600"/>
                    <a:chExt cx="57210" cy="75294"/>
                  </a:xfrm>
                  <a:solidFill>
                    <a:srgbClr val="000000"/>
                  </a:solidFill>
                </p:grpSpPr>
                <p:grpSp>
                  <p:nvGrpSpPr>
                    <p:cNvPr id="225" name="Graphique 2">
                      <a:extLst>
                        <a:ext uri="{FF2B5EF4-FFF2-40B4-BE49-F238E27FC236}">
                          <a16:creationId xmlns:a16="http://schemas.microsoft.com/office/drawing/2014/main" id="{5A9D578A-8A63-6C15-F6C9-61BDBC818847}"/>
                        </a:ext>
                      </a:extLst>
                    </p:cNvPr>
                    <p:cNvGrpSpPr/>
                    <p:nvPr/>
                  </p:nvGrpSpPr>
                  <p:grpSpPr>
                    <a:xfrm>
                      <a:off x="3605227" y="2013600"/>
                      <a:ext cx="51609" cy="51609"/>
                      <a:chOff x="3605227" y="2013600"/>
                      <a:chExt cx="51609" cy="51609"/>
                    </a:xfrm>
                    <a:solidFill>
                      <a:srgbClr val="000000"/>
                    </a:solidFill>
                  </p:grpSpPr>
                  <p:sp>
                    <p:nvSpPr>
                      <p:cNvPr id="229" name="Forme libre : forme 228">
                        <a:extLst>
                          <a:ext uri="{FF2B5EF4-FFF2-40B4-BE49-F238E27FC236}">
                            <a16:creationId xmlns:a16="http://schemas.microsoft.com/office/drawing/2014/main" id="{A612F833-F8CD-235E-CD9D-14D44717D116}"/>
                          </a:ext>
                        </a:extLst>
                      </p:cNvPr>
                      <p:cNvSpPr/>
                      <p:nvPr/>
                    </p:nvSpPr>
                    <p:spPr>
                      <a:xfrm rot="5400006">
                        <a:off x="3622905" y="2031279"/>
                        <a:ext cx="16252" cy="32504"/>
                      </a:xfrm>
                      <a:custGeom>
                        <a:avLst/>
                        <a:gdLst>
                          <a:gd name="connsiteX0" fmla="*/ 134 w 16252"/>
                          <a:gd name="connsiteY0" fmla="*/ 68 h 32504"/>
                          <a:gd name="connsiteX1" fmla="*/ 134 w 16252"/>
                          <a:gd name="connsiteY1" fmla="*/ 32572 h 32504"/>
                          <a:gd name="connsiteX2" fmla="*/ 16386 w 16252"/>
                          <a:gd name="connsiteY2" fmla="*/ 32572 h 32504"/>
                        </a:gdLst>
                        <a:ahLst/>
                        <a:cxnLst>
                          <a:cxn ang="0">
                            <a:pos x="connsiteX0" y="connsiteY0"/>
                          </a:cxn>
                          <a:cxn ang="0">
                            <a:pos x="connsiteX1" y="connsiteY1"/>
                          </a:cxn>
                          <a:cxn ang="0">
                            <a:pos x="connsiteX2" y="connsiteY2"/>
                          </a:cxn>
                        </a:cxnLst>
                        <a:rect l="l" t="t" r="r" b="b"/>
                        <a:pathLst>
                          <a:path w="16252" h="32504">
                            <a:moveTo>
                              <a:pt x="134" y="68"/>
                            </a:moveTo>
                            <a:lnTo>
                              <a:pt x="134" y="32572"/>
                            </a:lnTo>
                            <a:lnTo>
                              <a:pt x="16386" y="32572"/>
                            </a:lnTo>
                            <a:close/>
                          </a:path>
                        </a:pathLst>
                      </a:custGeom>
                      <a:solidFill>
                        <a:srgbClr val="000000"/>
                      </a:solidFill>
                      <a:ln w="32504" cap="flat">
                        <a:noFill/>
                        <a:prstDash val="solid"/>
                        <a:miter/>
                      </a:ln>
                    </p:spPr>
                    <p:txBody>
                      <a:bodyPr rtlCol="0" anchor="ctr"/>
                      <a:lstStyle/>
                      <a:p>
                        <a:endParaRPr lang="en-US"/>
                      </a:p>
                    </p:txBody>
                  </p:sp>
                  <p:sp>
                    <p:nvSpPr>
                      <p:cNvPr id="230" name="Forme libre : forme 229">
                        <a:extLst>
                          <a:ext uri="{FF2B5EF4-FFF2-40B4-BE49-F238E27FC236}">
                            <a16:creationId xmlns:a16="http://schemas.microsoft.com/office/drawing/2014/main" id="{1D7615D5-8FF6-15D4-06E5-3C021822F54A}"/>
                          </a:ext>
                        </a:extLst>
                      </p:cNvPr>
                      <p:cNvSpPr/>
                      <p:nvPr/>
                    </p:nvSpPr>
                    <p:spPr>
                      <a:xfrm rot="-5399994" flipV="1">
                        <a:off x="3622905" y="2015027"/>
                        <a:ext cx="16252" cy="32504"/>
                      </a:xfrm>
                      <a:custGeom>
                        <a:avLst/>
                        <a:gdLst>
                          <a:gd name="connsiteX0" fmla="*/ 134 w 16252"/>
                          <a:gd name="connsiteY0" fmla="*/ 66 h 32504"/>
                          <a:gd name="connsiteX1" fmla="*/ 134 w 16252"/>
                          <a:gd name="connsiteY1" fmla="*/ 32570 h 32504"/>
                          <a:gd name="connsiteX2" fmla="*/ 16386 w 16252"/>
                          <a:gd name="connsiteY2" fmla="*/ 32570 h 32504"/>
                        </a:gdLst>
                        <a:ahLst/>
                        <a:cxnLst>
                          <a:cxn ang="0">
                            <a:pos x="connsiteX0" y="connsiteY0"/>
                          </a:cxn>
                          <a:cxn ang="0">
                            <a:pos x="connsiteX1" y="connsiteY1"/>
                          </a:cxn>
                          <a:cxn ang="0">
                            <a:pos x="connsiteX2" y="connsiteY2"/>
                          </a:cxn>
                        </a:cxnLst>
                        <a:rect l="l" t="t" r="r" b="b"/>
                        <a:pathLst>
                          <a:path w="16252" h="32504">
                            <a:moveTo>
                              <a:pt x="134" y="66"/>
                            </a:moveTo>
                            <a:lnTo>
                              <a:pt x="134" y="32570"/>
                            </a:lnTo>
                            <a:lnTo>
                              <a:pt x="16386" y="32570"/>
                            </a:lnTo>
                            <a:close/>
                          </a:path>
                        </a:pathLst>
                      </a:custGeom>
                      <a:solidFill>
                        <a:srgbClr val="000000"/>
                      </a:solidFill>
                      <a:ln w="32504" cap="flat">
                        <a:noFill/>
                        <a:prstDash val="solid"/>
                        <a:miter/>
                      </a:ln>
                    </p:spPr>
                    <p:txBody>
                      <a:bodyPr rtlCol="0" anchor="ctr"/>
                      <a:lstStyle/>
                      <a:p>
                        <a:endParaRPr lang="en-US"/>
                      </a:p>
                    </p:txBody>
                  </p:sp>
                </p:grpSp>
                <p:grpSp>
                  <p:nvGrpSpPr>
                    <p:cNvPr id="226" name="Graphique 2">
                      <a:extLst>
                        <a:ext uri="{FF2B5EF4-FFF2-40B4-BE49-F238E27FC236}">
                          <a16:creationId xmlns:a16="http://schemas.microsoft.com/office/drawing/2014/main" id="{AF42005B-22A2-4F0A-B461-872F822A15E2}"/>
                        </a:ext>
                      </a:extLst>
                    </p:cNvPr>
                    <p:cNvGrpSpPr/>
                    <p:nvPr/>
                  </p:nvGrpSpPr>
                  <p:grpSpPr>
                    <a:xfrm>
                      <a:off x="3601849" y="2031684"/>
                      <a:ext cx="57210" cy="57210"/>
                      <a:chOff x="3601849" y="2031684"/>
                      <a:chExt cx="57210" cy="57210"/>
                    </a:xfrm>
                    <a:solidFill>
                      <a:srgbClr val="000000"/>
                    </a:solidFill>
                  </p:grpSpPr>
                  <p:sp>
                    <p:nvSpPr>
                      <p:cNvPr id="227" name="Forme libre : forme 226">
                        <a:extLst>
                          <a:ext uri="{FF2B5EF4-FFF2-40B4-BE49-F238E27FC236}">
                            <a16:creationId xmlns:a16="http://schemas.microsoft.com/office/drawing/2014/main" id="{F7692D92-4505-5C1C-954E-E7BFB0A8FB46}"/>
                          </a:ext>
                        </a:extLst>
                      </p:cNvPr>
                      <p:cNvSpPr/>
                      <p:nvPr/>
                    </p:nvSpPr>
                    <p:spPr>
                      <a:xfrm rot="9719999">
                        <a:off x="3614599" y="2046548"/>
                        <a:ext cx="16252" cy="32504"/>
                      </a:xfrm>
                      <a:custGeom>
                        <a:avLst/>
                        <a:gdLst>
                          <a:gd name="connsiteX0" fmla="*/ 133 w 16252"/>
                          <a:gd name="connsiteY0" fmla="*/ 70 h 32504"/>
                          <a:gd name="connsiteX1" fmla="*/ 133 w 16252"/>
                          <a:gd name="connsiteY1" fmla="*/ 32574 h 32504"/>
                          <a:gd name="connsiteX2" fmla="*/ 16385 w 16252"/>
                          <a:gd name="connsiteY2" fmla="*/ 32574 h 32504"/>
                        </a:gdLst>
                        <a:ahLst/>
                        <a:cxnLst>
                          <a:cxn ang="0">
                            <a:pos x="connsiteX0" y="connsiteY0"/>
                          </a:cxn>
                          <a:cxn ang="0">
                            <a:pos x="connsiteX1" y="connsiteY1"/>
                          </a:cxn>
                          <a:cxn ang="0">
                            <a:pos x="connsiteX2" y="connsiteY2"/>
                          </a:cxn>
                        </a:cxnLst>
                        <a:rect l="l" t="t" r="r" b="b"/>
                        <a:pathLst>
                          <a:path w="16252" h="32504">
                            <a:moveTo>
                              <a:pt x="133" y="70"/>
                            </a:moveTo>
                            <a:lnTo>
                              <a:pt x="133" y="32574"/>
                            </a:lnTo>
                            <a:lnTo>
                              <a:pt x="16385" y="32574"/>
                            </a:lnTo>
                            <a:close/>
                          </a:path>
                        </a:pathLst>
                      </a:custGeom>
                      <a:solidFill>
                        <a:srgbClr val="000000"/>
                      </a:solidFill>
                      <a:ln w="32504" cap="flat">
                        <a:noFill/>
                        <a:prstDash val="solid"/>
                        <a:miter/>
                      </a:ln>
                    </p:spPr>
                    <p:txBody>
                      <a:bodyPr rtlCol="0" anchor="ctr"/>
                      <a:lstStyle/>
                      <a:p>
                        <a:endParaRPr lang="en-US"/>
                      </a:p>
                    </p:txBody>
                  </p:sp>
                  <p:sp>
                    <p:nvSpPr>
                      <p:cNvPr id="228" name="Forme libre : forme 227">
                        <a:extLst>
                          <a:ext uri="{FF2B5EF4-FFF2-40B4-BE49-F238E27FC236}">
                            <a16:creationId xmlns:a16="http://schemas.microsoft.com/office/drawing/2014/main" id="{DC584894-9867-AEE3-9B13-3A8BBD377819}"/>
                          </a:ext>
                        </a:extLst>
                      </p:cNvPr>
                      <p:cNvSpPr/>
                      <p:nvPr/>
                    </p:nvSpPr>
                    <p:spPr>
                      <a:xfrm rot="-1080001" flipV="1">
                        <a:off x="3630056" y="2041526"/>
                        <a:ext cx="16252" cy="32504"/>
                      </a:xfrm>
                      <a:custGeom>
                        <a:avLst/>
                        <a:gdLst>
                          <a:gd name="connsiteX0" fmla="*/ 135 w 16252"/>
                          <a:gd name="connsiteY0" fmla="*/ 69 h 32504"/>
                          <a:gd name="connsiteX1" fmla="*/ 135 w 16252"/>
                          <a:gd name="connsiteY1" fmla="*/ 32573 h 32504"/>
                          <a:gd name="connsiteX2" fmla="*/ 16387 w 16252"/>
                          <a:gd name="connsiteY2" fmla="*/ 32573 h 32504"/>
                        </a:gdLst>
                        <a:ahLst/>
                        <a:cxnLst>
                          <a:cxn ang="0">
                            <a:pos x="connsiteX0" y="connsiteY0"/>
                          </a:cxn>
                          <a:cxn ang="0">
                            <a:pos x="connsiteX1" y="connsiteY1"/>
                          </a:cxn>
                          <a:cxn ang="0">
                            <a:pos x="connsiteX2" y="connsiteY2"/>
                          </a:cxn>
                        </a:cxnLst>
                        <a:rect l="l" t="t" r="r" b="b"/>
                        <a:pathLst>
                          <a:path w="16252" h="32504">
                            <a:moveTo>
                              <a:pt x="135" y="69"/>
                            </a:moveTo>
                            <a:lnTo>
                              <a:pt x="135" y="32573"/>
                            </a:lnTo>
                            <a:lnTo>
                              <a:pt x="16387" y="32573"/>
                            </a:lnTo>
                            <a:close/>
                          </a:path>
                        </a:pathLst>
                      </a:custGeom>
                      <a:solidFill>
                        <a:srgbClr val="000000"/>
                      </a:solidFill>
                      <a:ln w="32504" cap="flat">
                        <a:noFill/>
                        <a:prstDash val="solid"/>
                        <a:miter/>
                      </a:ln>
                    </p:spPr>
                    <p:txBody>
                      <a:bodyPr rtlCol="0" anchor="ctr"/>
                      <a:lstStyle/>
                      <a:p>
                        <a:endParaRPr lang="en-US"/>
                      </a:p>
                    </p:txBody>
                  </p:sp>
                </p:grpSp>
              </p:grpSp>
              <p:grpSp>
                <p:nvGrpSpPr>
                  <p:cNvPr id="218" name="Graphique 2">
                    <a:extLst>
                      <a:ext uri="{FF2B5EF4-FFF2-40B4-BE49-F238E27FC236}">
                        <a16:creationId xmlns:a16="http://schemas.microsoft.com/office/drawing/2014/main" id="{526561EC-260A-FC21-1653-61FCC77D0C24}"/>
                      </a:ext>
                    </a:extLst>
                  </p:cNvPr>
                  <p:cNvGrpSpPr/>
                  <p:nvPr/>
                </p:nvGrpSpPr>
                <p:grpSpPr>
                  <a:xfrm>
                    <a:off x="3573682" y="2013600"/>
                    <a:ext cx="57210" cy="75294"/>
                    <a:chOff x="3573682" y="2013600"/>
                    <a:chExt cx="57210" cy="75294"/>
                  </a:xfrm>
                  <a:solidFill>
                    <a:srgbClr val="000000"/>
                  </a:solidFill>
                </p:grpSpPr>
                <p:grpSp>
                  <p:nvGrpSpPr>
                    <p:cNvPr id="219" name="Graphique 2">
                      <a:extLst>
                        <a:ext uri="{FF2B5EF4-FFF2-40B4-BE49-F238E27FC236}">
                          <a16:creationId xmlns:a16="http://schemas.microsoft.com/office/drawing/2014/main" id="{D0FBEE8B-2565-9CC1-9879-DADEACCB2623}"/>
                        </a:ext>
                      </a:extLst>
                    </p:cNvPr>
                    <p:cNvGrpSpPr/>
                    <p:nvPr/>
                  </p:nvGrpSpPr>
                  <p:grpSpPr>
                    <a:xfrm>
                      <a:off x="3575904" y="2013600"/>
                      <a:ext cx="51609" cy="51609"/>
                      <a:chOff x="3575904" y="2013600"/>
                      <a:chExt cx="51609" cy="51609"/>
                    </a:xfrm>
                    <a:solidFill>
                      <a:srgbClr val="000000"/>
                    </a:solidFill>
                  </p:grpSpPr>
                  <p:sp>
                    <p:nvSpPr>
                      <p:cNvPr id="223" name="Forme libre : forme 222">
                        <a:extLst>
                          <a:ext uri="{FF2B5EF4-FFF2-40B4-BE49-F238E27FC236}">
                            <a16:creationId xmlns:a16="http://schemas.microsoft.com/office/drawing/2014/main" id="{B46F9442-047C-648F-9D12-461F97750CB6}"/>
                          </a:ext>
                        </a:extLst>
                      </p:cNvPr>
                      <p:cNvSpPr/>
                      <p:nvPr/>
                    </p:nvSpPr>
                    <p:spPr>
                      <a:xfrm rot="5399994" flipV="1">
                        <a:off x="3593583" y="2031279"/>
                        <a:ext cx="16252" cy="32504"/>
                      </a:xfrm>
                      <a:custGeom>
                        <a:avLst/>
                        <a:gdLst>
                          <a:gd name="connsiteX0" fmla="*/ 131 w 16252"/>
                          <a:gd name="connsiteY0" fmla="*/ 68 h 32504"/>
                          <a:gd name="connsiteX1" fmla="*/ 131 w 16252"/>
                          <a:gd name="connsiteY1" fmla="*/ 32572 h 32504"/>
                          <a:gd name="connsiteX2" fmla="*/ 16383 w 16252"/>
                          <a:gd name="connsiteY2" fmla="*/ 32572 h 32504"/>
                        </a:gdLst>
                        <a:ahLst/>
                        <a:cxnLst>
                          <a:cxn ang="0">
                            <a:pos x="connsiteX0" y="connsiteY0"/>
                          </a:cxn>
                          <a:cxn ang="0">
                            <a:pos x="connsiteX1" y="connsiteY1"/>
                          </a:cxn>
                          <a:cxn ang="0">
                            <a:pos x="connsiteX2" y="connsiteY2"/>
                          </a:cxn>
                        </a:cxnLst>
                        <a:rect l="l" t="t" r="r" b="b"/>
                        <a:pathLst>
                          <a:path w="16252" h="32504">
                            <a:moveTo>
                              <a:pt x="131" y="68"/>
                            </a:moveTo>
                            <a:lnTo>
                              <a:pt x="131" y="32572"/>
                            </a:lnTo>
                            <a:lnTo>
                              <a:pt x="16383" y="32572"/>
                            </a:lnTo>
                            <a:close/>
                          </a:path>
                        </a:pathLst>
                      </a:custGeom>
                      <a:solidFill>
                        <a:srgbClr val="000000"/>
                      </a:solidFill>
                      <a:ln w="32504" cap="flat">
                        <a:noFill/>
                        <a:prstDash val="solid"/>
                        <a:miter/>
                      </a:ln>
                    </p:spPr>
                    <p:txBody>
                      <a:bodyPr rtlCol="0" anchor="ctr"/>
                      <a:lstStyle/>
                      <a:p>
                        <a:endParaRPr lang="en-US"/>
                      </a:p>
                    </p:txBody>
                  </p:sp>
                  <p:sp>
                    <p:nvSpPr>
                      <p:cNvPr id="224" name="Forme libre : forme 223">
                        <a:extLst>
                          <a:ext uri="{FF2B5EF4-FFF2-40B4-BE49-F238E27FC236}">
                            <a16:creationId xmlns:a16="http://schemas.microsoft.com/office/drawing/2014/main" id="{3413975D-44C7-A3AE-8C76-067EFA3F46D6}"/>
                          </a:ext>
                        </a:extLst>
                      </p:cNvPr>
                      <p:cNvSpPr/>
                      <p:nvPr/>
                    </p:nvSpPr>
                    <p:spPr>
                      <a:xfrm rot="-5400006">
                        <a:off x="3593583" y="2015027"/>
                        <a:ext cx="16252" cy="32504"/>
                      </a:xfrm>
                      <a:custGeom>
                        <a:avLst/>
                        <a:gdLst>
                          <a:gd name="connsiteX0" fmla="*/ 131 w 16252"/>
                          <a:gd name="connsiteY0" fmla="*/ 66 h 32504"/>
                          <a:gd name="connsiteX1" fmla="*/ 131 w 16252"/>
                          <a:gd name="connsiteY1" fmla="*/ 32570 h 32504"/>
                          <a:gd name="connsiteX2" fmla="*/ 16383 w 16252"/>
                          <a:gd name="connsiteY2" fmla="*/ 32570 h 32504"/>
                        </a:gdLst>
                        <a:ahLst/>
                        <a:cxnLst>
                          <a:cxn ang="0">
                            <a:pos x="connsiteX0" y="connsiteY0"/>
                          </a:cxn>
                          <a:cxn ang="0">
                            <a:pos x="connsiteX1" y="connsiteY1"/>
                          </a:cxn>
                          <a:cxn ang="0">
                            <a:pos x="connsiteX2" y="connsiteY2"/>
                          </a:cxn>
                        </a:cxnLst>
                        <a:rect l="l" t="t" r="r" b="b"/>
                        <a:pathLst>
                          <a:path w="16252" h="32504">
                            <a:moveTo>
                              <a:pt x="131" y="66"/>
                            </a:moveTo>
                            <a:lnTo>
                              <a:pt x="131" y="32570"/>
                            </a:lnTo>
                            <a:lnTo>
                              <a:pt x="16383" y="32570"/>
                            </a:lnTo>
                            <a:close/>
                          </a:path>
                        </a:pathLst>
                      </a:custGeom>
                      <a:solidFill>
                        <a:srgbClr val="000000"/>
                      </a:solidFill>
                      <a:ln w="32504" cap="flat">
                        <a:noFill/>
                        <a:prstDash val="solid"/>
                        <a:miter/>
                      </a:ln>
                    </p:spPr>
                    <p:txBody>
                      <a:bodyPr rtlCol="0" anchor="ctr"/>
                      <a:lstStyle/>
                      <a:p>
                        <a:endParaRPr lang="en-US"/>
                      </a:p>
                    </p:txBody>
                  </p:sp>
                </p:grpSp>
                <p:grpSp>
                  <p:nvGrpSpPr>
                    <p:cNvPr id="220" name="Graphique 2">
                      <a:extLst>
                        <a:ext uri="{FF2B5EF4-FFF2-40B4-BE49-F238E27FC236}">
                          <a16:creationId xmlns:a16="http://schemas.microsoft.com/office/drawing/2014/main" id="{6CE13070-91F1-CF1F-3AEC-3162FD75BD6C}"/>
                        </a:ext>
                      </a:extLst>
                    </p:cNvPr>
                    <p:cNvGrpSpPr/>
                    <p:nvPr/>
                  </p:nvGrpSpPr>
                  <p:grpSpPr>
                    <a:xfrm>
                      <a:off x="3573682" y="2031684"/>
                      <a:ext cx="57210" cy="57210"/>
                      <a:chOff x="3573682" y="2031684"/>
                      <a:chExt cx="57210" cy="57210"/>
                    </a:xfrm>
                    <a:solidFill>
                      <a:srgbClr val="000000"/>
                    </a:solidFill>
                  </p:grpSpPr>
                  <p:sp>
                    <p:nvSpPr>
                      <p:cNvPr id="221" name="Forme libre : forme 220">
                        <a:extLst>
                          <a:ext uri="{FF2B5EF4-FFF2-40B4-BE49-F238E27FC236}">
                            <a16:creationId xmlns:a16="http://schemas.microsoft.com/office/drawing/2014/main" id="{641D82D6-98AB-01B9-0CD9-FBCBDBFF8694}"/>
                          </a:ext>
                        </a:extLst>
                      </p:cNvPr>
                      <p:cNvSpPr/>
                      <p:nvPr/>
                    </p:nvSpPr>
                    <p:spPr>
                      <a:xfrm rot="1080001" flipV="1">
                        <a:off x="3601889" y="2046548"/>
                        <a:ext cx="16252" cy="32504"/>
                      </a:xfrm>
                      <a:custGeom>
                        <a:avLst/>
                        <a:gdLst>
                          <a:gd name="connsiteX0" fmla="*/ 132 w 16252"/>
                          <a:gd name="connsiteY0" fmla="*/ 70 h 32504"/>
                          <a:gd name="connsiteX1" fmla="*/ 132 w 16252"/>
                          <a:gd name="connsiteY1" fmla="*/ 32574 h 32504"/>
                          <a:gd name="connsiteX2" fmla="*/ 16384 w 16252"/>
                          <a:gd name="connsiteY2" fmla="*/ 32574 h 32504"/>
                        </a:gdLst>
                        <a:ahLst/>
                        <a:cxnLst>
                          <a:cxn ang="0">
                            <a:pos x="connsiteX0" y="connsiteY0"/>
                          </a:cxn>
                          <a:cxn ang="0">
                            <a:pos x="connsiteX1" y="connsiteY1"/>
                          </a:cxn>
                          <a:cxn ang="0">
                            <a:pos x="connsiteX2" y="connsiteY2"/>
                          </a:cxn>
                        </a:cxnLst>
                        <a:rect l="l" t="t" r="r" b="b"/>
                        <a:pathLst>
                          <a:path w="16252" h="32504">
                            <a:moveTo>
                              <a:pt x="132" y="70"/>
                            </a:moveTo>
                            <a:lnTo>
                              <a:pt x="132" y="32574"/>
                            </a:lnTo>
                            <a:lnTo>
                              <a:pt x="16384" y="32574"/>
                            </a:lnTo>
                            <a:close/>
                          </a:path>
                        </a:pathLst>
                      </a:custGeom>
                      <a:solidFill>
                        <a:srgbClr val="000000"/>
                      </a:solidFill>
                      <a:ln w="32504" cap="flat">
                        <a:noFill/>
                        <a:prstDash val="solid"/>
                        <a:miter/>
                      </a:ln>
                    </p:spPr>
                    <p:txBody>
                      <a:bodyPr rtlCol="0" anchor="ctr"/>
                      <a:lstStyle/>
                      <a:p>
                        <a:endParaRPr lang="en-US"/>
                      </a:p>
                    </p:txBody>
                  </p:sp>
                  <p:sp>
                    <p:nvSpPr>
                      <p:cNvPr id="222" name="Forme libre : forme 221">
                        <a:extLst>
                          <a:ext uri="{FF2B5EF4-FFF2-40B4-BE49-F238E27FC236}">
                            <a16:creationId xmlns:a16="http://schemas.microsoft.com/office/drawing/2014/main" id="{C4F23B31-E91E-1032-B97B-4EE5D73ECFE3}"/>
                          </a:ext>
                        </a:extLst>
                      </p:cNvPr>
                      <p:cNvSpPr/>
                      <p:nvPr/>
                    </p:nvSpPr>
                    <p:spPr>
                      <a:xfrm rot="-9719999">
                        <a:off x="3586432" y="2041526"/>
                        <a:ext cx="16252" cy="32504"/>
                      </a:xfrm>
                      <a:custGeom>
                        <a:avLst/>
                        <a:gdLst>
                          <a:gd name="connsiteX0" fmla="*/ 130 w 16252"/>
                          <a:gd name="connsiteY0" fmla="*/ 69 h 32504"/>
                          <a:gd name="connsiteX1" fmla="*/ 130 w 16252"/>
                          <a:gd name="connsiteY1" fmla="*/ 32573 h 32504"/>
                          <a:gd name="connsiteX2" fmla="*/ 16382 w 16252"/>
                          <a:gd name="connsiteY2" fmla="*/ 32573 h 32504"/>
                        </a:gdLst>
                        <a:ahLst/>
                        <a:cxnLst>
                          <a:cxn ang="0">
                            <a:pos x="connsiteX0" y="connsiteY0"/>
                          </a:cxn>
                          <a:cxn ang="0">
                            <a:pos x="connsiteX1" y="connsiteY1"/>
                          </a:cxn>
                          <a:cxn ang="0">
                            <a:pos x="connsiteX2" y="connsiteY2"/>
                          </a:cxn>
                        </a:cxnLst>
                        <a:rect l="l" t="t" r="r" b="b"/>
                        <a:pathLst>
                          <a:path w="16252" h="32504">
                            <a:moveTo>
                              <a:pt x="130" y="69"/>
                            </a:moveTo>
                            <a:lnTo>
                              <a:pt x="130" y="32573"/>
                            </a:lnTo>
                            <a:lnTo>
                              <a:pt x="16382" y="32573"/>
                            </a:lnTo>
                            <a:close/>
                          </a:path>
                        </a:pathLst>
                      </a:custGeom>
                      <a:solidFill>
                        <a:srgbClr val="000000"/>
                      </a:solidFill>
                      <a:ln w="32504" cap="flat">
                        <a:noFill/>
                        <a:prstDash val="solid"/>
                        <a:miter/>
                      </a:ln>
                    </p:spPr>
                    <p:txBody>
                      <a:bodyPr rtlCol="0" anchor="ctr"/>
                      <a:lstStyle/>
                      <a:p>
                        <a:endParaRPr lang="en-US"/>
                      </a:p>
                    </p:txBody>
                  </p:sp>
                </p:grpSp>
              </p:grpSp>
            </p:grpSp>
            <p:grpSp>
              <p:nvGrpSpPr>
                <p:cNvPr id="34" name="Graphique 2">
                  <a:extLst>
                    <a:ext uri="{FF2B5EF4-FFF2-40B4-BE49-F238E27FC236}">
                      <a16:creationId xmlns:a16="http://schemas.microsoft.com/office/drawing/2014/main" id="{17980FED-97BE-5167-F7AD-E024CB869807}"/>
                    </a:ext>
                  </a:extLst>
                </p:cNvPr>
                <p:cNvGrpSpPr/>
                <p:nvPr/>
              </p:nvGrpSpPr>
              <p:grpSpPr>
                <a:xfrm>
                  <a:off x="3378657" y="1628524"/>
                  <a:ext cx="197922" cy="447587"/>
                  <a:chOff x="3378657" y="1628524"/>
                  <a:chExt cx="197922" cy="447587"/>
                </a:xfrm>
              </p:grpSpPr>
              <p:grpSp>
                <p:nvGrpSpPr>
                  <p:cNvPr id="126" name="Graphique 2">
                    <a:extLst>
                      <a:ext uri="{FF2B5EF4-FFF2-40B4-BE49-F238E27FC236}">
                        <a16:creationId xmlns:a16="http://schemas.microsoft.com/office/drawing/2014/main" id="{BE95C2F3-CE0C-3DF9-6AFC-034E562071CA}"/>
                      </a:ext>
                    </a:extLst>
                  </p:cNvPr>
                  <p:cNvGrpSpPr/>
                  <p:nvPr/>
                </p:nvGrpSpPr>
                <p:grpSpPr>
                  <a:xfrm>
                    <a:off x="3378657" y="1816899"/>
                    <a:ext cx="85376" cy="76971"/>
                    <a:chOff x="3378657" y="1816899"/>
                    <a:chExt cx="85376" cy="76971"/>
                  </a:xfrm>
                  <a:solidFill>
                    <a:srgbClr val="FFFFFF"/>
                  </a:solidFill>
                </p:grpSpPr>
                <p:grpSp>
                  <p:nvGrpSpPr>
                    <p:cNvPr id="199" name="Graphique 2">
                      <a:extLst>
                        <a:ext uri="{FF2B5EF4-FFF2-40B4-BE49-F238E27FC236}">
                          <a16:creationId xmlns:a16="http://schemas.microsoft.com/office/drawing/2014/main" id="{844B2AA4-D6E3-4585-D0BA-075519F293BD}"/>
                        </a:ext>
                      </a:extLst>
                    </p:cNvPr>
                    <p:cNvGrpSpPr/>
                    <p:nvPr/>
                  </p:nvGrpSpPr>
                  <p:grpSpPr>
                    <a:xfrm>
                      <a:off x="3395845" y="1816899"/>
                      <a:ext cx="40957" cy="40957"/>
                      <a:chOff x="3395845" y="1816899"/>
                      <a:chExt cx="40957" cy="40957"/>
                    </a:xfrm>
                    <a:solidFill>
                      <a:srgbClr val="000000"/>
                    </a:solidFill>
                  </p:grpSpPr>
                  <p:sp>
                    <p:nvSpPr>
                      <p:cNvPr id="214" name="Forme libre : forme 213">
                        <a:extLst>
                          <a:ext uri="{FF2B5EF4-FFF2-40B4-BE49-F238E27FC236}">
                            <a16:creationId xmlns:a16="http://schemas.microsoft.com/office/drawing/2014/main" id="{5166C70F-1F34-95A3-D63C-9C7A40919D63}"/>
                          </a:ext>
                        </a:extLst>
                      </p:cNvPr>
                      <p:cNvSpPr/>
                      <p:nvPr/>
                    </p:nvSpPr>
                    <p:spPr>
                      <a:xfrm rot="1080006">
                        <a:off x="3415926" y="1823637"/>
                        <a:ext cx="16252" cy="32504"/>
                      </a:xfrm>
                      <a:custGeom>
                        <a:avLst/>
                        <a:gdLst>
                          <a:gd name="connsiteX0" fmla="*/ 112 w 16252"/>
                          <a:gd name="connsiteY0" fmla="*/ 46 h 32504"/>
                          <a:gd name="connsiteX1" fmla="*/ 112 w 16252"/>
                          <a:gd name="connsiteY1" fmla="*/ 32550 h 32504"/>
                          <a:gd name="connsiteX2" fmla="*/ 16364 w 16252"/>
                          <a:gd name="connsiteY2" fmla="*/ 32550 h 32504"/>
                        </a:gdLst>
                        <a:ahLst/>
                        <a:cxnLst>
                          <a:cxn ang="0">
                            <a:pos x="connsiteX0" y="connsiteY0"/>
                          </a:cxn>
                          <a:cxn ang="0">
                            <a:pos x="connsiteX1" y="connsiteY1"/>
                          </a:cxn>
                          <a:cxn ang="0">
                            <a:pos x="connsiteX2" y="connsiteY2"/>
                          </a:cxn>
                        </a:cxnLst>
                        <a:rect l="l" t="t" r="r" b="b"/>
                        <a:pathLst>
                          <a:path w="16252" h="32504">
                            <a:moveTo>
                              <a:pt x="112" y="46"/>
                            </a:moveTo>
                            <a:lnTo>
                              <a:pt x="112" y="32550"/>
                            </a:lnTo>
                            <a:lnTo>
                              <a:pt x="16364" y="32550"/>
                            </a:lnTo>
                            <a:close/>
                          </a:path>
                        </a:pathLst>
                      </a:custGeom>
                      <a:solidFill>
                        <a:srgbClr val="000000"/>
                      </a:solidFill>
                      <a:ln w="32504" cap="flat">
                        <a:noFill/>
                        <a:prstDash val="solid"/>
                        <a:miter/>
                      </a:ln>
                    </p:spPr>
                    <p:txBody>
                      <a:bodyPr rtlCol="0" anchor="ctr"/>
                      <a:lstStyle/>
                      <a:p>
                        <a:endParaRPr lang="en-US"/>
                      </a:p>
                    </p:txBody>
                  </p:sp>
                  <p:sp>
                    <p:nvSpPr>
                      <p:cNvPr id="215" name="Forme libre : forme 214">
                        <a:extLst>
                          <a:ext uri="{FF2B5EF4-FFF2-40B4-BE49-F238E27FC236}">
                            <a16:creationId xmlns:a16="http://schemas.microsoft.com/office/drawing/2014/main" id="{BAE2B967-DDAB-1D96-D74F-BFE2DF97533E}"/>
                          </a:ext>
                        </a:extLst>
                      </p:cNvPr>
                      <p:cNvSpPr/>
                      <p:nvPr/>
                    </p:nvSpPr>
                    <p:spPr>
                      <a:xfrm rot="-9719994" flipV="1">
                        <a:off x="3400469" y="1818615"/>
                        <a:ext cx="16252" cy="32504"/>
                      </a:xfrm>
                      <a:custGeom>
                        <a:avLst/>
                        <a:gdLst>
                          <a:gd name="connsiteX0" fmla="*/ 111 w 16252"/>
                          <a:gd name="connsiteY0" fmla="*/ 46 h 32504"/>
                          <a:gd name="connsiteX1" fmla="*/ 111 w 16252"/>
                          <a:gd name="connsiteY1" fmla="*/ 32550 h 32504"/>
                          <a:gd name="connsiteX2" fmla="*/ 16363 w 16252"/>
                          <a:gd name="connsiteY2" fmla="*/ 32550 h 32504"/>
                        </a:gdLst>
                        <a:ahLst/>
                        <a:cxnLst>
                          <a:cxn ang="0">
                            <a:pos x="connsiteX0" y="connsiteY0"/>
                          </a:cxn>
                          <a:cxn ang="0">
                            <a:pos x="connsiteX1" y="connsiteY1"/>
                          </a:cxn>
                          <a:cxn ang="0">
                            <a:pos x="connsiteX2" y="connsiteY2"/>
                          </a:cxn>
                        </a:cxnLst>
                        <a:rect l="l" t="t" r="r" b="b"/>
                        <a:pathLst>
                          <a:path w="16252" h="32504">
                            <a:moveTo>
                              <a:pt x="111" y="46"/>
                            </a:moveTo>
                            <a:lnTo>
                              <a:pt x="111" y="32550"/>
                            </a:lnTo>
                            <a:lnTo>
                              <a:pt x="16363" y="32550"/>
                            </a:lnTo>
                            <a:close/>
                          </a:path>
                        </a:pathLst>
                      </a:custGeom>
                      <a:solidFill>
                        <a:srgbClr val="000000"/>
                      </a:solidFill>
                      <a:ln w="32504" cap="flat">
                        <a:noFill/>
                        <a:prstDash val="solid"/>
                        <a:miter/>
                      </a:ln>
                    </p:spPr>
                    <p:txBody>
                      <a:bodyPr rtlCol="0" anchor="ctr"/>
                      <a:lstStyle/>
                      <a:p>
                        <a:endParaRPr lang="en-US"/>
                      </a:p>
                    </p:txBody>
                  </p:sp>
                </p:grpSp>
                <p:grpSp>
                  <p:nvGrpSpPr>
                    <p:cNvPr id="200" name="Graphique 2">
                      <a:extLst>
                        <a:ext uri="{FF2B5EF4-FFF2-40B4-BE49-F238E27FC236}">
                          <a16:creationId xmlns:a16="http://schemas.microsoft.com/office/drawing/2014/main" id="{A3F65762-9903-7A16-0F38-6F59BA99677F}"/>
                        </a:ext>
                      </a:extLst>
                    </p:cNvPr>
                    <p:cNvGrpSpPr/>
                    <p:nvPr/>
                  </p:nvGrpSpPr>
                  <p:grpSpPr>
                    <a:xfrm>
                      <a:off x="3406824" y="1818576"/>
                      <a:ext cx="57210" cy="75294"/>
                      <a:chOff x="3406824" y="1818576"/>
                      <a:chExt cx="57210" cy="75294"/>
                    </a:xfrm>
                    <a:solidFill>
                      <a:srgbClr val="000000"/>
                    </a:solidFill>
                  </p:grpSpPr>
                  <p:grpSp>
                    <p:nvGrpSpPr>
                      <p:cNvPr id="208" name="Graphique 2">
                        <a:extLst>
                          <a:ext uri="{FF2B5EF4-FFF2-40B4-BE49-F238E27FC236}">
                            <a16:creationId xmlns:a16="http://schemas.microsoft.com/office/drawing/2014/main" id="{A46081FF-3A75-D752-4F8B-C186E4FDB05C}"/>
                          </a:ext>
                        </a:extLst>
                      </p:cNvPr>
                      <p:cNvGrpSpPr/>
                      <p:nvPr/>
                    </p:nvGrpSpPr>
                    <p:grpSpPr>
                      <a:xfrm>
                        <a:off x="3410202" y="1818576"/>
                        <a:ext cx="51609" cy="51609"/>
                        <a:chOff x="3410202" y="1818576"/>
                        <a:chExt cx="51609" cy="51609"/>
                      </a:xfrm>
                      <a:solidFill>
                        <a:srgbClr val="000000"/>
                      </a:solidFill>
                    </p:grpSpPr>
                    <p:sp>
                      <p:nvSpPr>
                        <p:cNvPr id="212" name="Forme libre : forme 211">
                          <a:extLst>
                            <a:ext uri="{FF2B5EF4-FFF2-40B4-BE49-F238E27FC236}">
                              <a16:creationId xmlns:a16="http://schemas.microsoft.com/office/drawing/2014/main" id="{955D1151-CB61-1BE7-EF9D-E3D963604391}"/>
                            </a:ext>
                          </a:extLst>
                        </p:cNvPr>
                        <p:cNvSpPr/>
                        <p:nvPr/>
                      </p:nvSpPr>
                      <p:spPr>
                        <a:xfrm rot="5400006">
                          <a:off x="3427881" y="1836255"/>
                          <a:ext cx="16252" cy="32504"/>
                        </a:xfrm>
                        <a:custGeom>
                          <a:avLst/>
                          <a:gdLst>
                            <a:gd name="connsiteX0" fmla="*/ 113 w 16252"/>
                            <a:gd name="connsiteY0" fmla="*/ 47 h 32504"/>
                            <a:gd name="connsiteX1" fmla="*/ 113 w 16252"/>
                            <a:gd name="connsiteY1" fmla="*/ 32552 h 32504"/>
                            <a:gd name="connsiteX2" fmla="*/ 16366 w 16252"/>
                            <a:gd name="connsiteY2" fmla="*/ 32552 h 32504"/>
                          </a:gdLst>
                          <a:ahLst/>
                          <a:cxnLst>
                            <a:cxn ang="0">
                              <a:pos x="connsiteX0" y="connsiteY0"/>
                            </a:cxn>
                            <a:cxn ang="0">
                              <a:pos x="connsiteX1" y="connsiteY1"/>
                            </a:cxn>
                            <a:cxn ang="0">
                              <a:pos x="connsiteX2" y="connsiteY2"/>
                            </a:cxn>
                          </a:cxnLst>
                          <a:rect l="l" t="t" r="r" b="b"/>
                          <a:pathLst>
                            <a:path w="16252" h="32504">
                              <a:moveTo>
                                <a:pt x="113" y="47"/>
                              </a:moveTo>
                              <a:lnTo>
                                <a:pt x="113" y="32552"/>
                              </a:lnTo>
                              <a:lnTo>
                                <a:pt x="16366" y="32552"/>
                              </a:lnTo>
                              <a:close/>
                            </a:path>
                          </a:pathLst>
                        </a:custGeom>
                        <a:solidFill>
                          <a:srgbClr val="000000"/>
                        </a:solidFill>
                        <a:ln w="32504" cap="flat">
                          <a:noFill/>
                          <a:prstDash val="solid"/>
                          <a:miter/>
                        </a:ln>
                      </p:spPr>
                      <p:txBody>
                        <a:bodyPr rtlCol="0" anchor="ctr"/>
                        <a:lstStyle/>
                        <a:p>
                          <a:endParaRPr lang="en-US"/>
                        </a:p>
                      </p:txBody>
                    </p:sp>
                    <p:sp>
                      <p:nvSpPr>
                        <p:cNvPr id="213" name="Forme libre : forme 212">
                          <a:extLst>
                            <a:ext uri="{FF2B5EF4-FFF2-40B4-BE49-F238E27FC236}">
                              <a16:creationId xmlns:a16="http://schemas.microsoft.com/office/drawing/2014/main" id="{4BB8EA92-1D7B-880D-7F67-CB9BECF00E7C}"/>
                            </a:ext>
                          </a:extLst>
                        </p:cNvPr>
                        <p:cNvSpPr/>
                        <p:nvPr/>
                      </p:nvSpPr>
                      <p:spPr>
                        <a:xfrm rot="-5399994" flipV="1">
                          <a:off x="3427881" y="1820003"/>
                          <a:ext cx="16252" cy="32504"/>
                        </a:xfrm>
                        <a:custGeom>
                          <a:avLst/>
                          <a:gdLst>
                            <a:gd name="connsiteX0" fmla="*/ 113 w 16252"/>
                            <a:gd name="connsiteY0" fmla="*/ 46 h 32504"/>
                            <a:gd name="connsiteX1" fmla="*/ 113 w 16252"/>
                            <a:gd name="connsiteY1" fmla="*/ 32550 h 32504"/>
                            <a:gd name="connsiteX2" fmla="*/ 16366 w 16252"/>
                            <a:gd name="connsiteY2" fmla="*/ 32550 h 32504"/>
                          </a:gdLst>
                          <a:ahLst/>
                          <a:cxnLst>
                            <a:cxn ang="0">
                              <a:pos x="connsiteX0" y="connsiteY0"/>
                            </a:cxn>
                            <a:cxn ang="0">
                              <a:pos x="connsiteX1" y="connsiteY1"/>
                            </a:cxn>
                            <a:cxn ang="0">
                              <a:pos x="connsiteX2" y="connsiteY2"/>
                            </a:cxn>
                          </a:cxnLst>
                          <a:rect l="l" t="t" r="r" b="b"/>
                          <a:pathLst>
                            <a:path w="16252" h="32504">
                              <a:moveTo>
                                <a:pt x="113" y="46"/>
                              </a:moveTo>
                              <a:lnTo>
                                <a:pt x="113" y="32550"/>
                              </a:lnTo>
                              <a:lnTo>
                                <a:pt x="16366" y="32550"/>
                              </a:lnTo>
                              <a:close/>
                            </a:path>
                          </a:pathLst>
                        </a:custGeom>
                        <a:solidFill>
                          <a:srgbClr val="000000"/>
                        </a:solidFill>
                        <a:ln w="32504" cap="flat">
                          <a:noFill/>
                          <a:prstDash val="solid"/>
                          <a:miter/>
                        </a:ln>
                      </p:spPr>
                      <p:txBody>
                        <a:bodyPr rtlCol="0" anchor="ctr"/>
                        <a:lstStyle/>
                        <a:p>
                          <a:endParaRPr lang="en-US"/>
                        </a:p>
                      </p:txBody>
                    </p:sp>
                  </p:grpSp>
                  <p:grpSp>
                    <p:nvGrpSpPr>
                      <p:cNvPr id="209" name="Graphique 2">
                        <a:extLst>
                          <a:ext uri="{FF2B5EF4-FFF2-40B4-BE49-F238E27FC236}">
                            <a16:creationId xmlns:a16="http://schemas.microsoft.com/office/drawing/2014/main" id="{F17A4CB3-3D30-8123-25B2-1B1A067AE5E3}"/>
                          </a:ext>
                        </a:extLst>
                      </p:cNvPr>
                      <p:cNvGrpSpPr/>
                      <p:nvPr/>
                    </p:nvGrpSpPr>
                    <p:grpSpPr>
                      <a:xfrm>
                        <a:off x="3406824" y="1836660"/>
                        <a:ext cx="57210" cy="57210"/>
                        <a:chOff x="3406824" y="1836660"/>
                        <a:chExt cx="57210" cy="57210"/>
                      </a:xfrm>
                      <a:solidFill>
                        <a:srgbClr val="000000"/>
                      </a:solidFill>
                    </p:grpSpPr>
                    <p:sp>
                      <p:nvSpPr>
                        <p:cNvPr id="210" name="Forme libre : forme 209">
                          <a:extLst>
                            <a:ext uri="{FF2B5EF4-FFF2-40B4-BE49-F238E27FC236}">
                              <a16:creationId xmlns:a16="http://schemas.microsoft.com/office/drawing/2014/main" id="{8291DCE6-7B61-EB1B-E506-F7036B59E2E5}"/>
                            </a:ext>
                          </a:extLst>
                        </p:cNvPr>
                        <p:cNvSpPr/>
                        <p:nvPr/>
                      </p:nvSpPr>
                      <p:spPr>
                        <a:xfrm rot="9719999">
                          <a:off x="3419575" y="1851524"/>
                          <a:ext cx="16252" cy="32504"/>
                        </a:xfrm>
                        <a:custGeom>
                          <a:avLst/>
                          <a:gdLst>
                            <a:gd name="connsiteX0" fmla="*/ 113 w 16252"/>
                            <a:gd name="connsiteY0" fmla="*/ 49 h 32504"/>
                            <a:gd name="connsiteX1" fmla="*/ 113 w 16252"/>
                            <a:gd name="connsiteY1" fmla="*/ 32553 h 32504"/>
                            <a:gd name="connsiteX2" fmla="*/ 16365 w 16252"/>
                            <a:gd name="connsiteY2" fmla="*/ 32553 h 32504"/>
                          </a:gdLst>
                          <a:ahLst/>
                          <a:cxnLst>
                            <a:cxn ang="0">
                              <a:pos x="connsiteX0" y="connsiteY0"/>
                            </a:cxn>
                            <a:cxn ang="0">
                              <a:pos x="connsiteX1" y="connsiteY1"/>
                            </a:cxn>
                            <a:cxn ang="0">
                              <a:pos x="connsiteX2" y="connsiteY2"/>
                            </a:cxn>
                          </a:cxnLst>
                          <a:rect l="l" t="t" r="r" b="b"/>
                          <a:pathLst>
                            <a:path w="16252" h="32504">
                              <a:moveTo>
                                <a:pt x="113" y="49"/>
                              </a:moveTo>
                              <a:lnTo>
                                <a:pt x="113" y="32553"/>
                              </a:lnTo>
                              <a:lnTo>
                                <a:pt x="16365" y="32553"/>
                              </a:lnTo>
                              <a:close/>
                            </a:path>
                          </a:pathLst>
                        </a:custGeom>
                        <a:solidFill>
                          <a:srgbClr val="000000"/>
                        </a:solidFill>
                        <a:ln w="32504" cap="flat">
                          <a:noFill/>
                          <a:prstDash val="solid"/>
                          <a:miter/>
                        </a:ln>
                      </p:spPr>
                      <p:txBody>
                        <a:bodyPr rtlCol="0" anchor="ctr"/>
                        <a:lstStyle/>
                        <a:p>
                          <a:endParaRPr lang="en-US"/>
                        </a:p>
                      </p:txBody>
                    </p:sp>
                    <p:sp>
                      <p:nvSpPr>
                        <p:cNvPr id="211" name="Forme libre : forme 210">
                          <a:extLst>
                            <a:ext uri="{FF2B5EF4-FFF2-40B4-BE49-F238E27FC236}">
                              <a16:creationId xmlns:a16="http://schemas.microsoft.com/office/drawing/2014/main" id="{3BB67984-4364-6652-4E93-0D3E6E56875B}"/>
                            </a:ext>
                          </a:extLst>
                        </p:cNvPr>
                        <p:cNvSpPr/>
                        <p:nvPr/>
                      </p:nvSpPr>
                      <p:spPr>
                        <a:xfrm rot="-1080001" flipV="1">
                          <a:off x="3435031" y="1846502"/>
                          <a:ext cx="16252" cy="32504"/>
                        </a:xfrm>
                        <a:custGeom>
                          <a:avLst/>
                          <a:gdLst>
                            <a:gd name="connsiteX0" fmla="*/ 114 w 16252"/>
                            <a:gd name="connsiteY0" fmla="*/ 49 h 32504"/>
                            <a:gd name="connsiteX1" fmla="*/ 114 w 16252"/>
                            <a:gd name="connsiteY1" fmla="*/ 32553 h 32504"/>
                            <a:gd name="connsiteX2" fmla="*/ 16366 w 16252"/>
                            <a:gd name="connsiteY2" fmla="*/ 32553 h 32504"/>
                          </a:gdLst>
                          <a:ahLst/>
                          <a:cxnLst>
                            <a:cxn ang="0">
                              <a:pos x="connsiteX0" y="connsiteY0"/>
                            </a:cxn>
                            <a:cxn ang="0">
                              <a:pos x="connsiteX1" y="connsiteY1"/>
                            </a:cxn>
                            <a:cxn ang="0">
                              <a:pos x="connsiteX2" y="connsiteY2"/>
                            </a:cxn>
                          </a:cxnLst>
                          <a:rect l="l" t="t" r="r" b="b"/>
                          <a:pathLst>
                            <a:path w="16252" h="32504">
                              <a:moveTo>
                                <a:pt x="114" y="49"/>
                              </a:moveTo>
                              <a:lnTo>
                                <a:pt x="114" y="32553"/>
                              </a:lnTo>
                              <a:lnTo>
                                <a:pt x="16366" y="32553"/>
                              </a:lnTo>
                              <a:close/>
                            </a:path>
                          </a:pathLst>
                        </a:custGeom>
                        <a:solidFill>
                          <a:srgbClr val="000000"/>
                        </a:solidFill>
                        <a:ln w="32504" cap="flat">
                          <a:noFill/>
                          <a:prstDash val="solid"/>
                          <a:miter/>
                        </a:ln>
                      </p:spPr>
                      <p:txBody>
                        <a:bodyPr rtlCol="0" anchor="ctr"/>
                        <a:lstStyle/>
                        <a:p>
                          <a:endParaRPr lang="en-US"/>
                        </a:p>
                      </p:txBody>
                    </p:sp>
                  </p:grpSp>
                </p:grpSp>
                <p:grpSp>
                  <p:nvGrpSpPr>
                    <p:cNvPr id="201" name="Graphique 2">
                      <a:extLst>
                        <a:ext uri="{FF2B5EF4-FFF2-40B4-BE49-F238E27FC236}">
                          <a16:creationId xmlns:a16="http://schemas.microsoft.com/office/drawing/2014/main" id="{47A3BB09-BDED-B957-8130-F9B5D968BF2C}"/>
                        </a:ext>
                      </a:extLst>
                    </p:cNvPr>
                    <p:cNvGrpSpPr/>
                    <p:nvPr/>
                  </p:nvGrpSpPr>
                  <p:grpSpPr>
                    <a:xfrm>
                      <a:off x="3378657" y="1818576"/>
                      <a:ext cx="57210" cy="75294"/>
                      <a:chOff x="3378657" y="1818576"/>
                      <a:chExt cx="57210" cy="75294"/>
                    </a:xfrm>
                    <a:solidFill>
                      <a:srgbClr val="000000"/>
                    </a:solidFill>
                  </p:grpSpPr>
                  <p:grpSp>
                    <p:nvGrpSpPr>
                      <p:cNvPr id="202" name="Graphique 2">
                        <a:extLst>
                          <a:ext uri="{FF2B5EF4-FFF2-40B4-BE49-F238E27FC236}">
                            <a16:creationId xmlns:a16="http://schemas.microsoft.com/office/drawing/2014/main" id="{2A873B4B-BE7B-327D-BFCD-1DA45376AEDC}"/>
                          </a:ext>
                        </a:extLst>
                      </p:cNvPr>
                      <p:cNvGrpSpPr/>
                      <p:nvPr/>
                    </p:nvGrpSpPr>
                    <p:grpSpPr>
                      <a:xfrm>
                        <a:off x="3380880" y="1818576"/>
                        <a:ext cx="51609" cy="51609"/>
                        <a:chOff x="3380880" y="1818576"/>
                        <a:chExt cx="51609" cy="51609"/>
                      </a:xfrm>
                      <a:solidFill>
                        <a:srgbClr val="000000"/>
                      </a:solidFill>
                    </p:grpSpPr>
                    <p:sp>
                      <p:nvSpPr>
                        <p:cNvPr id="206" name="Forme libre : forme 205">
                          <a:extLst>
                            <a:ext uri="{FF2B5EF4-FFF2-40B4-BE49-F238E27FC236}">
                              <a16:creationId xmlns:a16="http://schemas.microsoft.com/office/drawing/2014/main" id="{A185B98C-BC7A-4782-A47A-C05BC23985D6}"/>
                            </a:ext>
                          </a:extLst>
                        </p:cNvPr>
                        <p:cNvSpPr/>
                        <p:nvPr/>
                      </p:nvSpPr>
                      <p:spPr>
                        <a:xfrm rot="5399994" flipV="1">
                          <a:off x="3398559" y="1836255"/>
                          <a:ext cx="16252" cy="32504"/>
                        </a:xfrm>
                        <a:custGeom>
                          <a:avLst/>
                          <a:gdLst>
                            <a:gd name="connsiteX0" fmla="*/ 110 w 16252"/>
                            <a:gd name="connsiteY0" fmla="*/ 47 h 32504"/>
                            <a:gd name="connsiteX1" fmla="*/ 110 w 16252"/>
                            <a:gd name="connsiteY1" fmla="*/ 32552 h 32504"/>
                            <a:gd name="connsiteX2" fmla="*/ 16363 w 16252"/>
                            <a:gd name="connsiteY2" fmla="*/ 32552 h 32504"/>
                          </a:gdLst>
                          <a:ahLst/>
                          <a:cxnLst>
                            <a:cxn ang="0">
                              <a:pos x="connsiteX0" y="connsiteY0"/>
                            </a:cxn>
                            <a:cxn ang="0">
                              <a:pos x="connsiteX1" y="connsiteY1"/>
                            </a:cxn>
                            <a:cxn ang="0">
                              <a:pos x="connsiteX2" y="connsiteY2"/>
                            </a:cxn>
                          </a:cxnLst>
                          <a:rect l="l" t="t" r="r" b="b"/>
                          <a:pathLst>
                            <a:path w="16252" h="32504">
                              <a:moveTo>
                                <a:pt x="110" y="47"/>
                              </a:moveTo>
                              <a:lnTo>
                                <a:pt x="110" y="32552"/>
                              </a:lnTo>
                              <a:lnTo>
                                <a:pt x="16363" y="32552"/>
                              </a:lnTo>
                              <a:close/>
                            </a:path>
                          </a:pathLst>
                        </a:custGeom>
                        <a:solidFill>
                          <a:srgbClr val="000000"/>
                        </a:solidFill>
                        <a:ln w="32504" cap="flat">
                          <a:noFill/>
                          <a:prstDash val="solid"/>
                          <a:miter/>
                        </a:ln>
                      </p:spPr>
                      <p:txBody>
                        <a:bodyPr rtlCol="0" anchor="ctr"/>
                        <a:lstStyle/>
                        <a:p>
                          <a:endParaRPr lang="en-US"/>
                        </a:p>
                      </p:txBody>
                    </p:sp>
                    <p:sp>
                      <p:nvSpPr>
                        <p:cNvPr id="207" name="Forme libre : forme 206">
                          <a:extLst>
                            <a:ext uri="{FF2B5EF4-FFF2-40B4-BE49-F238E27FC236}">
                              <a16:creationId xmlns:a16="http://schemas.microsoft.com/office/drawing/2014/main" id="{E307E589-D759-648D-CAEF-0012A5734013}"/>
                            </a:ext>
                          </a:extLst>
                        </p:cNvPr>
                        <p:cNvSpPr/>
                        <p:nvPr/>
                      </p:nvSpPr>
                      <p:spPr>
                        <a:xfrm rot="-5400006">
                          <a:off x="3398559" y="1820003"/>
                          <a:ext cx="16252" cy="32504"/>
                        </a:xfrm>
                        <a:custGeom>
                          <a:avLst/>
                          <a:gdLst>
                            <a:gd name="connsiteX0" fmla="*/ 110 w 16252"/>
                            <a:gd name="connsiteY0" fmla="*/ 46 h 32504"/>
                            <a:gd name="connsiteX1" fmla="*/ 110 w 16252"/>
                            <a:gd name="connsiteY1" fmla="*/ 32550 h 32504"/>
                            <a:gd name="connsiteX2" fmla="*/ 16363 w 16252"/>
                            <a:gd name="connsiteY2" fmla="*/ 32550 h 32504"/>
                          </a:gdLst>
                          <a:ahLst/>
                          <a:cxnLst>
                            <a:cxn ang="0">
                              <a:pos x="connsiteX0" y="connsiteY0"/>
                            </a:cxn>
                            <a:cxn ang="0">
                              <a:pos x="connsiteX1" y="connsiteY1"/>
                            </a:cxn>
                            <a:cxn ang="0">
                              <a:pos x="connsiteX2" y="connsiteY2"/>
                            </a:cxn>
                          </a:cxnLst>
                          <a:rect l="l" t="t" r="r" b="b"/>
                          <a:pathLst>
                            <a:path w="16252" h="32504">
                              <a:moveTo>
                                <a:pt x="110" y="46"/>
                              </a:moveTo>
                              <a:lnTo>
                                <a:pt x="110" y="32550"/>
                              </a:lnTo>
                              <a:lnTo>
                                <a:pt x="16363" y="32550"/>
                              </a:lnTo>
                              <a:close/>
                            </a:path>
                          </a:pathLst>
                        </a:custGeom>
                        <a:solidFill>
                          <a:srgbClr val="000000"/>
                        </a:solidFill>
                        <a:ln w="32504" cap="flat">
                          <a:noFill/>
                          <a:prstDash val="solid"/>
                          <a:miter/>
                        </a:ln>
                      </p:spPr>
                      <p:txBody>
                        <a:bodyPr rtlCol="0" anchor="ctr"/>
                        <a:lstStyle/>
                        <a:p>
                          <a:endParaRPr lang="en-US"/>
                        </a:p>
                      </p:txBody>
                    </p:sp>
                  </p:grpSp>
                  <p:grpSp>
                    <p:nvGrpSpPr>
                      <p:cNvPr id="203" name="Graphique 2">
                        <a:extLst>
                          <a:ext uri="{FF2B5EF4-FFF2-40B4-BE49-F238E27FC236}">
                            <a16:creationId xmlns:a16="http://schemas.microsoft.com/office/drawing/2014/main" id="{BE1BBCAF-5CB2-B512-B283-DE40C6E15099}"/>
                          </a:ext>
                        </a:extLst>
                      </p:cNvPr>
                      <p:cNvGrpSpPr/>
                      <p:nvPr/>
                    </p:nvGrpSpPr>
                    <p:grpSpPr>
                      <a:xfrm>
                        <a:off x="3378657" y="1836660"/>
                        <a:ext cx="57210" cy="57210"/>
                        <a:chOff x="3378657" y="1836660"/>
                        <a:chExt cx="57210" cy="57210"/>
                      </a:xfrm>
                      <a:solidFill>
                        <a:srgbClr val="000000"/>
                      </a:solidFill>
                    </p:grpSpPr>
                    <p:sp>
                      <p:nvSpPr>
                        <p:cNvPr id="204" name="Forme libre : forme 203">
                          <a:extLst>
                            <a:ext uri="{FF2B5EF4-FFF2-40B4-BE49-F238E27FC236}">
                              <a16:creationId xmlns:a16="http://schemas.microsoft.com/office/drawing/2014/main" id="{FC2E4903-2881-DF7B-9E99-6A802520A444}"/>
                            </a:ext>
                          </a:extLst>
                        </p:cNvPr>
                        <p:cNvSpPr/>
                        <p:nvPr/>
                      </p:nvSpPr>
                      <p:spPr>
                        <a:xfrm rot="1080001" flipV="1">
                          <a:off x="3406865" y="1851524"/>
                          <a:ext cx="16252" cy="32504"/>
                        </a:xfrm>
                        <a:custGeom>
                          <a:avLst/>
                          <a:gdLst>
                            <a:gd name="connsiteX0" fmla="*/ 111 w 16252"/>
                            <a:gd name="connsiteY0" fmla="*/ 49 h 32504"/>
                            <a:gd name="connsiteX1" fmla="*/ 111 w 16252"/>
                            <a:gd name="connsiteY1" fmla="*/ 32553 h 32504"/>
                            <a:gd name="connsiteX2" fmla="*/ 16363 w 16252"/>
                            <a:gd name="connsiteY2" fmla="*/ 32553 h 32504"/>
                          </a:gdLst>
                          <a:ahLst/>
                          <a:cxnLst>
                            <a:cxn ang="0">
                              <a:pos x="connsiteX0" y="connsiteY0"/>
                            </a:cxn>
                            <a:cxn ang="0">
                              <a:pos x="connsiteX1" y="connsiteY1"/>
                            </a:cxn>
                            <a:cxn ang="0">
                              <a:pos x="connsiteX2" y="connsiteY2"/>
                            </a:cxn>
                          </a:cxnLst>
                          <a:rect l="l" t="t" r="r" b="b"/>
                          <a:pathLst>
                            <a:path w="16252" h="32504">
                              <a:moveTo>
                                <a:pt x="111" y="49"/>
                              </a:moveTo>
                              <a:lnTo>
                                <a:pt x="111" y="32553"/>
                              </a:lnTo>
                              <a:lnTo>
                                <a:pt x="16363" y="32553"/>
                              </a:lnTo>
                              <a:close/>
                            </a:path>
                          </a:pathLst>
                        </a:custGeom>
                        <a:solidFill>
                          <a:srgbClr val="000000"/>
                        </a:solidFill>
                        <a:ln w="32504" cap="flat">
                          <a:noFill/>
                          <a:prstDash val="solid"/>
                          <a:miter/>
                        </a:ln>
                      </p:spPr>
                      <p:txBody>
                        <a:bodyPr rtlCol="0" anchor="ctr"/>
                        <a:lstStyle/>
                        <a:p>
                          <a:endParaRPr lang="en-US"/>
                        </a:p>
                      </p:txBody>
                    </p:sp>
                    <p:sp>
                      <p:nvSpPr>
                        <p:cNvPr id="205" name="Forme libre : forme 204">
                          <a:extLst>
                            <a:ext uri="{FF2B5EF4-FFF2-40B4-BE49-F238E27FC236}">
                              <a16:creationId xmlns:a16="http://schemas.microsoft.com/office/drawing/2014/main" id="{CAEE98F7-A5C5-6FA3-873C-3C943F05B35B}"/>
                            </a:ext>
                          </a:extLst>
                        </p:cNvPr>
                        <p:cNvSpPr/>
                        <p:nvPr/>
                      </p:nvSpPr>
                      <p:spPr>
                        <a:xfrm rot="-9719999">
                          <a:off x="3391408" y="1846502"/>
                          <a:ext cx="16252" cy="32504"/>
                        </a:xfrm>
                        <a:custGeom>
                          <a:avLst/>
                          <a:gdLst>
                            <a:gd name="connsiteX0" fmla="*/ 110 w 16252"/>
                            <a:gd name="connsiteY0" fmla="*/ 49 h 32504"/>
                            <a:gd name="connsiteX1" fmla="*/ 110 w 16252"/>
                            <a:gd name="connsiteY1" fmla="*/ 32553 h 32504"/>
                            <a:gd name="connsiteX2" fmla="*/ 16362 w 16252"/>
                            <a:gd name="connsiteY2" fmla="*/ 32553 h 32504"/>
                          </a:gdLst>
                          <a:ahLst/>
                          <a:cxnLst>
                            <a:cxn ang="0">
                              <a:pos x="connsiteX0" y="connsiteY0"/>
                            </a:cxn>
                            <a:cxn ang="0">
                              <a:pos x="connsiteX1" y="connsiteY1"/>
                            </a:cxn>
                            <a:cxn ang="0">
                              <a:pos x="connsiteX2" y="connsiteY2"/>
                            </a:cxn>
                          </a:cxnLst>
                          <a:rect l="l" t="t" r="r" b="b"/>
                          <a:pathLst>
                            <a:path w="16252" h="32504">
                              <a:moveTo>
                                <a:pt x="110" y="49"/>
                              </a:moveTo>
                              <a:lnTo>
                                <a:pt x="110" y="32553"/>
                              </a:lnTo>
                              <a:lnTo>
                                <a:pt x="16362" y="32553"/>
                              </a:lnTo>
                              <a:close/>
                            </a:path>
                          </a:pathLst>
                        </a:custGeom>
                        <a:solidFill>
                          <a:srgbClr val="000000"/>
                        </a:solidFill>
                        <a:ln w="32504" cap="flat">
                          <a:noFill/>
                          <a:prstDash val="solid"/>
                          <a:miter/>
                        </a:ln>
                      </p:spPr>
                      <p:txBody>
                        <a:bodyPr rtlCol="0" anchor="ctr"/>
                        <a:lstStyle/>
                        <a:p>
                          <a:endParaRPr lang="en-US"/>
                        </a:p>
                      </p:txBody>
                    </p:sp>
                  </p:grpSp>
                </p:grpSp>
              </p:grpSp>
              <p:grpSp>
                <p:nvGrpSpPr>
                  <p:cNvPr id="127" name="Graphique 2">
                    <a:extLst>
                      <a:ext uri="{FF2B5EF4-FFF2-40B4-BE49-F238E27FC236}">
                        <a16:creationId xmlns:a16="http://schemas.microsoft.com/office/drawing/2014/main" id="{63F65B29-0106-190F-DA33-65F08F092938}"/>
                      </a:ext>
                    </a:extLst>
                  </p:cNvPr>
                  <p:cNvGrpSpPr/>
                  <p:nvPr/>
                </p:nvGrpSpPr>
                <p:grpSpPr>
                  <a:xfrm>
                    <a:off x="3462265" y="1628524"/>
                    <a:ext cx="114314" cy="112454"/>
                    <a:chOff x="3462265" y="1628524"/>
                    <a:chExt cx="114314" cy="112454"/>
                  </a:xfrm>
                  <a:solidFill>
                    <a:srgbClr val="FFFFFF"/>
                  </a:solidFill>
                </p:grpSpPr>
                <p:grpSp>
                  <p:nvGrpSpPr>
                    <p:cNvPr id="182" name="Graphique 2">
                      <a:extLst>
                        <a:ext uri="{FF2B5EF4-FFF2-40B4-BE49-F238E27FC236}">
                          <a16:creationId xmlns:a16="http://schemas.microsoft.com/office/drawing/2014/main" id="{64A7FC00-1E46-3591-2005-D8137D2F559D}"/>
                        </a:ext>
                      </a:extLst>
                    </p:cNvPr>
                    <p:cNvGrpSpPr/>
                    <p:nvPr/>
                  </p:nvGrpSpPr>
                  <p:grpSpPr>
                    <a:xfrm>
                      <a:off x="3484296" y="1673666"/>
                      <a:ext cx="57210" cy="57210"/>
                      <a:chOff x="3484296" y="1673666"/>
                      <a:chExt cx="57210" cy="57210"/>
                    </a:xfrm>
                    <a:solidFill>
                      <a:srgbClr val="000000"/>
                    </a:solidFill>
                  </p:grpSpPr>
                  <p:sp>
                    <p:nvSpPr>
                      <p:cNvPr id="197" name="Forme libre : forme 196">
                        <a:extLst>
                          <a:ext uri="{FF2B5EF4-FFF2-40B4-BE49-F238E27FC236}">
                            <a16:creationId xmlns:a16="http://schemas.microsoft.com/office/drawing/2014/main" id="{F8245913-99D3-66FC-F2D3-1E761C587130}"/>
                          </a:ext>
                        </a:extLst>
                      </p:cNvPr>
                      <p:cNvSpPr/>
                      <p:nvPr/>
                    </p:nvSpPr>
                    <p:spPr>
                      <a:xfrm rot="-7559987">
                        <a:off x="3499998" y="1679445"/>
                        <a:ext cx="16252" cy="32504"/>
                      </a:xfrm>
                      <a:custGeom>
                        <a:avLst/>
                        <a:gdLst>
                          <a:gd name="connsiteX0" fmla="*/ 121 w 16252"/>
                          <a:gd name="connsiteY0" fmla="*/ 31 h 32504"/>
                          <a:gd name="connsiteX1" fmla="*/ 121 w 16252"/>
                          <a:gd name="connsiteY1" fmla="*/ 32535 h 32504"/>
                          <a:gd name="connsiteX2" fmla="*/ 16373 w 16252"/>
                          <a:gd name="connsiteY2" fmla="*/ 32535 h 32504"/>
                        </a:gdLst>
                        <a:ahLst/>
                        <a:cxnLst>
                          <a:cxn ang="0">
                            <a:pos x="connsiteX0" y="connsiteY0"/>
                          </a:cxn>
                          <a:cxn ang="0">
                            <a:pos x="connsiteX1" y="connsiteY1"/>
                          </a:cxn>
                          <a:cxn ang="0">
                            <a:pos x="connsiteX2" y="connsiteY2"/>
                          </a:cxn>
                        </a:cxnLst>
                        <a:rect l="l" t="t" r="r" b="b"/>
                        <a:pathLst>
                          <a:path w="16252" h="32504">
                            <a:moveTo>
                              <a:pt x="121" y="31"/>
                            </a:moveTo>
                            <a:lnTo>
                              <a:pt x="121" y="32535"/>
                            </a:lnTo>
                            <a:lnTo>
                              <a:pt x="16373" y="32535"/>
                            </a:lnTo>
                            <a:close/>
                          </a:path>
                        </a:pathLst>
                      </a:custGeom>
                      <a:solidFill>
                        <a:srgbClr val="000000"/>
                      </a:solidFill>
                      <a:ln w="32504" cap="flat">
                        <a:noFill/>
                        <a:prstDash val="solid"/>
                        <a:miter/>
                      </a:ln>
                    </p:spPr>
                    <p:txBody>
                      <a:bodyPr rtlCol="0" anchor="ctr"/>
                      <a:lstStyle/>
                      <a:p>
                        <a:endParaRPr lang="en-US"/>
                      </a:p>
                    </p:txBody>
                  </p:sp>
                  <p:sp>
                    <p:nvSpPr>
                      <p:cNvPr id="198" name="Forme libre : forme 197">
                        <a:extLst>
                          <a:ext uri="{FF2B5EF4-FFF2-40B4-BE49-F238E27FC236}">
                            <a16:creationId xmlns:a16="http://schemas.microsoft.com/office/drawing/2014/main" id="{616FCB97-A7EC-CCA9-8D78-9E08D59C37C9}"/>
                          </a:ext>
                        </a:extLst>
                      </p:cNvPr>
                      <p:cNvSpPr/>
                      <p:nvPr/>
                    </p:nvSpPr>
                    <p:spPr>
                      <a:xfrm rot="3240013" flipV="1">
                        <a:off x="3509551" y="1692593"/>
                        <a:ext cx="16252" cy="32504"/>
                      </a:xfrm>
                      <a:custGeom>
                        <a:avLst/>
                        <a:gdLst>
                          <a:gd name="connsiteX0" fmla="*/ 122 w 16252"/>
                          <a:gd name="connsiteY0" fmla="*/ 32 h 32504"/>
                          <a:gd name="connsiteX1" fmla="*/ 122 w 16252"/>
                          <a:gd name="connsiteY1" fmla="*/ 32537 h 32504"/>
                          <a:gd name="connsiteX2" fmla="*/ 16374 w 16252"/>
                          <a:gd name="connsiteY2" fmla="*/ 32537 h 32504"/>
                        </a:gdLst>
                        <a:ahLst/>
                        <a:cxnLst>
                          <a:cxn ang="0">
                            <a:pos x="connsiteX0" y="connsiteY0"/>
                          </a:cxn>
                          <a:cxn ang="0">
                            <a:pos x="connsiteX1" y="connsiteY1"/>
                          </a:cxn>
                          <a:cxn ang="0">
                            <a:pos x="connsiteX2" y="connsiteY2"/>
                          </a:cxn>
                        </a:cxnLst>
                        <a:rect l="l" t="t" r="r" b="b"/>
                        <a:pathLst>
                          <a:path w="16252" h="32504">
                            <a:moveTo>
                              <a:pt x="122" y="32"/>
                            </a:moveTo>
                            <a:lnTo>
                              <a:pt x="122" y="32537"/>
                            </a:lnTo>
                            <a:lnTo>
                              <a:pt x="16374" y="32537"/>
                            </a:lnTo>
                            <a:close/>
                          </a:path>
                        </a:pathLst>
                      </a:custGeom>
                      <a:solidFill>
                        <a:srgbClr val="000000"/>
                      </a:solidFill>
                      <a:ln w="32504" cap="flat">
                        <a:noFill/>
                        <a:prstDash val="solid"/>
                        <a:miter/>
                      </a:ln>
                    </p:spPr>
                    <p:txBody>
                      <a:bodyPr rtlCol="0" anchor="ctr"/>
                      <a:lstStyle/>
                      <a:p>
                        <a:endParaRPr lang="en-US"/>
                      </a:p>
                    </p:txBody>
                  </p:sp>
                </p:grpSp>
                <p:grpSp>
                  <p:nvGrpSpPr>
                    <p:cNvPr id="183" name="Graphique 2">
                      <a:extLst>
                        <a:ext uri="{FF2B5EF4-FFF2-40B4-BE49-F238E27FC236}">
                          <a16:creationId xmlns:a16="http://schemas.microsoft.com/office/drawing/2014/main" id="{DC5C9D15-E627-EA83-5DE4-3264A131C6CA}"/>
                        </a:ext>
                      </a:extLst>
                    </p:cNvPr>
                    <p:cNvGrpSpPr/>
                    <p:nvPr/>
                  </p:nvGrpSpPr>
                  <p:grpSpPr>
                    <a:xfrm>
                      <a:off x="3463250" y="1628524"/>
                      <a:ext cx="90541" cy="94541"/>
                      <a:chOff x="3463250" y="1628524"/>
                      <a:chExt cx="90541" cy="94541"/>
                    </a:xfrm>
                    <a:solidFill>
                      <a:srgbClr val="000000"/>
                    </a:solidFill>
                  </p:grpSpPr>
                  <p:grpSp>
                    <p:nvGrpSpPr>
                      <p:cNvPr id="191" name="Graphique 2">
                        <a:extLst>
                          <a:ext uri="{FF2B5EF4-FFF2-40B4-BE49-F238E27FC236}">
                            <a16:creationId xmlns:a16="http://schemas.microsoft.com/office/drawing/2014/main" id="{997B7FF9-E5C8-E2F2-20A0-0CCA52AEEC12}"/>
                          </a:ext>
                        </a:extLst>
                      </p:cNvPr>
                      <p:cNvGrpSpPr/>
                      <p:nvPr/>
                    </p:nvGrpSpPr>
                    <p:grpSpPr>
                      <a:xfrm>
                        <a:off x="3475288" y="1659231"/>
                        <a:ext cx="51610" cy="51610"/>
                        <a:chOff x="3475288" y="1659231"/>
                        <a:chExt cx="51610" cy="51610"/>
                      </a:xfrm>
                      <a:solidFill>
                        <a:srgbClr val="000000"/>
                      </a:solidFill>
                    </p:grpSpPr>
                    <p:sp>
                      <p:nvSpPr>
                        <p:cNvPr id="195" name="Forme libre : forme 194">
                          <a:extLst>
                            <a:ext uri="{FF2B5EF4-FFF2-40B4-BE49-F238E27FC236}">
                              <a16:creationId xmlns:a16="http://schemas.microsoft.com/office/drawing/2014/main" id="{A0C0C242-D2A5-0DBD-7582-24E568806A47}"/>
                            </a:ext>
                          </a:extLst>
                        </p:cNvPr>
                        <p:cNvSpPr/>
                        <p:nvPr/>
                      </p:nvSpPr>
                      <p:spPr>
                        <a:xfrm rot="-3239987">
                          <a:off x="3497743" y="1662210"/>
                          <a:ext cx="16252" cy="32504"/>
                        </a:xfrm>
                        <a:custGeom>
                          <a:avLst/>
                          <a:gdLst>
                            <a:gd name="connsiteX0" fmla="*/ 121 w 16252"/>
                            <a:gd name="connsiteY0" fmla="*/ 29 h 32504"/>
                            <a:gd name="connsiteX1" fmla="*/ 121 w 16252"/>
                            <a:gd name="connsiteY1" fmla="*/ 32534 h 32504"/>
                            <a:gd name="connsiteX2" fmla="*/ 16373 w 16252"/>
                            <a:gd name="connsiteY2" fmla="*/ 32534 h 32504"/>
                          </a:gdLst>
                          <a:ahLst/>
                          <a:cxnLst>
                            <a:cxn ang="0">
                              <a:pos x="connsiteX0" y="connsiteY0"/>
                            </a:cxn>
                            <a:cxn ang="0">
                              <a:pos x="connsiteX1" y="connsiteY1"/>
                            </a:cxn>
                            <a:cxn ang="0">
                              <a:pos x="connsiteX2" y="connsiteY2"/>
                            </a:cxn>
                          </a:cxnLst>
                          <a:rect l="l" t="t" r="r" b="b"/>
                          <a:pathLst>
                            <a:path w="16252" h="32504">
                              <a:moveTo>
                                <a:pt x="121" y="29"/>
                              </a:moveTo>
                              <a:lnTo>
                                <a:pt x="121" y="32534"/>
                              </a:lnTo>
                              <a:lnTo>
                                <a:pt x="16373" y="32534"/>
                              </a:lnTo>
                              <a:close/>
                            </a:path>
                          </a:pathLst>
                        </a:custGeom>
                        <a:solidFill>
                          <a:srgbClr val="000000"/>
                        </a:solidFill>
                        <a:ln w="32504" cap="flat">
                          <a:noFill/>
                          <a:prstDash val="solid"/>
                          <a:miter/>
                        </a:ln>
                      </p:spPr>
                      <p:txBody>
                        <a:bodyPr rtlCol="0" anchor="ctr"/>
                        <a:lstStyle/>
                        <a:p>
                          <a:endParaRPr lang="en-US"/>
                        </a:p>
                      </p:txBody>
                    </p:sp>
                    <p:sp>
                      <p:nvSpPr>
                        <p:cNvPr id="196" name="Forme libre : forme 195">
                          <a:extLst>
                            <a:ext uri="{FF2B5EF4-FFF2-40B4-BE49-F238E27FC236}">
                              <a16:creationId xmlns:a16="http://schemas.microsoft.com/office/drawing/2014/main" id="{09A28E65-6977-74CE-FF3C-82443BF95AFE}"/>
                            </a:ext>
                          </a:extLst>
                        </p:cNvPr>
                        <p:cNvSpPr/>
                        <p:nvPr/>
                      </p:nvSpPr>
                      <p:spPr>
                        <a:xfrm rot="7560013" flipV="1">
                          <a:off x="3488190" y="1675358"/>
                          <a:ext cx="16252" cy="32504"/>
                        </a:xfrm>
                        <a:custGeom>
                          <a:avLst/>
                          <a:gdLst>
                            <a:gd name="connsiteX0" fmla="*/ 120 w 16252"/>
                            <a:gd name="connsiteY0" fmla="*/ 31 h 32504"/>
                            <a:gd name="connsiteX1" fmla="*/ 120 w 16252"/>
                            <a:gd name="connsiteY1" fmla="*/ 32535 h 32504"/>
                            <a:gd name="connsiteX2" fmla="*/ 16372 w 16252"/>
                            <a:gd name="connsiteY2" fmla="*/ 32535 h 32504"/>
                          </a:gdLst>
                          <a:ahLst/>
                          <a:cxnLst>
                            <a:cxn ang="0">
                              <a:pos x="connsiteX0" y="connsiteY0"/>
                            </a:cxn>
                            <a:cxn ang="0">
                              <a:pos x="connsiteX1" y="connsiteY1"/>
                            </a:cxn>
                            <a:cxn ang="0">
                              <a:pos x="connsiteX2" y="connsiteY2"/>
                            </a:cxn>
                          </a:cxnLst>
                          <a:rect l="l" t="t" r="r" b="b"/>
                          <a:pathLst>
                            <a:path w="16252" h="32504">
                              <a:moveTo>
                                <a:pt x="120" y="31"/>
                              </a:moveTo>
                              <a:lnTo>
                                <a:pt x="120" y="32535"/>
                              </a:lnTo>
                              <a:lnTo>
                                <a:pt x="16372" y="32535"/>
                              </a:lnTo>
                              <a:close/>
                            </a:path>
                          </a:pathLst>
                        </a:custGeom>
                        <a:solidFill>
                          <a:srgbClr val="000000"/>
                        </a:solidFill>
                        <a:ln w="32504" cap="flat">
                          <a:noFill/>
                          <a:prstDash val="solid"/>
                          <a:miter/>
                        </a:ln>
                      </p:spPr>
                      <p:txBody>
                        <a:bodyPr rtlCol="0" anchor="ctr"/>
                        <a:lstStyle/>
                        <a:p>
                          <a:endParaRPr lang="en-US"/>
                        </a:p>
                      </p:txBody>
                    </p:sp>
                  </p:grpSp>
                  <p:grpSp>
                    <p:nvGrpSpPr>
                      <p:cNvPr id="192" name="Graphique 2">
                        <a:extLst>
                          <a:ext uri="{FF2B5EF4-FFF2-40B4-BE49-F238E27FC236}">
                            <a16:creationId xmlns:a16="http://schemas.microsoft.com/office/drawing/2014/main" id="{BF134B4F-557D-C50C-EEE4-97D55CCE2A50}"/>
                          </a:ext>
                        </a:extLst>
                      </p:cNvPr>
                      <p:cNvGrpSpPr/>
                      <p:nvPr/>
                    </p:nvGrpSpPr>
                    <p:grpSpPr>
                      <a:xfrm>
                        <a:off x="3493357" y="1648001"/>
                        <a:ext cx="40958" cy="40958"/>
                        <a:chOff x="3493357" y="1648001"/>
                        <a:chExt cx="40958" cy="40958"/>
                      </a:xfrm>
                      <a:solidFill>
                        <a:srgbClr val="000000"/>
                      </a:solidFill>
                    </p:grpSpPr>
                    <p:sp>
                      <p:nvSpPr>
                        <p:cNvPr id="193" name="Forme libre : forme 192">
                          <a:extLst>
                            <a:ext uri="{FF2B5EF4-FFF2-40B4-BE49-F238E27FC236}">
                              <a16:creationId xmlns:a16="http://schemas.microsoft.com/office/drawing/2014/main" id="{201219B7-9E18-FEFA-23D3-0AE69E71C70F}"/>
                            </a:ext>
                          </a:extLst>
                        </p:cNvPr>
                        <p:cNvSpPr/>
                        <p:nvPr/>
                      </p:nvSpPr>
                      <p:spPr>
                        <a:xfrm rot="1080006">
                          <a:off x="3513438" y="1654739"/>
                          <a:ext cx="16252" cy="32504"/>
                        </a:xfrm>
                        <a:custGeom>
                          <a:avLst/>
                          <a:gdLst>
                            <a:gd name="connsiteX0" fmla="*/ 122 w 16252"/>
                            <a:gd name="connsiteY0" fmla="*/ 28 h 32504"/>
                            <a:gd name="connsiteX1" fmla="*/ 122 w 16252"/>
                            <a:gd name="connsiteY1" fmla="*/ 32533 h 32504"/>
                            <a:gd name="connsiteX2" fmla="*/ 16375 w 16252"/>
                            <a:gd name="connsiteY2" fmla="*/ 32533 h 32504"/>
                          </a:gdLst>
                          <a:ahLst/>
                          <a:cxnLst>
                            <a:cxn ang="0">
                              <a:pos x="connsiteX0" y="connsiteY0"/>
                            </a:cxn>
                            <a:cxn ang="0">
                              <a:pos x="connsiteX1" y="connsiteY1"/>
                            </a:cxn>
                            <a:cxn ang="0">
                              <a:pos x="connsiteX2" y="connsiteY2"/>
                            </a:cxn>
                          </a:cxnLst>
                          <a:rect l="l" t="t" r="r" b="b"/>
                          <a:pathLst>
                            <a:path w="16252" h="32504">
                              <a:moveTo>
                                <a:pt x="122" y="28"/>
                              </a:moveTo>
                              <a:lnTo>
                                <a:pt x="122" y="32533"/>
                              </a:lnTo>
                              <a:lnTo>
                                <a:pt x="16375" y="32533"/>
                              </a:lnTo>
                              <a:close/>
                            </a:path>
                          </a:pathLst>
                        </a:custGeom>
                        <a:solidFill>
                          <a:srgbClr val="000000"/>
                        </a:solidFill>
                        <a:ln w="32505" cap="flat">
                          <a:noFill/>
                          <a:prstDash val="solid"/>
                          <a:miter/>
                        </a:ln>
                      </p:spPr>
                      <p:txBody>
                        <a:bodyPr rtlCol="0" anchor="ctr"/>
                        <a:lstStyle/>
                        <a:p>
                          <a:endParaRPr lang="en-US"/>
                        </a:p>
                      </p:txBody>
                    </p:sp>
                    <p:sp>
                      <p:nvSpPr>
                        <p:cNvPr id="194" name="Forme libre : forme 193">
                          <a:extLst>
                            <a:ext uri="{FF2B5EF4-FFF2-40B4-BE49-F238E27FC236}">
                              <a16:creationId xmlns:a16="http://schemas.microsoft.com/office/drawing/2014/main" id="{D915F8B8-4BDE-AB11-FFAB-D9620A0F5C98}"/>
                            </a:ext>
                          </a:extLst>
                        </p:cNvPr>
                        <p:cNvSpPr/>
                        <p:nvPr/>
                      </p:nvSpPr>
                      <p:spPr>
                        <a:xfrm rot="-9719994" flipV="1">
                          <a:off x="3497981" y="1649716"/>
                          <a:ext cx="16252" cy="32504"/>
                        </a:xfrm>
                        <a:custGeom>
                          <a:avLst/>
                          <a:gdLst>
                            <a:gd name="connsiteX0" fmla="*/ 121 w 16252"/>
                            <a:gd name="connsiteY0" fmla="*/ 28 h 32504"/>
                            <a:gd name="connsiteX1" fmla="*/ 121 w 16252"/>
                            <a:gd name="connsiteY1" fmla="*/ 32532 h 32504"/>
                            <a:gd name="connsiteX2" fmla="*/ 16373 w 16252"/>
                            <a:gd name="connsiteY2" fmla="*/ 32532 h 32504"/>
                          </a:gdLst>
                          <a:ahLst/>
                          <a:cxnLst>
                            <a:cxn ang="0">
                              <a:pos x="connsiteX0" y="connsiteY0"/>
                            </a:cxn>
                            <a:cxn ang="0">
                              <a:pos x="connsiteX1" y="connsiteY1"/>
                            </a:cxn>
                            <a:cxn ang="0">
                              <a:pos x="connsiteX2" y="connsiteY2"/>
                            </a:cxn>
                          </a:cxnLst>
                          <a:rect l="l" t="t" r="r" b="b"/>
                          <a:pathLst>
                            <a:path w="16252" h="32504">
                              <a:moveTo>
                                <a:pt x="121" y="28"/>
                              </a:moveTo>
                              <a:lnTo>
                                <a:pt x="121" y="32532"/>
                              </a:lnTo>
                              <a:lnTo>
                                <a:pt x="16373" y="32532"/>
                              </a:lnTo>
                              <a:close/>
                            </a:path>
                          </a:pathLst>
                        </a:custGeom>
                        <a:solidFill>
                          <a:srgbClr val="000000"/>
                        </a:solidFill>
                        <a:ln w="32505" cap="flat">
                          <a:noFill/>
                          <a:prstDash val="solid"/>
                          <a:miter/>
                        </a:ln>
                      </p:spPr>
                      <p:txBody>
                        <a:bodyPr rtlCol="0" anchor="ctr"/>
                        <a:lstStyle/>
                        <a:p>
                          <a:endParaRPr lang="en-US"/>
                        </a:p>
                      </p:txBody>
                    </p:sp>
                  </p:grpSp>
                </p:grpSp>
                <p:grpSp>
                  <p:nvGrpSpPr>
                    <p:cNvPr id="184" name="Graphique 2">
                      <a:extLst>
                        <a:ext uri="{FF2B5EF4-FFF2-40B4-BE49-F238E27FC236}">
                          <a16:creationId xmlns:a16="http://schemas.microsoft.com/office/drawing/2014/main" id="{161893FA-E5FD-2CEE-3EB5-26B037B9FC62}"/>
                        </a:ext>
                      </a:extLst>
                    </p:cNvPr>
                    <p:cNvGrpSpPr/>
                    <p:nvPr/>
                  </p:nvGrpSpPr>
                  <p:grpSpPr>
                    <a:xfrm>
                      <a:off x="3486038" y="1645080"/>
                      <a:ext cx="90541" cy="94541"/>
                      <a:chOff x="3486038" y="1645080"/>
                      <a:chExt cx="90541" cy="94541"/>
                    </a:xfrm>
                    <a:solidFill>
                      <a:srgbClr val="000000"/>
                    </a:solidFill>
                  </p:grpSpPr>
                  <p:grpSp>
                    <p:nvGrpSpPr>
                      <p:cNvPr id="185" name="Graphique 2">
                        <a:extLst>
                          <a:ext uri="{FF2B5EF4-FFF2-40B4-BE49-F238E27FC236}">
                            <a16:creationId xmlns:a16="http://schemas.microsoft.com/office/drawing/2014/main" id="{6B04B595-2775-C150-2F3B-F0B6185250D7}"/>
                          </a:ext>
                        </a:extLst>
                      </p:cNvPr>
                      <p:cNvGrpSpPr/>
                      <p:nvPr/>
                    </p:nvGrpSpPr>
                    <p:grpSpPr>
                      <a:xfrm>
                        <a:off x="3496210" y="1673666"/>
                        <a:ext cx="57210" cy="57210"/>
                        <a:chOff x="3496210" y="1673666"/>
                        <a:chExt cx="57210" cy="57210"/>
                      </a:xfrm>
                      <a:solidFill>
                        <a:srgbClr val="000000"/>
                      </a:solidFill>
                    </p:grpSpPr>
                    <p:sp>
                      <p:nvSpPr>
                        <p:cNvPr id="189" name="Forme libre : forme 188">
                          <a:extLst>
                            <a:ext uri="{FF2B5EF4-FFF2-40B4-BE49-F238E27FC236}">
                              <a16:creationId xmlns:a16="http://schemas.microsoft.com/office/drawing/2014/main" id="{9420AF60-2A83-035A-3413-6F365AAD89A4}"/>
                            </a:ext>
                          </a:extLst>
                        </p:cNvPr>
                        <p:cNvSpPr/>
                        <p:nvPr/>
                      </p:nvSpPr>
                      <p:spPr>
                        <a:xfrm rot="-3239999" flipV="1">
                          <a:off x="3521466" y="1679445"/>
                          <a:ext cx="16252" cy="32504"/>
                        </a:xfrm>
                        <a:custGeom>
                          <a:avLst/>
                          <a:gdLst>
                            <a:gd name="connsiteX0" fmla="*/ 123 w 16252"/>
                            <a:gd name="connsiteY0" fmla="*/ 31 h 32504"/>
                            <a:gd name="connsiteX1" fmla="*/ 123 w 16252"/>
                            <a:gd name="connsiteY1" fmla="*/ 32535 h 32504"/>
                            <a:gd name="connsiteX2" fmla="*/ 16376 w 16252"/>
                            <a:gd name="connsiteY2" fmla="*/ 32535 h 32504"/>
                          </a:gdLst>
                          <a:ahLst/>
                          <a:cxnLst>
                            <a:cxn ang="0">
                              <a:pos x="connsiteX0" y="connsiteY0"/>
                            </a:cxn>
                            <a:cxn ang="0">
                              <a:pos x="connsiteX1" y="connsiteY1"/>
                            </a:cxn>
                            <a:cxn ang="0">
                              <a:pos x="connsiteX2" y="connsiteY2"/>
                            </a:cxn>
                          </a:cxnLst>
                          <a:rect l="l" t="t" r="r" b="b"/>
                          <a:pathLst>
                            <a:path w="16252" h="32504">
                              <a:moveTo>
                                <a:pt x="123" y="31"/>
                              </a:moveTo>
                              <a:lnTo>
                                <a:pt x="123" y="32535"/>
                              </a:lnTo>
                              <a:lnTo>
                                <a:pt x="16376" y="32535"/>
                              </a:lnTo>
                              <a:close/>
                            </a:path>
                          </a:pathLst>
                        </a:custGeom>
                        <a:solidFill>
                          <a:srgbClr val="000000"/>
                        </a:solidFill>
                        <a:ln w="32504" cap="flat">
                          <a:noFill/>
                          <a:prstDash val="solid"/>
                          <a:miter/>
                        </a:ln>
                      </p:spPr>
                      <p:txBody>
                        <a:bodyPr rtlCol="0" anchor="ctr"/>
                        <a:lstStyle/>
                        <a:p>
                          <a:endParaRPr lang="en-US"/>
                        </a:p>
                      </p:txBody>
                    </p:sp>
                    <p:sp>
                      <p:nvSpPr>
                        <p:cNvPr id="190" name="Forme libre : forme 189">
                          <a:extLst>
                            <a:ext uri="{FF2B5EF4-FFF2-40B4-BE49-F238E27FC236}">
                              <a16:creationId xmlns:a16="http://schemas.microsoft.com/office/drawing/2014/main" id="{CAACD87F-618E-6389-6845-0FF8501C2145}"/>
                            </a:ext>
                          </a:extLst>
                        </p:cNvPr>
                        <p:cNvSpPr/>
                        <p:nvPr/>
                      </p:nvSpPr>
                      <p:spPr>
                        <a:xfrm rot="7560001">
                          <a:off x="3511913" y="1692593"/>
                          <a:ext cx="16252" cy="32504"/>
                        </a:xfrm>
                        <a:custGeom>
                          <a:avLst/>
                          <a:gdLst>
                            <a:gd name="connsiteX0" fmla="*/ 122 w 16252"/>
                            <a:gd name="connsiteY0" fmla="*/ 32 h 32504"/>
                            <a:gd name="connsiteX1" fmla="*/ 122 w 16252"/>
                            <a:gd name="connsiteY1" fmla="*/ 32537 h 32504"/>
                            <a:gd name="connsiteX2" fmla="*/ 16375 w 16252"/>
                            <a:gd name="connsiteY2" fmla="*/ 32537 h 32504"/>
                          </a:gdLst>
                          <a:ahLst/>
                          <a:cxnLst>
                            <a:cxn ang="0">
                              <a:pos x="connsiteX0" y="connsiteY0"/>
                            </a:cxn>
                            <a:cxn ang="0">
                              <a:pos x="connsiteX1" y="connsiteY1"/>
                            </a:cxn>
                            <a:cxn ang="0">
                              <a:pos x="connsiteX2" y="connsiteY2"/>
                            </a:cxn>
                          </a:cxnLst>
                          <a:rect l="l" t="t" r="r" b="b"/>
                          <a:pathLst>
                            <a:path w="16252" h="32504">
                              <a:moveTo>
                                <a:pt x="122" y="32"/>
                              </a:moveTo>
                              <a:lnTo>
                                <a:pt x="122" y="32537"/>
                              </a:lnTo>
                              <a:lnTo>
                                <a:pt x="16375" y="32537"/>
                              </a:lnTo>
                              <a:close/>
                            </a:path>
                          </a:pathLst>
                        </a:custGeom>
                        <a:solidFill>
                          <a:srgbClr val="000000"/>
                        </a:solidFill>
                        <a:ln w="32504" cap="flat">
                          <a:noFill/>
                          <a:prstDash val="solid"/>
                          <a:miter/>
                        </a:ln>
                      </p:spPr>
                      <p:txBody>
                        <a:bodyPr rtlCol="0" anchor="ctr"/>
                        <a:lstStyle/>
                        <a:p>
                          <a:endParaRPr lang="en-US"/>
                        </a:p>
                      </p:txBody>
                    </p:sp>
                  </p:grpSp>
                  <p:grpSp>
                    <p:nvGrpSpPr>
                      <p:cNvPr id="186" name="Graphique 2">
                        <a:extLst>
                          <a:ext uri="{FF2B5EF4-FFF2-40B4-BE49-F238E27FC236}">
                            <a16:creationId xmlns:a16="http://schemas.microsoft.com/office/drawing/2014/main" id="{6605FD8B-DF40-B8F2-9A1E-53ADF5ABE88C}"/>
                          </a:ext>
                        </a:extLst>
                      </p:cNvPr>
                      <p:cNvGrpSpPr/>
                      <p:nvPr/>
                    </p:nvGrpSpPr>
                    <p:grpSpPr>
                      <a:xfrm>
                        <a:off x="3510818" y="1659231"/>
                        <a:ext cx="51610" cy="51610"/>
                        <a:chOff x="3510818" y="1659231"/>
                        <a:chExt cx="51610" cy="51610"/>
                      </a:xfrm>
                      <a:solidFill>
                        <a:srgbClr val="000000"/>
                      </a:solidFill>
                    </p:grpSpPr>
                    <p:sp>
                      <p:nvSpPr>
                        <p:cNvPr id="187" name="Forme libre : forme 186">
                          <a:extLst>
                            <a:ext uri="{FF2B5EF4-FFF2-40B4-BE49-F238E27FC236}">
                              <a16:creationId xmlns:a16="http://schemas.microsoft.com/office/drawing/2014/main" id="{D7ACD63D-8D97-C691-85E3-513C43CFD8AA}"/>
                            </a:ext>
                          </a:extLst>
                        </p:cNvPr>
                        <p:cNvSpPr/>
                        <p:nvPr/>
                      </p:nvSpPr>
                      <p:spPr>
                        <a:xfrm rot="-7559992" flipV="1">
                          <a:off x="3523721" y="1662210"/>
                          <a:ext cx="16252" cy="32504"/>
                        </a:xfrm>
                        <a:custGeom>
                          <a:avLst/>
                          <a:gdLst>
                            <a:gd name="connsiteX0" fmla="*/ 124 w 16252"/>
                            <a:gd name="connsiteY0" fmla="*/ 29 h 32504"/>
                            <a:gd name="connsiteX1" fmla="*/ 124 w 16252"/>
                            <a:gd name="connsiteY1" fmla="*/ 32534 h 32504"/>
                            <a:gd name="connsiteX2" fmla="*/ 16376 w 16252"/>
                            <a:gd name="connsiteY2" fmla="*/ 32534 h 32504"/>
                          </a:gdLst>
                          <a:ahLst/>
                          <a:cxnLst>
                            <a:cxn ang="0">
                              <a:pos x="connsiteX0" y="connsiteY0"/>
                            </a:cxn>
                            <a:cxn ang="0">
                              <a:pos x="connsiteX1" y="connsiteY1"/>
                            </a:cxn>
                            <a:cxn ang="0">
                              <a:pos x="connsiteX2" y="connsiteY2"/>
                            </a:cxn>
                          </a:cxnLst>
                          <a:rect l="l" t="t" r="r" b="b"/>
                          <a:pathLst>
                            <a:path w="16252" h="32504">
                              <a:moveTo>
                                <a:pt x="124" y="29"/>
                              </a:moveTo>
                              <a:lnTo>
                                <a:pt x="124" y="32534"/>
                              </a:lnTo>
                              <a:lnTo>
                                <a:pt x="16376" y="32534"/>
                              </a:lnTo>
                              <a:close/>
                            </a:path>
                          </a:pathLst>
                        </a:custGeom>
                        <a:solidFill>
                          <a:srgbClr val="000000"/>
                        </a:solidFill>
                        <a:ln w="32505" cap="flat">
                          <a:noFill/>
                          <a:prstDash val="solid"/>
                          <a:miter/>
                        </a:ln>
                      </p:spPr>
                      <p:txBody>
                        <a:bodyPr rtlCol="0" anchor="ctr"/>
                        <a:lstStyle/>
                        <a:p>
                          <a:endParaRPr lang="en-US"/>
                        </a:p>
                      </p:txBody>
                    </p:sp>
                    <p:sp>
                      <p:nvSpPr>
                        <p:cNvPr id="188" name="Forme libre : forme 187">
                          <a:extLst>
                            <a:ext uri="{FF2B5EF4-FFF2-40B4-BE49-F238E27FC236}">
                              <a16:creationId xmlns:a16="http://schemas.microsoft.com/office/drawing/2014/main" id="{8F0768E6-6B56-043D-59BE-4523190522BC}"/>
                            </a:ext>
                          </a:extLst>
                        </p:cNvPr>
                        <p:cNvSpPr/>
                        <p:nvPr/>
                      </p:nvSpPr>
                      <p:spPr>
                        <a:xfrm rot="3240008">
                          <a:off x="3533274" y="1675358"/>
                          <a:ext cx="16252" cy="32504"/>
                        </a:xfrm>
                        <a:custGeom>
                          <a:avLst/>
                          <a:gdLst>
                            <a:gd name="connsiteX0" fmla="*/ 125 w 16252"/>
                            <a:gd name="connsiteY0" fmla="*/ 31 h 32504"/>
                            <a:gd name="connsiteX1" fmla="*/ 125 w 16252"/>
                            <a:gd name="connsiteY1" fmla="*/ 32535 h 32504"/>
                            <a:gd name="connsiteX2" fmla="*/ 16377 w 16252"/>
                            <a:gd name="connsiteY2" fmla="*/ 32535 h 32504"/>
                          </a:gdLst>
                          <a:ahLst/>
                          <a:cxnLst>
                            <a:cxn ang="0">
                              <a:pos x="connsiteX0" y="connsiteY0"/>
                            </a:cxn>
                            <a:cxn ang="0">
                              <a:pos x="connsiteX1" y="connsiteY1"/>
                            </a:cxn>
                            <a:cxn ang="0">
                              <a:pos x="connsiteX2" y="connsiteY2"/>
                            </a:cxn>
                          </a:cxnLst>
                          <a:rect l="l" t="t" r="r" b="b"/>
                          <a:pathLst>
                            <a:path w="16252" h="32504">
                              <a:moveTo>
                                <a:pt x="125" y="31"/>
                              </a:moveTo>
                              <a:lnTo>
                                <a:pt x="125" y="32535"/>
                              </a:lnTo>
                              <a:lnTo>
                                <a:pt x="16377" y="32535"/>
                              </a:lnTo>
                              <a:close/>
                            </a:path>
                          </a:pathLst>
                        </a:custGeom>
                        <a:solidFill>
                          <a:srgbClr val="000000"/>
                        </a:solidFill>
                        <a:ln w="32505" cap="flat">
                          <a:noFill/>
                          <a:prstDash val="solid"/>
                          <a:miter/>
                        </a:ln>
                      </p:spPr>
                      <p:txBody>
                        <a:bodyPr rtlCol="0" anchor="ctr"/>
                        <a:lstStyle/>
                        <a:p>
                          <a:endParaRPr lang="en-US"/>
                        </a:p>
                      </p:txBody>
                    </p:sp>
                  </p:grpSp>
                </p:grpSp>
              </p:grpSp>
              <p:grpSp>
                <p:nvGrpSpPr>
                  <p:cNvPr id="128" name="Graphique 2">
                    <a:extLst>
                      <a:ext uri="{FF2B5EF4-FFF2-40B4-BE49-F238E27FC236}">
                        <a16:creationId xmlns:a16="http://schemas.microsoft.com/office/drawing/2014/main" id="{5E5AFF24-FEBE-D7F3-F710-C5A9B2C6E85B}"/>
                      </a:ext>
                    </a:extLst>
                  </p:cNvPr>
                  <p:cNvGrpSpPr/>
                  <p:nvPr/>
                </p:nvGrpSpPr>
                <p:grpSpPr>
                  <a:xfrm>
                    <a:off x="3389752" y="1699909"/>
                    <a:ext cx="114314" cy="112454"/>
                    <a:chOff x="3389752" y="1699909"/>
                    <a:chExt cx="114314" cy="112454"/>
                  </a:xfrm>
                  <a:solidFill>
                    <a:srgbClr val="FFFFFF"/>
                  </a:solidFill>
                </p:grpSpPr>
                <p:grpSp>
                  <p:nvGrpSpPr>
                    <p:cNvPr id="165" name="Graphique 2">
                      <a:extLst>
                        <a:ext uri="{FF2B5EF4-FFF2-40B4-BE49-F238E27FC236}">
                          <a16:creationId xmlns:a16="http://schemas.microsoft.com/office/drawing/2014/main" id="{9E5952E3-53C1-486D-1B40-F0DFC41C8B31}"/>
                        </a:ext>
                      </a:extLst>
                    </p:cNvPr>
                    <p:cNvGrpSpPr/>
                    <p:nvPr/>
                  </p:nvGrpSpPr>
                  <p:grpSpPr>
                    <a:xfrm>
                      <a:off x="3432951" y="1739148"/>
                      <a:ext cx="57210" cy="57210"/>
                      <a:chOff x="3432951" y="1739148"/>
                      <a:chExt cx="57210" cy="57210"/>
                    </a:xfrm>
                    <a:solidFill>
                      <a:srgbClr val="000000"/>
                    </a:solidFill>
                  </p:grpSpPr>
                  <p:sp>
                    <p:nvSpPr>
                      <p:cNvPr id="180" name="Forme libre : forme 179">
                        <a:extLst>
                          <a:ext uri="{FF2B5EF4-FFF2-40B4-BE49-F238E27FC236}">
                            <a16:creationId xmlns:a16="http://schemas.microsoft.com/office/drawing/2014/main" id="{E716A657-2B14-9E8F-F46A-2CF05AE0B1E7}"/>
                          </a:ext>
                        </a:extLst>
                      </p:cNvPr>
                      <p:cNvSpPr/>
                      <p:nvPr/>
                    </p:nvSpPr>
                    <p:spPr>
                      <a:xfrm rot="9719999">
                        <a:off x="3445701" y="1754012"/>
                        <a:ext cx="16252" cy="32504"/>
                      </a:xfrm>
                      <a:custGeom>
                        <a:avLst/>
                        <a:gdLst>
                          <a:gd name="connsiteX0" fmla="*/ 115 w 16252"/>
                          <a:gd name="connsiteY0" fmla="*/ 39 h 32504"/>
                          <a:gd name="connsiteX1" fmla="*/ 115 w 16252"/>
                          <a:gd name="connsiteY1" fmla="*/ 32543 h 32504"/>
                          <a:gd name="connsiteX2" fmla="*/ 16368 w 16252"/>
                          <a:gd name="connsiteY2" fmla="*/ 32543 h 32504"/>
                        </a:gdLst>
                        <a:ahLst/>
                        <a:cxnLst>
                          <a:cxn ang="0">
                            <a:pos x="connsiteX0" y="connsiteY0"/>
                          </a:cxn>
                          <a:cxn ang="0">
                            <a:pos x="connsiteX1" y="connsiteY1"/>
                          </a:cxn>
                          <a:cxn ang="0">
                            <a:pos x="connsiteX2" y="connsiteY2"/>
                          </a:cxn>
                        </a:cxnLst>
                        <a:rect l="l" t="t" r="r" b="b"/>
                        <a:pathLst>
                          <a:path w="16252" h="32504">
                            <a:moveTo>
                              <a:pt x="115" y="39"/>
                            </a:moveTo>
                            <a:lnTo>
                              <a:pt x="115" y="32543"/>
                            </a:lnTo>
                            <a:lnTo>
                              <a:pt x="16368" y="32543"/>
                            </a:lnTo>
                            <a:close/>
                          </a:path>
                        </a:pathLst>
                      </a:custGeom>
                      <a:solidFill>
                        <a:srgbClr val="000000"/>
                      </a:solidFill>
                      <a:ln w="32504" cap="flat">
                        <a:noFill/>
                        <a:prstDash val="solid"/>
                        <a:miter/>
                      </a:ln>
                    </p:spPr>
                    <p:txBody>
                      <a:bodyPr rtlCol="0" anchor="ctr"/>
                      <a:lstStyle/>
                      <a:p>
                        <a:endParaRPr lang="en-US"/>
                      </a:p>
                    </p:txBody>
                  </p:sp>
                  <p:sp>
                    <p:nvSpPr>
                      <p:cNvPr id="181" name="Forme libre : forme 180">
                        <a:extLst>
                          <a:ext uri="{FF2B5EF4-FFF2-40B4-BE49-F238E27FC236}">
                            <a16:creationId xmlns:a16="http://schemas.microsoft.com/office/drawing/2014/main" id="{A2937A62-3BAC-8F2F-7CE3-E0B61396360F}"/>
                          </a:ext>
                        </a:extLst>
                      </p:cNvPr>
                      <p:cNvSpPr/>
                      <p:nvPr/>
                    </p:nvSpPr>
                    <p:spPr>
                      <a:xfrm rot="-1080001" flipV="1">
                        <a:off x="3461158" y="1748989"/>
                        <a:ext cx="16252" cy="32504"/>
                      </a:xfrm>
                      <a:custGeom>
                        <a:avLst/>
                        <a:gdLst>
                          <a:gd name="connsiteX0" fmla="*/ 117 w 16252"/>
                          <a:gd name="connsiteY0" fmla="*/ 38 h 32504"/>
                          <a:gd name="connsiteX1" fmla="*/ 117 w 16252"/>
                          <a:gd name="connsiteY1" fmla="*/ 32543 h 32504"/>
                          <a:gd name="connsiteX2" fmla="*/ 16369 w 16252"/>
                          <a:gd name="connsiteY2" fmla="*/ 32543 h 32504"/>
                        </a:gdLst>
                        <a:ahLst/>
                        <a:cxnLst>
                          <a:cxn ang="0">
                            <a:pos x="connsiteX0" y="connsiteY0"/>
                          </a:cxn>
                          <a:cxn ang="0">
                            <a:pos x="connsiteX1" y="connsiteY1"/>
                          </a:cxn>
                          <a:cxn ang="0">
                            <a:pos x="connsiteX2" y="connsiteY2"/>
                          </a:cxn>
                        </a:cxnLst>
                        <a:rect l="l" t="t" r="r" b="b"/>
                        <a:pathLst>
                          <a:path w="16252" h="32504">
                            <a:moveTo>
                              <a:pt x="117" y="38"/>
                            </a:moveTo>
                            <a:lnTo>
                              <a:pt x="117" y="32543"/>
                            </a:lnTo>
                            <a:lnTo>
                              <a:pt x="16369" y="32543"/>
                            </a:lnTo>
                            <a:close/>
                          </a:path>
                        </a:pathLst>
                      </a:custGeom>
                      <a:solidFill>
                        <a:srgbClr val="000000"/>
                      </a:solidFill>
                      <a:ln w="32504" cap="flat">
                        <a:noFill/>
                        <a:prstDash val="solid"/>
                        <a:miter/>
                      </a:ln>
                    </p:spPr>
                    <p:txBody>
                      <a:bodyPr rtlCol="0" anchor="ctr"/>
                      <a:lstStyle/>
                      <a:p>
                        <a:endParaRPr lang="en-US"/>
                      </a:p>
                    </p:txBody>
                  </p:sp>
                </p:grpSp>
                <p:grpSp>
                  <p:nvGrpSpPr>
                    <p:cNvPr id="166" name="Graphique 2">
                      <a:extLst>
                        <a:ext uri="{FF2B5EF4-FFF2-40B4-BE49-F238E27FC236}">
                          <a16:creationId xmlns:a16="http://schemas.microsoft.com/office/drawing/2014/main" id="{34A9416C-1E27-2256-BD02-4E9D3A945392}"/>
                        </a:ext>
                      </a:extLst>
                    </p:cNvPr>
                    <p:cNvGrpSpPr/>
                    <p:nvPr/>
                  </p:nvGrpSpPr>
                  <p:grpSpPr>
                    <a:xfrm>
                      <a:off x="3389752" y="1716466"/>
                      <a:ext cx="90541" cy="94541"/>
                      <a:chOff x="3389752" y="1716466"/>
                      <a:chExt cx="90541" cy="94541"/>
                    </a:xfrm>
                    <a:solidFill>
                      <a:srgbClr val="000000"/>
                    </a:solidFill>
                  </p:grpSpPr>
                  <p:grpSp>
                    <p:nvGrpSpPr>
                      <p:cNvPr id="174" name="Graphique 2">
                        <a:extLst>
                          <a:ext uri="{FF2B5EF4-FFF2-40B4-BE49-F238E27FC236}">
                            <a16:creationId xmlns:a16="http://schemas.microsoft.com/office/drawing/2014/main" id="{5F94DEC6-0220-5B0D-9D23-0DFCC468D91C}"/>
                          </a:ext>
                        </a:extLst>
                      </p:cNvPr>
                      <p:cNvGrpSpPr/>
                      <p:nvPr/>
                    </p:nvGrpSpPr>
                    <p:grpSpPr>
                      <a:xfrm>
                        <a:off x="3412910" y="1745052"/>
                        <a:ext cx="57210" cy="57210"/>
                        <a:chOff x="3412910" y="1745052"/>
                        <a:chExt cx="57210" cy="57210"/>
                      </a:xfrm>
                      <a:solidFill>
                        <a:srgbClr val="000000"/>
                      </a:solidFill>
                    </p:grpSpPr>
                    <p:sp>
                      <p:nvSpPr>
                        <p:cNvPr id="178" name="Forme libre : forme 177">
                          <a:extLst>
                            <a:ext uri="{FF2B5EF4-FFF2-40B4-BE49-F238E27FC236}">
                              <a16:creationId xmlns:a16="http://schemas.microsoft.com/office/drawing/2014/main" id="{22D31844-3D3C-8FF2-FF14-B43EA2B1EB00}"/>
                            </a:ext>
                          </a:extLst>
                        </p:cNvPr>
                        <p:cNvSpPr/>
                        <p:nvPr/>
                      </p:nvSpPr>
                      <p:spPr>
                        <a:xfrm rot="-7560001">
                          <a:off x="3428613" y="1750830"/>
                          <a:ext cx="16252" cy="32504"/>
                        </a:xfrm>
                        <a:custGeom>
                          <a:avLst/>
                          <a:gdLst>
                            <a:gd name="connsiteX0" fmla="*/ 114 w 16252"/>
                            <a:gd name="connsiteY0" fmla="*/ 39 h 32504"/>
                            <a:gd name="connsiteX1" fmla="*/ 114 w 16252"/>
                            <a:gd name="connsiteY1" fmla="*/ 32543 h 32504"/>
                            <a:gd name="connsiteX2" fmla="*/ 16366 w 16252"/>
                            <a:gd name="connsiteY2" fmla="*/ 32543 h 32504"/>
                          </a:gdLst>
                          <a:ahLst/>
                          <a:cxnLst>
                            <a:cxn ang="0">
                              <a:pos x="connsiteX0" y="connsiteY0"/>
                            </a:cxn>
                            <a:cxn ang="0">
                              <a:pos x="connsiteX1" y="connsiteY1"/>
                            </a:cxn>
                            <a:cxn ang="0">
                              <a:pos x="connsiteX2" y="connsiteY2"/>
                            </a:cxn>
                          </a:cxnLst>
                          <a:rect l="l" t="t" r="r" b="b"/>
                          <a:pathLst>
                            <a:path w="16252" h="32504">
                              <a:moveTo>
                                <a:pt x="114" y="39"/>
                              </a:moveTo>
                              <a:lnTo>
                                <a:pt x="114" y="32543"/>
                              </a:lnTo>
                              <a:lnTo>
                                <a:pt x="16366" y="32543"/>
                              </a:lnTo>
                              <a:close/>
                            </a:path>
                          </a:pathLst>
                        </a:custGeom>
                        <a:solidFill>
                          <a:srgbClr val="000000"/>
                        </a:solidFill>
                        <a:ln w="32504" cap="flat">
                          <a:noFill/>
                          <a:prstDash val="solid"/>
                          <a:miter/>
                        </a:ln>
                      </p:spPr>
                      <p:txBody>
                        <a:bodyPr rtlCol="0" anchor="ctr"/>
                        <a:lstStyle/>
                        <a:p>
                          <a:endParaRPr lang="en-US"/>
                        </a:p>
                      </p:txBody>
                    </p:sp>
                    <p:sp>
                      <p:nvSpPr>
                        <p:cNvPr id="179" name="Forme libre : forme 178">
                          <a:extLst>
                            <a:ext uri="{FF2B5EF4-FFF2-40B4-BE49-F238E27FC236}">
                              <a16:creationId xmlns:a16="http://schemas.microsoft.com/office/drawing/2014/main" id="{6D545717-9F49-C247-403A-015B4C0D6F80}"/>
                            </a:ext>
                          </a:extLst>
                        </p:cNvPr>
                        <p:cNvSpPr/>
                        <p:nvPr/>
                      </p:nvSpPr>
                      <p:spPr>
                        <a:xfrm rot="3239999" flipV="1">
                          <a:off x="3438166" y="1763979"/>
                          <a:ext cx="16252" cy="32504"/>
                        </a:xfrm>
                        <a:custGeom>
                          <a:avLst/>
                          <a:gdLst>
                            <a:gd name="connsiteX0" fmla="*/ 115 w 16252"/>
                            <a:gd name="connsiteY0" fmla="*/ 40 h 32504"/>
                            <a:gd name="connsiteX1" fmla="*/ 115 w 16252"/>
                            <a:gd name="connsiteY1" fmla="*/ 32544 h 32504"/>
                            <a:gd name="connsiteX2" fmla="*/ 16367 w 16252"/>
                            <a:gd name="connsiteY2" fmla="*/ 32544 h 32504"/>
                          </a:gdLst>
                          <a:ahLst/>
                          <a:cxnLst>
                            <a:cxn ang="0">
                              <a:pos x="connsiteX0" y="connsiteY0"/>
                            </a:cxn>
                            <a:cxn ang="0">
                              <a:pos x="connsiteX1" y="connsiteY1"/>
                            </a:cxn>
                            <a:cxn ang="0">
                              <a:pos x="connsiteX2" y="connsiteY2"/>
                            </a:cxn>
                          </a:cxnLst>
                          <a:rect l="l" t="t" r="r" b="b"/>
                          <a:pathLst>
                            <a:path w="16252" h="32504">
                              <a:moveTo>
                                <a:pt x="115" y="40"/>
                              </a:moveTo>
                              <a:lnTo>
                                <a:pt x="115" y="32544"/>
                              </a:lnTo>
                              <a:lnTo>
                                <a:pt x="16367" y="32544"/>
                              </a:lnTo>
                              <a:close/>
                            </a:path>
                          </a:pathLst>
                        </a:custGeom>
                        <a:solidFill>
                          <a:srgbClr val="000000"/>
                        </a:solidFill>
                        <a:ln w="32504" cap="flat">
                          <a:noFill/>
                          <a:prstDash val="solid"/>
                          <a:miter/>
                        </a:ln>
                      </p:spPr>
                      <p:txBody>
                        <a:bodyPr rtlCol="0" anchor="ctr"/>
                        <a:lstStyle/>
                        <a:p>
                          <a:endParaRPr lang="en-US"/>
                        </a:p>
                      </p:txBody>
                    </p:sp>
                  </p:grpSp>
                  <p:grpSp>
                    <p:nvGrpSpPr>
                      <p:cNvPr id="175" name="Graphique 2">
                        <a:extLst>
                          <a:ext uri="{FF2B5EF4-FFF2-40B4-BE49-F238E27FC236}">
                            <a16:creationId xmlns:a16="http://schemas.microsoft.com/office/drawing/2014/main" id="{5E8F6DD5-1802-5D0D-3C00-B81CE4E77276}"/>
                          </a:ext>
                        </a:extLst>
                      </p:cNvPr>
                      <p:cNvGrpSpPr/>
                      <p:nvPr/>
                    </p:nvGrpSpPr>
                    <p:grpSpPr>
                      <a:xfrm>
                        <a:off x="3403902" y="1730616"/>
                        <a:ext cx="51610" cy="51610"/>
                        <a:chOff x="3403902" y="1730616"/>
                        <a:chExt cx="51610" cy="51610"/>
                      </a:xfrm>
                      <a:solidFill>
                        <a:srgbClr val="000000"/>
                      </a:solidFill>
                    </p:grpSpPr>
                    <p:sp>
                      <p:nvSpPr>
                        <p:cNvPr id="176" name="Forme libre : forme 175">
                          <a:extLst>
                            <a:ext uri="{FF2B5EF4-FFF2-40B4-BE49-F238E27FC236}">
                              <a16:creationId xmlns:a16="http://schemas.microsoft.com/office/drawing/2014/main" id="{E8A5744B-A841-6C8F-F85A-81A22450B0E7}"/>
                            </a:ext>
                          </a:extLst>
                        </p:cNvPr>
                        <p:cNvSpPr/>
                        <p:nvPr/>
                      </p:nvSpPr>
                      <p:spPr>
                        <a:xfrm rot="-3240008">
                          <a:off x="3426358" y="1733595"/>
                          <a:ext cx="16252" cy="32504"/>
                        </a:xfrm>
                        <a:custGeom>
                          <a:avLst/>
                          <a:gdLst>
                            <a:gd name="connsiteX0" fmla="*/ 113 w 16252"/>
                            <a:gd name="connsiteY0" fmla="*/ 37 h 32504"/>
                            <a:gd name="connsiteX1" fmla="*/ 113 w 16252"/>
                            <a:gd name="connsiteY1" fmla="*/ 32541 h 32504"/>
                            <a:gd name="connsiteX2" fmla="*/ 16366 w 16252"/>
                            <a:gd name="connsiteY2" fmla="*/ 32541 h 32504"/>
                          </a:gdLst>
                          <a:ahLst/>
                          <a:cxnLst>
                            <a:cxn ang="0">
                              <a:pos x="connsiteX0" y="connsiteY0"/>
                            </a:cxn>
                            <a:cxn ang="0">
                              <a:pos x="connsiteX1" y="connsiteY1"/>
                            </a:cxn>
                            <a:cxn ang="0">
                              <a:pos x="connsiteX2" y="connsiteY2"/>
                            </a:cxn>
                          </a:cxnLst>
                          <a:rect l="l" t="t" r="r" b="b"/>
                          <a:pathLst>
                            <a:path w="16252" h="32504">
                              <a:moveTo>
                                <a:pt x="113" y="37"/>
                              </a:moveTo>
                              <a:lnTo>
                                <a:pt x="113" y="32541"/>
                              </a:lnTo>
                              <a:lnTo>
                                <a:pt x="16366" y="32541"/>
                              </a:lnTo>
                              <a:close/>
                            </a:path>
                          </a:pathLst>
                        </a:custGeom>
                        <a:solidFill>
                          <a:srgbClr val="000000"/>
                        </a:solidFill>
                        <a:ln w="32505" cap="flat">
                          <a:noFill/>
                          <a:prstDash val="solid"/>
                          <a:miter/>
                        </a:ln>
                      </p:spPr>
                      <p:txBody>
                        <a:bodyPr rtlCol="0" anchor="ctr"/>
                        <a:lstStyle/>
                        <a:p>
                          <a:endParaRPr lang="en-US"/>
                        </a:p>
                      </p:txBody>
                    </p:sp>
                    <p:sp>
                      <p:nvSpPr>
                        <p:cNvPr id="177" name="Forme libre : forme 176">
                          <a:extLst>
                            <a:ext uri="{FF2B5EF4-FFF2-40B4-BE49-F238E27FC236}">
                              <a16:creationId xmlns:a16="http://schemas.microsoft.com/office/drawing/2014/main" id="{9090C553-9460-6F32-F4E7-3C0AC403B449}"/>
                            </a:ext>
                          </a:extLst>
                        </p:cNvPr>
                        <p:cNvSpPr/>
                        <p:nvPr/>
                      </p:nvSpPr>
                      <p:spPr>
                        <a:xfrm rot="7559992" flipV="1">
                          <a:off x="3416805" y="1746743"/>
                          <a:ext cx="16252" cy="32504"/>
                        </a:xfrm>
                        <a:custGeom>
                          <a:avLst/>
                          <a:gdLst>
                            <a:gd name="connsiteX0" fmla="*/ 112 w 16252"/>
                            <a:gd name="connsiteY0" fmla="*/ 38 h 32504"/>
                            <a:gd name="connsiteX1" fmla="*/ 112 w 16252"/>
                            <a:gd name="connsiteY1" fmla="*/ 32543 h 32504"/>
                            <a:gd name="connsiteX2" fmla="*/ 16365 w 16252"/>
                            <a:gd name="connsiteY2" fmla="*/ 32543 h 32504"/>
                          </a:gdLst>
                          <a:ahLst/>
                          <a:cxnLst>
                            <a:cxn ang="0">
                              <a:pos x="connsiteX0" y="connsiteY0"/>
                            </a:cxn>
                            <a:cxn ang="0">
                              <a:pos x="connsiteX1" y="connsiteY1"/>
                            </a:cxn>
                            <a:cxn ang="0">
                              <a:pos x="connsiteX2" y="connsiteY2"/>
                            </a:cxn>
                          </a:cxnLst>
                          <a:rect l="l" t="t" r="r" b="b"/>
                          <a:pathLst>
                            <a:path w="16252" h="32504">
                              <a:moveTo>
                                <a:pt x="112" y="38"/>
                              </a:moveTo>
                              <a:lnTo>
                                <a:pt x="112" y="32543"/>
                              </a:lnTo>
                              <a:lnTo>
                                <a:pt x="16365" y="32543"/>
                              </a:lnTo>
                              <a:close/>
                            </a:path>
                          </a:pathLst>
                        </a:custGeom>
                        <a:solidFill>
                          <a:srgbClr val="000000"/>
                        </a:solidFill>
                        <a:ln w="32505" cap="flat">
                          <a:noFill/>
                          <a:prstDash val="solid"/>
                          <a:miter/>
                        </a:ln>
                      </p:spPr>
                      <p:txBody>
                        <a:bodyPr rtlCol="0" anchor="ctr"/>
                        <a:lstStyle/>
                        <a:p>
                          <a:endParaRPr lang="en-US"/>
                        </a:p>
                      </p:txBody>
                    </p:sp>
                  </p:grpSp>
                </p:grpSp>
                <p:grpSp>
                  <p:nvGrpSpPr>
                    <p:cNvPr id="167" name="Graphique 2">
                      <a:extLst>
                        <a:ext uri="{FF2B5EF4-FFF2-40B4-BE49-F238E27FC236}">
                          <a16:creationId xmlns:a16="http://schemas.microsoft.com/office/drawing/2014/main" id="{ED692C30-87CE-D1B9-7CAB-E64D1365D6CC}"/>
                        </a:ext>
                      </a:extLst>
                    </p:cNvPr>
                    <p:cNvGrpSpPr/>
                    <p:nvPr/>
                  </p:nvGrpSpPr>
                  <p:grpSpPr>
                    <a:xfrm>
                      <a:off x="3412539" y="1699909"/>
                      <a:ext cx="90541" cy="94541"/>
                      <a:chOff x="3412539" y="1699909"/>
                      <a:chExt cx="90541" cy="94541"/>
                    </a:xfrm>
                    <a:solidFill>
                      <a:srgbClr val="000000"/>
                    </a:solidFill>
                  </p:grpSpPr>
                  <p:grpSp>
                    <p:nvGrpSpPr>
                      <p:cNvPr id="168" name="Graphique 2">
                        <a:extLst>
                          <a:ext uri="{FF2B5EF4-FFF2-40B4-BE49-F238E27FC236}">
                            <a16:creationId xmlns:a16="http://schemas.microsoft.com/office/drawing/2014/main" id="{9F80F865-FC3D-8DB1-E09F-0713398816B9}"/>
                          </a:ext>
                        </a:extLst>
                      </p:cNvPr>
                      <p:cNvGrpSpPr/>
                      <p:nvPr/>
                    </p:nvGrpSpPr>
                    <p:grpSpPr>
                      <a:xfrm>
                        <a:off x="3439433" y="1730616"/>
                        <a:ext cx="51610" cy="51610"/>
                        <a:chOff x="3439433" y="1730616"/>
                        <a:chExt cx="51610" cy="51610"/>
                      </a:xfrm>
                      <a:solidFill>
                        <a:srgbClr val="000000"/>
                      </a:solidFill>
                    </p:grpSpPr>
                    <p:sp>
                      <p:nvSpPr>
                        <p:cNvPr id="172" name="Forme libre : forme 171">
                          <a:extLst>
                            <a:ext uri="{FF2B5EF4-FFF2-40B4-BE49-F238E27FC236}">
                              <a16:creationId xmlns:a16="http://schemas.microsoft.com/office/drawing/2014/main" id="{AB6AB74B-DA3D-43F1-9BC2-71DC92038234}"/>
                            </a:ext>
                          </a:extLst>
                        </p:cNvPr>
                        <p:cNvSpPr/>
                        <p:nvPr/>
                      </p:nvSpPr>
                      <p:spPr>
                        <a:xfrm rot="-7560013" flipV="1">
                          <a:off x="3452335" y="1733595"/>
                          <a:ext cx="16252" cy="32504"/>
                        </a:xfrm>
                        <a:custGeom>
                          <a:avLst/>
                          <a:gdLst>
                            <a:gd name="connsiteX0" fmla="*/ 116 w 16252"/>
                            <a:gd name="connsiteY0" fmla="*/ 37 h 32504"/>
                            <a:gd name="connsiteX1" fmla="*/ 116 w 16252"/>
                            <a:gd name="connsiteY1" fmla="*/ 32541 h 32504"/>
                            <a:gd name="connsiteX2" fmla="*/ 16368 w 16252"/>
                            <a:gd name="connsiteY2" fmla="*/ 32541 h 32504"/>
                          </a:gdLst>
                          <a:ahLst/>
                          <a:cxnLst>
                            <a:cxn ang="0">
                              <a:pos x="connsiteX0" y="connsiteY0"/>
                            </a:cxn>
                            <a:cxn ang="0">
                              <a:pos x="connsiteX1" y="connsiteY1"/>
                            </a:cxn>
                            <a:cxn ang="0">
                              <a:pos x="connsiteX2" y="connsiteY2"/>
                            </a:cxn>
                          </a:cxnLst>
                          <a:rect l="l" t="t" r="r" b="b"/>
                          <a:pathLst>
                            <a:path w="16252" h="32504">
                              <a:moveTo>
                                <a:pt x="116" y="37"/>
                              </a:moveTo>
                              <a:lnTo>
                                <a:pt x="116" y="32541"/>
                              </a:lnTo>
                              <a:lnTo>
                                <a:pt x="16368" y="32541"/>
                              </a:lnTo>
                              <a:close/>
                            </a:path>
                          </a:pathLst>
                        </a:custGeom>
                        <a:solidFill>
                          <a:srgbClr val="000000"/>
                        </a:solidFill>
                        <a:ln w="32504" cap="flat">
                          <a:noFill/>
                          <a:prstDash val="solid"/>
                          <a:miter/>
                        </a:ln>
                      </p:spPr>
                      <p:txBody>
                        <a:bodyPr rtlCol="0" anchor="ctr"/>
                        <a:lstStyle/>
                        <a:p>
                          <a:endParaRPr lang="en-US"/>
                        </a:p>
                      </p:txBody>
                    </p:sp>
                    <p:sp>
                      <p:nvSpPr>
                        <p:cNvPr id="173" name="Forme libre : forme 172">
                          <a:extLst>
                            <a:ext uri="{FF2B5EF4-FFF2-40B4-BE49-F238E27FC236}">
                              <a16:creationId xmlns:a16="http://schemas.microsoft.com/office/drawing/2014/main" id="{9BCD9C51-D1CD-1244-1475-D7E257B948C1}"/>
                            </a:ext>
                          </a:extLst>
                        </p:cNvPr>
                        <p:cNvSpPr/>
                        <p:nvPr/>
                      </p:nvSpPr>
                      <p:spPr>
                        <a:xfrm rot="3239987">
                          <a:off x="3461888" y="1746743"/>
                          <a:ext cx="16252" cy="32504"/>
                        </a:xfrm>
                        <a:custGeom>
                          <a:avLst/>
                          <a:gdLst>
                            <a:gd name="connsiteX0" fmla="*/ 117 w 16252"/>
                            <a:gd name="connsiteY0" fmla="*/ 38 h 32504"/>
                            <a:gd name="connsiteX1" fmla="*/ 117 w 16252"/>
                            <a:gd name="connsiteY1" fmla="*/ 32542 h 32504"/>
                            <a:gd name="connsiteX2" fmla="*/ 16369 w 16252"/>
                            <a:gd name="connsiteY2" fmla="*/ 32542 h 32504"/>
                          </a:gdLst>
                          <a:ahLst/>
                          <a:cxnLst>
                            <a:cxn ang="0">
                              <a:pos x="connsiteX0" y="connsiteY0"/>
                            </a:cxn>
                            <a:cxn ang="0">
                              <a:pos x="connsiteX1" y="connsiteY1"/>
                            </a:cxn>
                            <a:cxn ang="0">
                              <a:pos x="connsiteX2" y="connsiteY2"/>
                            </a:cxn>
                          </a:cxnLst>
                          <a:rect l="l" t="t" r="r" b="b"/>
                          <a:pathLst>
                            <a:path w="16252" h="32504">
                              <a:moveTo>
                                <a:pt x="117" y="38"/>
                              </a:moveTo>
                              <a:lnTo>
                                <a:pt x="117" y="32542"/>
                              </a:lnTo>
                              <a:lnTo>
                                <a:pt x="16369" y="32542"/>
                              </a:lnTo>
                              <a:close/>
                            </a:path>
                          </a:pathLst>
                        </a:custGeom>
                        <a:solidFill>
                          <a:srgbClr val="000000"/>
                        </a:solidFill>
                        <a:ln w="32504" cap="flat">
                          <a:noFill/>
                          <a:prstDash val="solid"/>
                          <a:miter/>
                        </a:ln>
                      </p:spPr>
                      <p:txBody>
                        <a:bodyPr rtlCol="0" anchor="ctr"/>
                        <a:lstStyle/>
                        <a:p>
                          <a:endParaRPr lang="en-US"/>
                        </a:p>
                      </p:txBody>
                    </p:sp>
                  </p:grpSp>
                  <p:grpSp>
                    <p:nvGrpSpPr>
                      <p:cNvPr id="169" name="Graphique 2">
                        <a:extLst>
                          <a:ext uri="{FF2B5EF4-FFF2-40B4-BE49-F238E27FC236}">
                            <a16:creationId xmlns:a16="http://schemas.microsoft.com/office/drawing/2014/main" id="{B81A8152-9F5E-DE56-415F-67067499C460}"/>
                          </a:ext>
                        </a:extLst>
                      </p:cNvPr>
                      <p:cNvGrpSpPr/>
                      <p:nvPr/>
                    </p:nvGrpSpPr>
                    <p:grpSpPr>
                      <a:xfrm>
                        <a:off x="3432016" y="1719386"/>
                        <a:ext cx="40958" cy="40958"/>
                        <a:chOff x="3432016" y="1719386"/>
                        <a:chExt cx="40958" cy="40958"/>
                      </a:xfrm>
                      <a:solidFill>
                        <a:srgbClr val="000000"/>
                      </a:solidFill>
                    </p:grpSpPr>
                    <p:sp>
                      <p:nvSpPr>
                        <p:cNvPr id="170" name="Forme libre : forme 169">
                          <a:extLst>
                            <a:ext uri="{FF2B5EF4-FFF2-40B4-BE49-F238E27FC236}">
                              <a16:creationId xmlns:a16="http://schemas.microsoft.com/office/drawing/2014/main" id="{78EC3E1E-63D0-BBB1-D875-156D0956B420}"/>
                            </a:ext>
                          </a:extLst>
                        </p:cNvPr>
                        <p:cNvSpPr/>
                        <p:nvPr/>
                      </p:nvSpPr>
                      <p:spPr>
                        <a:xfrm rot="9719994" flipV="1">
                          <a:off x="3436640" y="1726124"/>
                          <a:ext cx="16252" cy="32504"/>
                        </a:xfrm>
                        <a:custGeom>
                          <a:avLst/>
                          <a:gdLst>
                            <a:gd name="connsiteX0" fmla="*/ 114 w 16252"/>
                            <a:gd name="connsiteY0" fmla="*/ 36 h 32504"/>
                            <a:gd name="connsiteX1" fmla="*/ 114 w 16252"/>
                            <a:gd name="connsiteY1" fmla="*/ 32540 h 32504"/>
                            <a:gd name="connsiteX2" fmla="*/ 16367 w 16252"/>
                            <a:gd name="connsiteY2" fmla="*/ 32540 h 32504"/>
                          </a:gdLst>
                          <a:ahLst/>
                          <a:cxnLst>
                            <a:cxn ang="0">
                              <a:pos x="connsiteX0" y="connsiteY0"/>
                            </a:cxn>
                            <a:cxn ang="0">
                              <a:pos x="connsiteX1" y="connsiteY1"/>
                            </a:cxn>
                            <a:cxn ang="0">
                              <a:pos x="connsiteX2" y="connsiteY2"/>
                            </a:cxn>
                          </a:cxnLst>
                          <a:rect l="l" t="t" r="r" b="b"/>
                          <a:pathLst>
                            <a:path w="16252" h="32504">
                              <a:moveTo>
                                <a:pt x="114" y="36"/>
                              </a:moveTo>
                              <a:lnTo>
                                <a:pt x="114" y="32540"/>
                              </a:lnTo>
                              <a:lnTo>
                                <a:pt x="16367" y="32540"/>
                              </a:lnTo>
                              <a:close/>
                            </a:path>
                          </a:pathLst>
                        </a:custGeom>
                        <a:solidFill>
                          <a:srgbClr val="000000"/>
                        </a:solidFill>
                        <a:ln w="32505" cap="flat">
                          <a:noFill/>
                          <a:prstDash val="solid"/>
                          <a:miter/>
                        </a:ln>
                      </p:spPr>
                      <p:txBody>
                        <a:bodyPr rtlCol="0" anchor="ctr"/>
                        <a:lstStyle/>
                        <a:p>
                          <a:endParaRPr lang="en-US"/>
                        </a:p>
                      </p:txBody>
                    </p:sp>
                    <p:sp>
                      <p:nvSpPr>
                        <p:cNvPr id="171" name="Forme libre : forme 170">
                          <a:extLst>
                            <a:ext uri="{FF2B5EF4-FFF2-40B4-BE49-F238E27FC236}">
                              <a16:creationId xmlns:a16="http://schemas.microsoft.com/office/drawing/2014/main" id="{77FF6303-16A8-5D61-4F5B-6C3B8F88010C}"/>
                            </a:ext>
                          </a:extLst>
                        </p:cNvPr>
                        <p:cNvSpPr/>
                        <p:nvPr/>
                      </p:nvSpPr>
                      <p:spPr>
                        <a:xfrm rot="-1080006">
                          <a:off x="3452097" y="1721102"/>
                          <a:ext cx="16252" cy="32504"/>
                        </a:xfrm>
                        <a:custGeom>
                          <a:avLst/>
                          <a:gdLst>
                            <a:gd name="connsiteX0" fmla="*/ 116 w 16252"/>
                            <a:gd name="connsiteY0" fmla="*/ 35 h 32504"/>
                            <a:gd name="connsiteX1" fmla="*/ 116 w 16252"/>
                            <a:gd name="connsiteY1" fmla="*/ 32540 h 32504"/>
                            <a:gd name="connsiteX2" fmla="*/ 16368 w 16252"/>
                            <a:gd name="connsiteY2" fmla="*/ 32540 h 32504"/>
                          </a:gdLst>
                          <a:ahLst/>
                          <a:cxnLst>
                            <a:cxn ang="0">
                              <a:pos x="connsiteX0" y="connsiteY0"/>
                            </a:cxn>
                            <a:cxn ang="0">
                              <a:pos x="connsiteX1" y="connsiteY1"/>
                            </a:cxn>
                            <a:cxn ang="0">
                              <a:pos x="connsiteX2" y="connsiteY2"/>
                            </a:cxn>
                          </a:cxnLst>
                          <a:rect l="l" t="t" r="r" b="b"/>
                          <a:pathLst>
                            <a:path w="16252" h="32504">
                              <a:moveTo>
                                <a:pt x="116" y="35"/>
                              </a:moveTo>
                              <a:lnTo>
                                <a:pt x="116" y="32540"/>
                              </a:lnTo>
                              <a:lnTo>
                                <a:pt x="16368" y="32540"/>
                              </a:lnTo>
                              <a:close/>
                            </a:path>
                          </a:pathLst>
                        </a:custGeom>
                        <a:solidFill>
                          <a:srgbClr val="000000"/>
                        </a:solidFill>
                        <a:ln w="32505" cap="flat">
                          <a:noFill/>
                          <a:prstDash val="solid"/>
                          <a:miter/>
                        </a:ln>
                      </p:spPr>
                      <p:txBody>
                        <a:bodyPr rtlCol="0" anchor="ctr"/>
                        <a:lstStyle/>
                        <a:p>
                          <a:endParaRPr lang="en-US"/>
                        </a:p>
                      </p:txBody>
                    </p:sp>
                  </p:grpSp>
                </p:grpSp>
              </p:grpSp>
              <p:grpSp>
                <p:nvGrpSpPr>
                  <p:cNvPr id="129" name="Graphique 2">
                    <a:extLst>
                      <a:ext uri="{FF2B5EF4-FFF2-40B4-BE49-F238E27FC236}">
                        <a16:creationId xmlns:a16="http://schemas.microsoft.com/office/drawing/2014/main" id="{C6CB4B39-10F5-BD0B-3137-1FAFFD8E2BA8}"/>
                      </a:ext>
                    </a:extLst>
                  </p:cNvPr>
                  <p:cNvGrpSpPr/>
                  <p:nvPr/>
                </p:nvGrpSpPr>
                <p:grpSpPr>
                  <a:xfrm>
                    <a:off x="3405471" y="1916088"/>
                    <a:ext cx="89288" cy="88637"/>
                    <a:chOff x="3405471" y="1916088"/>
                    <a:chExt cx="89288" cy="88637"/>
                  </a:xfrm>
                  <a:solidFill>
                    <a:srgbClr val="FFFFFF"/>
                  </a:solidFill>
                </p:grpSpPr>
                <p:grpSp>
                  <p:nvGrpSpPr>
                    <p:cNvPr id="148" name="Graphique 2">
                      <a:extLst>
                        <a:ext uri="{FF2B5EF4-FFF2-40B4-BE49-F238E27FC236}">
                          <a16:creationId xmlns:a16="http://schemas.microsoft.com/office/drawing/2014/main" id="{DE504180-2101-AB12-5FE3-F33F1696EEFB}"/>
                        </a:ext>
                      </a:extLst>
                    </p:cNvPr>
                    <p:cNvGrpSpPr/>
                    <p:nvPr/>
                  </p:nvGrpSpPr>
                  <p:grpSpPr>
                    <a:xfrm>
                      <a:off x="3436329" y="1916088"/>
                      <a:ext cx="51610" cy="51610"/>
                      <a:chOff x="3436329" y="1916088"/>
                      <a:chExt cx="51610" cy="51610"/>
                    </a:xfrm>
                    <a:solidFill>
                      <a:srgbClr val="000000"/>
                    </a:solidFill>
                  </p:grpSpPr>
                  <p:sp>
                    <p:nvSpPr>
                      <p:cNvPr id="163" name="Forme libre : forme 162">
                        <a:extLst>
                          <a:ext uri="{FF2B5EF4-FFF2-40B4-BE49-F238E27FC236}">
                            <a16:creationId xmlns:a16="http://schemas.microsoft.com/office/drawing/2014/main" id="{6EBCCD59-C61A-6525-63E9-464437FD4454}"/>
                          </a:ext>
                        </a:extLst>
                      </p:cNvPr>
                      <p:cNvSpPr/>
                      <p:nvPr/>
                    </p:nvSpPr>
                    <p:spPr>
                      <a:xfrm rot="5400000">
                        <a:off x="3454008" y="1933767"/>
                        <a:ext cx="16252" cy="32504"/>
                      </a:xfrm>
                      <a:custGeom>
                        <a:avLst/>
                        <a:gdLst>
                          <a:gd name="connsiteX0" fmla="*/ 116 w 16252"/>
                          <a:gd name="connsiteY0" fmla="*/ 58 h 32504"/>
                          <a:gd name="connsiteX1" fmla="*/ 116 w 16252"/>
                          <a:gd name="connsiteY1" fmla="*/ 32562 h 32504"/>
                          <a:gd name="connsiteX2" fmla="*/ 16368 w 16252"/>
                          <a:gd name="connsiteY2" fmla="*/ 32562 h 32504"/>
                        </a:gdLst>
                        <a:ahLst/>
                        <a:cxnLst>
                          <a:cxn ang="0">
                            <a:pos x="connsiteX0" y="connsiteY0"/>
                          </a:cxn>
                          <a:cxn ang="0">
                            <a:pos x="connsiteX1" y="connsiteY1"/>
                          </a:cxn>
                          <a:cxn ang="0">
                            <a:pos x="connsiteX2" y="connsiteY2"/>
                          </a:cxn>
                        </a:cxnLst>
                        <a:rect l="l" t="t" r="r" b="b"/>
                        <a:pathLst>
                          <a:path w="16252" h="32504">
                            <a:moveTo>
                              <a:pt x="116" y="58"/>
                            </a:moveTo>
                            <a:lnTo>
                              <a:pt x="116" y="32562"/>
                            </a:lnTo>
                            <a:lnTo>
                              <a:pt x="16368" y="32562"/>
                            </a:lnTo>
                            <a:close/>
                          </a:path>
                        </a:pathLst>
                      </a:custGeom>
                      <a:solidFill>
                        <a:srgbClr val="000000"/>
                      </a:solidFill>
                      <a:ln w="32504" cap="flat">
                        <a:noFill/>
                        <a:prstDash val="solid"/>
                        <a:miter/>
                      </a:ln>
                    </p:spPr>
                    <p:txBody>
                      <a:bodyPr rtlCol="0" anchor="ctr"/>
                      <a:lstStyle/>
                      <a:p>
                        <a:endParaRPr lang="en-US"/>
                      </a:p>
                    </p:txBody>
                  </p:sp>
                  <p:sp>
                    <p:nvSpPr>
                      <p:cNvPr id="164" name="Forme libre : forme 163">
                        <a:extLst>
                          <a:ext uri="{FF2B5EF4-FFF2-40B4-BE49-F238E27FC236}">
                            <a16:creationId xmlns:a16="http://schemas.microsoft.com/office/drawing/2014/main" id="{FB3F5BC3-AACB-DCD8-A9D2-CA536C8A1648}"/>
                          </a:ext>
                        </a:extLst>
                      </p:cNvPr>
                      <p:cNvSpPr/>
                      <p:nvPr/>
                    </p:nvSpPr>
                    <p:spPr>
                      <a:xfrm rot="-5400000" flipV="1">
                        <a:off x="3454008" y="1917515"/>
                        <a:ext cx="16252" cy="32504"/>
                      </a:xfrm>
                      <a:custGeom>
                        <a:avLst/>
                        <a:gdLst>
                          <a:gd name="connsiteX0" fmla="*/ 116 w 16252"/>
                          <a:gd name="connsiteY0" fmla="*/ 56 h 32504"/>
                          <a:gd name="connsiteX1" fmla="*/ 116 w 16252"/>
                          <a:gd name="connsiteY1" fmla="*/ 32560 h 32504"/>
                          <a:gd name="connsiteX2" fmla="*/ 16368 w 16252"/>
                          <a:gd name="connsiteY2" fmla="*/ 32560 h 32504"/>
                        </a:gdLst>
                        <a:ahLst/>
                        <a:cxnLst>
                          <a:cxn ang="0">
                            <a:pos x="connsiteX0" y="connsiteY0"/>
                          </a:cxn>
                          <a:cxn ang="0">
                            <a:pos x="connsiteX1" y="connsiteY1"/>
                          </a:cxn>
                          <a:cxn ang="0">
                            <a:pos x="connsiteX2" y="connsiteY2"/>
                          </a:cxn>
                        </a:cxnLst>
                        <a:rect l="l" t="t" r="r" b="b"/>
                        <a:pathLst>
                          <a:path w="16252" h="32504">
                            <a:moveTo>
                              <a:pt x="116" y="56"/>
                            </a:moveTo>
                            <a:lnTo>
                              <a:pt x="116" y="32560"/>
                            </a:lnTo>
                            <a:lnTo>
                              <a:pt x="16368" y="32560"/>
                            </a:lnTo>
                            <a:close/>
                          </a:path>
                        </a:pathLst>
                      </a:custGeom>
                      <a:solidFill>
                        <a:srgbClr val="000000"/>
                      </a:solidFill>
                      <a:ln w="32504" cap="flat">
                        <a:noFill/>
                        <a:prstDash val="solid"/>
                        <a:miter/>
                      </a:ln>
                    </p:spPr>
                    <p:txBody>
                      <a:bodyPr rtlCol="0" anchor="ctr"/>
                      <a:lstStyle/>
                      <a:p>
                        <a:endParaRPr lang="en-US"/>
                      </a:p>
                    </p:txBody>
                  </p:sp>
                </p:grpSp>
                <p:grpSp>
                  <p:nvGrpSpPr>
                    <p:cNvPr id="149" name="Graphique 2">
                      <a:extLst>
                        <a:ext uri="{FF2B5EF4-FFF2-40B4-BE49-F238E27FC236}">
                          <a16:creationId xmlns:a16="http://schemas.microsoft.com/office/drawing/2014/main" id="{8C9FFE93-ECE1-F197-6767-031A980BEA8D}"/>
                        </a:ext>
                      </a:extLst>
                    </p:cNvPr>
                    <p:cNvGrpSpPr/>
                    <p:nvPr/>
                  </p:nvGrpSpPr>
                  <p:grpSpPr>
                    <a:xfrm>
                      <a:off x="3405471" y="1927048"/>
                      <a:ext cx="89288" cy="77677"/>
                      <a:chOff x="3405471" y="1927048"/>
                      <a:chExt cx="89288" cy="77677"/>
                    </a:xfrm>
                    <a:solidFill>
                      <a:srgbClr val="000000"/>
                    </a:solidFill>
                  </p:grpSpPr>
                  <p:grpSp>
                    <p:nvGrpSpPr>
                      <p:cNvPr id="157" name="Graphique 2">
                        <a:extLst>
                          <a:ext uri="{FF2B5EF4-FFF2-40B4-BE49-F238E27FC236}">
                            <a16:creationId xmlns:a16="http://schemas.microsoft.com/office/drawing/2014/main" id="{D55CCC04-1E7A-39EA-AF23-4BAB95B755E7}"/>
                          </a:ext>
                        </a:extLst>
                      </p:cNvPr>
                      <p:cNvGrpSpPr/>
                      <p:nvPr/>
                    </p:nvGrpSpPr>
                    <p:grpSpPr>
                      <a:xfrm>
                        <a:off x="3432951" y="1934172"/>
                        <a:ext cx="57210" cy="57210"/>
                        <a:chOff x="3432951" y="1934172"/>
                        <a:chExt cx="57210" cy="57210"/>
                      </a:xfrm>
                      <a:solidFill>
                        <a:srgbClr val="000000"/>
                      </a:solidFill>
                    </p:grpSpPr>
                    <p:sp>
                      <p:nvSpPr>
                        <p:cNvPr id="161" name="Forme libre : forme 160">
                          <a:extLst>
                            <a:ext uri="{FF2B5EF4-FFF2-40B4-BE49-F238E27FC236}">
                              <a16:creationId xmlns:a16="http://schemas.microsoft.com/office/drawing/2014/main" id="{8A691134-7B17-2011-3C9E-499266DDC7A6}"/>
                            </a:ext>
                          </a:extLst>
                        </p:cNvPr>
                        <p:cNvSpPr/>
                        <p:nvPr/>
                      </p:nvSpPr>
                      <p:spPr>
                        <a:xfrm rot="9720000">
                          <a:off x="3445701" y="1949036"/>
                          <a:ext cx="16252" cy="32504"/>
                        </a:xfrm>
                        <a:custGeom>
                          <a:avLst/>
                          <a:gdLst>
                            <a:gd name="connsiteX0" fmla="*/ 115 w 16252"/>
                            <a:gd name="connsiteY0" fmla="*/ 59 h 32504"/>
                            <a:gd name="connsiteX1" fmla="*/ 115 w 16252"/>
                            <a:gd name="connsiteY1" fmla="*/ 32564 h 32504"/>
                            <a:gd name="connsiteX2" fmla="*/ 16368 w 16252"/>
                            <a:gd name="connsiteY2" fmla="*/ 32564 h 32504"/>
                          </a:gdLst>
                          <a:ahLst/>
                          <a:cxnLst>
                            <a:cxn ang="0">
                              <a:pos x="connsiteX0" y="connsiteY0"/>
                            </a:cxn>
                            <a:cxn ang="0">
                              <a:pos x="connsiteX1" y="connsiteY1"/>
                            </a:cxn>
                            <a:cxn ang="0">
                              <a:pos x="connsiteX2" y="connsiteY2"/>
                            </a:cxn>
                          </a:cxnLst>
                          <a:rect l="l" t="t" r="r" b="b"/>
                          <a:pathLst>
                            <a:path w="16252" h="32504">
                              <a:moveTo>
                                <a:pt x="115" y="59"/>
                              </a:moveTo>
                              <a:lnTo>
                                <a:pt x="115" y="32564"/>
                              </a:lnTo>
                              <a:lnTo>
                                <a:pt x="16368" y="32564"/>
                              </a:lnTo>
                              <a:close/>
                            </a:path>
                          </a:pathLst>
                        </a:custGeom>
                        <a:solidFill>
                          <a:srgbClr val="000000"/>
                        </a:solidFill>
                        <a:ln w="32504" cap="flat">
                          <a:noFill/>
                          <a:prstDash val="solid"/>
                          <a:miter/>
                        </a:ln>
                      </p:spPr>
                      <p:txBody>
                        <a:bodyPr rtlCol="0" anchor="ctr"/>
                        <a:lstStyle/>
                        <a:p>
                          <a:endParaRPr lang="en-US"/>
                        </a:p>
                      </p:txBody>
                    </p:sp>
                    <p:sp>
                      <p:nvSpPr>
                        <p:cNvPr id="162" name="Forme libre : forme 161">
                          <a:extLst>
                            <a:ext uri="{FF2B5EF4-FFF2-40B4-BE49-F238E27FC236}">
                              <a16:creationId xmlns:a16="http://schemas.microsoft.com/office/drawing/2014/main" id="{39E5E69A-2A09-0BE7-9C92-DE85328D363E}"/>
                            </a:ext>
                          </a:extLst>
                        </p:cNvPr>
                        <p:cNvSpPr/>
                        <p:nvPr/>
                      </p:nvSpPr>
                      <p:spPr>
                        <a:xfrm rot="-1080000" flipV="1">
                          <a:off x="3461158" y="1944014"/>
                          <a:ext cx="16252" cy="32504"/>
                        </a:xfrm>
                        <a:custGeom>
                          <a:avLst/>
                          <a:gdLst>
                            <a:gd name="connsiteX0" fmla="*/ 117 w 16252"/>
                            <a:gd name="connsiteY0" fmla="*/ 59 h 32504"/>
                            <a:gd name="connsiteX1" fmla="*/ 117 w 16252"/>
                            <a:gd name="connsiteY1" fmla="*/ 32563 h 32504"/>
                            <a:gd name="connsiteX2" fmla="*/ 16369 w 16252"/>
                            <a:gd name="connsiteY2" fmla="*/ 32563 h 32504"/>
                          </a:gdLst>
                          <a:ahLst/>
                          <a:cxnLst>
                            <a:cxn ang="0">
                              <a:pos x="connsiteX0" y="connsiteY0"/>
                            </a:cxn>
                            <a:cxn ang="0">
                              <a:pos x="connsiteX1" y="connsiteY1"/>
                            </a:cxn>
                            <a:cxn ang="0">
                              <a:pos x="connsiteX2" y="connsiteY2"/>
                            </a:cxn>
                          </a:cxnLst>
                          <a:rect l="l" t="t" r="r" b="b"/>
                          <a:pathLst>
                            <a:path w="16252" h="32504">
                              <a:moveTo>
                                <a:pt x="117" y="59"/>
                              </a:moveTo>
                              <a:lnTo>
                                <a:pt x="117" y="32563"/>
                              </a:lnTo>
                              <a:lnTo>
                                <a:pt x="16369" y="32563"/>
                              </a:lnTo>
                              <a:close/>
                            </a:path>
                          </a:pathLst>
                        </a:custGeom>
                        <a:solidFill>
                          <a:srgbClr val="000000"/>
                        </a:solidFill>
                        <a:ln w="32504" cap="flat">
                          <a:noFill/>
                          <a:prstDash val="solid"/>
                          <a:miter/>
                        </a:ln>
                      </p:spPr>
                      <p:txBody>
                        <a:bodyPr rtlCol="0" anchor="ctr"/>
                        <a:lstStyle/>
                        <a:p>
                          <a:endParaRPr lang="en-US"/>
                        </a:p>
                      </p:txBody>
                    </p:sp>
                  </p:grpSp>
                  <p:grpSp>
                    <p:nvGrpSpPr>
                      <p:cNvPr id="158" name="Graphique 2">
                        <a:extLst>
                          <a:ext uri="{FF2B5EF4-FFF2-40B4-BE49-F238E27FC236}">
                            <a16:creationId xmlns:a16="http://schemas.microsoft.com/office/drawing/2014/main" id="{ECE479AC-E024-8F93-7254-2C0B5EAB9B96}"/>
                          </a:ext>
                        </a:extLst>
                      </p:cNvPr>
                      <p:cNvGrpSpPr/>
                      <p:nvPr/>
                    </p:nvGrpSpPr>
                    <p:grpSpPr>
                      <a:xfrm>
                        <a:off x="3412910" y="1940076"/>
                        <a:ext cx="57210" cy="57210"/>
                        <a:chOff x="3412910" y="1940076"/>
                        <a:chExt cx="57210" cy="57210"/>
                      </a:xfrm>
                      <a:solidFill>
                        <a:srgbClr val="000000"/>
                      </a:solidFill>
                    </p:grpSpPr>
                    <p:sp>
                      <p:nvSpPr>
                        <p:cNvPr id="159" name="Forme libre : forme 158">
                          <a:extLst>
                            <a:ext uri="{FF2B5EF4-FFF2-40B4-BE49-F238E27FC236}">
                              <a16:creationId xmlns:a16="http://schemas.microsoft.com/office/drawing/2014/main" id="{D1197870-3B9E-89D8-C0C7-E8DA52231A1A}"/>
                            </a:ext>
                          </a:extLst>
                        </p:cNvPr>
                        <p:cNvSpPr/>
                        <p:nvPr/>
                      </p:nvSpPr>
                      <p:spPr>
                        <a:xfrm rot="-7560007">
                          <a:off x="3428613" y="1945855"/>
                          <a:ext cx="16252" cy="32504"/>
                        </a:xfrm>
                        <a:custGeom>
                          <a:avLst/>
                          <a:gdLst>
                            <a:gd name="connsiteX0" fmla="*/ 114 w 16252"/>
                            <a:gd name="connsiteY0" fmla="*/ 59 h 32504"/>
                            <a:gd name="connsiteX1" fmla="*/ 114 w 16252"/>
                            <a:gd name="connsiteY1" fmla="*/ 32564 h 32504"/>
                            <a:gd name="connsiteX2" fmla="*/ 16366 w 16252"/>
                            <a:gd name="connsiteY2" fmla="*/ 32564 h 32504"/>
                          </a:gdLst>
                          <a:ahLst/>
                          <a:cxnLst>
                            <a:cxn ang="0">
                              <a:pos x="connsiteX0" y="connsiteY0"/>
                            </a:cxn>
                            <a:cxn ang="0">
                              <a:pos x="connsiteX1" y="connsiteY1"/>
                            </a:cxn>
                            <a:cxn ang="0">
                              <a:pos x="connsiteX2" y="connsiteY2"/>
                            </a:cxn>
                          </a:cxnLst>
                          <a:rect l="l" t="t" r="r" b="b"/>
                          <a:pathLst>
                            <a:path w="16252" h="32504">
                              <a:moveTo>
                                <a:pt x="114" y="59"/>
                              </a:moveTo>
                              <a:lnTo>
                                <a:pt x="114" y="32564"/>
                              </a:lnTo>
                              <a:lnTo>
                                <a:pt x="16366" y="32564"/>
                              </a:lnTo>
                              <a:close/>
                            </a:path>
                          </a:pathLst>
                        </a:custGeom>
                        <a:solidFill>
                          <a:srgbClr val="000000"/>
                        </a:solidFill>
                        <a:ln w="32505" cap="flat">
                          <a:noFill/>
                          <a:prstDash val="solid"/>
                          <a:miter/>
                        </a:ln>
                      </p:spPr>
                      <p:txBody>
                        <a:bodyPr rtlCol="0" anchor="ctr"/>
                        <a:lstStyle/>
                        <a:p>
                          <a:endParaRPr lang="en-US"/>
                        </a:p>
                      </p:txBody>
                    </p:sp>
                    <p:sp>
                      <p:nvSpPr>
                        <p:cNvPr id="160" name="Forme libre : forme 159">
                          <a:extLst>
                            <a:ext uri="{FF2B5EF4-FFF2-40B4-BE49-F238E27FC236}">
                              <a16:creationId xmlns:a16="http://schemas.microsoft.com/office/drawing/2014/main" id="{088C4398-5D6C-FADA-65F3-A5D7F222D85F}"/>
                            </a:ext>
                          </a:extLst>
                        </p:cNvPr>
                        <p:cNvSpPr/>
                        <p:nvPr/>
                      </p:nvSpPr>
                      <p:spPr>
                        <a:xfrm rot="3239993" flipV="1">
                          <a:off x="3438166" y="1959003"/>
                          <a:ext cx="16252" cy="32504"/>
                        </a:xfrm>
                        <a:custGeom>
                          <a:avLst/>
                          <a:gdLst>
                            <a:gd name="connsiteX0" fmla="*/ 115 w 16252"/>
                            <a:gd name="connsiteY0" fmla="*/ 60 h 32504"/>
                            <a:gd name="connsiteX1" fmla="*/ 115 w 16252"/>
                            <a:gd name="connsiteY1" fmla="*/ 32565 h 32504"/>
                            <a:gd name="connsiteX2" fmla="*/ 16367 w 16252"/>
                            <a:gd name="connsiteY2" fmla="*/ 32565 h 32504"/>
                          </a:gdLst>
                          <a:ahLst/>
                          <a:cxnLst>
                            <a:cxn ang="0">
                              <a:pos x="connsiteX0" y="connsiteY0"/>
                            </a:cxn>
                            <a:cxn ang="0">
                              <a:pos x="connsiteX1" y="connsiteY1"/>
                            </a:cxn>
                            <a:cxn ang="0">
                              <a:pos x="connsiteX2" y="connsiteY2"/>
                            </a:cxn>
                          </a:cxnLst>
                          <a:rect l="l" t="t" r="r" b="b"/>
                          <a:pathLst>
                            <a:path w="16252" h="32504">
                              <a:moveTo>
                                <a:pt x="115" y="60"/>
                              </a:moveTo>
                              <a:lnTo>
                                <a:pt x="115" y="32565"/>
                              </a:lnTo>
                              <a:lnTo>
                                <a:pt x="16367" y="32565"/>
                              </a:lnTo>
                              <a:close/>
                            </a:path>
                          </a:pathLst>
                        </a:custGeom>
                        <a:solidFill>
                          <a:srgbClr val="000000"/>
                        </a:solidFill>
                        <a:ln w="32505" cap="flat">
                          <a:noFill/>
                          <a:prstDash val="solid"/>
                          <a:miter/>
                        </a:ln>
                      </p:spPr>
                      <p:txBody>
                        <a:bodyPr rtlCol="0" anchor="ctr"/>
                        <a:lstStyle/>
                        <a:p>
                          <a:endParaRPr lang="en-US"/>
                        </a:p>
                      </p:txBody>
                    </p:sp>
                  </p:grpSp>
                </p:grpSp>
                <p:grpSp>
                  <p:nvGrpSpPr>
                    <p:cNvPr id="150" name="Graphique 2">
                      <a:extLst>
                        <a:ext uri="{FF2B5EF4-FFF2-40B4-BE49-F238E27FC236}">
                          <a16:creationId xmlns:a16="http://schemas.microsoft.com/office/drawing/2014/main" id="{566D0654-3C73-249A-AFB0-32698527A826}"/>
                        </a:ext>
                      </a:extLst>
                    </p:cNvPr>
                    <p:cNvGrpSpPr/>
                    <p:nvPr/>
                  </p:nvGrpSpPr>
                  <p:grpSpPr>
                    <a:xfrm>
                      <a:off x="3407006" y="1916088"/>
                      <a:ext cx="61343" cy="51610"/>
                      <a:chOff x="3407006" y="1916088"/>
                      <a:chExt cx="61343" cy="51610"/>
                    </a:xfrm>
                    <a:solidFill>
                      <a:srgbClr val="000000"/>
                    </a:solidFill>
                  </p:grpSpPr>
                  <p:grpSp>
                    <p:nvGrpSpPr>
                      <p:cNvPr id="151" name="Graphique 2">
                        <a:extLst>
                          <a:ext uri="{FF2B5EF4-FFF2-40B4-BE49-F238E27FC236}">
                            <a16:creationId xmlns:a16="http://schemas.microsoft.com/office/drawing/2014/main" id="{2517C21A-760F-C4B1-9C75-F749A230F879}"/>
                          </a:ext>
                        </a:extLst>
                      </p:cNvPr>
                      <p:cNvGrpSpPr/>
                      <p:nvPr/>
                    </p:nvGrpSpPr>
                    <p:grpSpPr>
                      <a:xfrm>
                        <a:off x="3436640" y="1916127"/>
                        <a:ext cx="31709" cy="37526"/>
                        <a:chOff x="3436640" y="1916127"/>
                        <a:chExt cx="31709" cy="37526"/>
                      </a:xfrm>
                      <a:solidFill>
                        <a:srgbClr val="000000"/>
                      </a:solidFill>
                    </p:grpSpPr>
                    <p:sp>
                      <p:nvSpPr>
                        <p:cNvPr id="155" name="Forme libre : forme 154">
                          <a:extLst>
                            <a:ext uri="{FF2B5EF4-FFF2-40B4-BE49-F238E27FC236}">
                              <a16:creationId xmlns:a16="http://schemas.microsoft.com/office/drawing/2014/main" id="{D85EDD31-BDE5-CCC8-CE14-AC3601479186}"/>
                            </a:ext>
                          </a:extLst>
                        </p:cNvPr>
                        <p:cNvSpPr/>
                        <p:nvPr/>
                      </p:nvSpPr>
                      <p:spPr>
                        <a:xfrm rot="9719988" flipV="1">
                          <a:off x="3436640" y="1921149"/>
                          <a:ext cx="16252" cy="32504"/>
                        </a:xfrm>
                        <a:custGeom>
                          <a:avLst/>
                          <a:gdLst>
                            <a:gd name="connsiteX0" fmla="*/ 114 w 16252"/>
                            <a:gd name="connsiteY0" fmla="*/ 56 h 32504"/>
                            <a:gd name="connsiteX1" fmla="*/ 114 w 16252"/>
                            <a:gd name="connsiteY1" fmla="*/ 32561 h 32504"/>
                            <a:gd name="connsiteX2" fmla="*/ 16367 w 16252"/>
                            <a:gd name="connsiteY2" fmla="*/ 32561 h 32504"/>
                          </a:gdLst>
                          <a:ahLst/>
                          <a:cxnLst>
                            <a:cxn ang="0">
                              <a:pos x="connsiteX0" y="connsiteY0"/>
                            </a:cxn>
                            <a:cxn ang="0">
                              <a:pos x="connsiteX1" y="connsiteY1"/>
                            </a:cxn>
                            <a:cxn ang="0">
                              <a:pos x="connsiteX2" y="connsiteY2"/>
                            </a:cxn>
                          </a:cxnLst>
                          <a:rect l="l" t="t" r="r" b="b"/>
                          <a:pathLst>
                            <a:path w="16252" h="32504">
                              <a:moveTo>
                                <a:pt x="114" y="56"/>
                              </a:moveTo>
                              <a:lnTo>
                                <a:pt x="114" y="32561"/>
                              </a:lnTo>
                              <a:lnTo>
                                <a:pt x="16367" y="32561"/>
                              </a:lnTo>
                              <a:close/>
                            </a:path>
                          </a:pathLst>
                        </a:custGeom>
                        <a:solidFill>
                          <a:srgbClr val="000000"/>
                        </a:solidFill>
                        <a:ln w="32504" cap="flat">
                          <a:noFill/>
                          <a:prstDash val="solid"/>
                          <a:miter/>
                        </a:ln>
                      </p:spPr>
                      <p:txBody>
                        <a:bodyPr rtlCol="0" anchor="ctr"/>
                        <a:lstStyle/>
                        <a:p>
                          <a:endParaRPr lang="en-US"/>
                        </a:p>
                      </p:txBody>
                    </p:sp>
                    <p:sp>
                      <p:nvSpPr>
                        <p:cNvPr id="156" name="Forme libre : forme 155">
                          <a:extLst>
                            <a:ext uri="{FF2B5EF4-FFF2-40B4-BE49-F238E27FC236}">
                              <a16:creationId xmlns:a16="http://schemas.microsoft.com/office/drawing/2014/main" id="{DC0EE1F5-7854-13FE-D59A-3BBCDF453580}"/>
                            </a:ext>
                          </a:extLst>
                        </p:cNvPr>
                        <p:cNvSpPr/>
                        <p:nvPr/>
                      </p:nvSpPr>
                      <p:spPr>
                        <a:xfrm rot="20519988">
                          <a:off x="3452097" y="1916127"/>
                          <a:ext cx="16252" cy="32504"/>
                        </a:xfrm>
                        <a:custGeom>
                          <a:avLst/>
                          <a:gdLst>
                            <a:gd name="connsiteX0" fmla="*/ 116 w 16252"/>
                            <a:gd name="connsiteY0" fmla="*/ 56 h 32504"/>
                            <a:gd name="connsiteX1" fmla="*/ 116 w 16252"/>
                            <a:gd name="connsiteY1" fmla="*/ 32560 h 32504"/>
                            <a:gd name="connsiteX2" fmla="*/ 16368 w 16252"/>
                            <a:gd name="connsiteY2" fmla="*/ 32560 h 32504"/>
                          </a:gdLst>
                          <a:ahLst/>
                          <a:cxnLst>
                            <a:cxn ang="0">
                              <a:pos x="connsiteX0" y="connsiteY0"/>
                            </a:cxn>
                            <a:cxn ang="0">
                              <a:pos x="connsiteX1" y="connsiteY1"/>
                            </a:cxn>
                            <a:cxn ang="0">
                              <a:pos x="connsiteX2" y="connsiteY2"/>
                            </a:cxn>
                          </a:cxnLst>
                          <a:rect l="l" t="t" r="r" b="b"/>
                          <a:pathLst>
                            <a:path w="16252" h="32504">
                              <a:moveTo>
                                <a:pt x="116" y="56"/>
                              </a:moveTo>
                              <a:lnTo>
                                <a:pt x="116" y="32560"/>
                              </a:lnTo>
                              <a:lnTo>
                                <a:pt x="16368" y="32560"/>
                              </a:lnTo>
                              <a:close/>
                            </a:path>
                          </a:pathLst>
                        </a:custGeom>
                        <a:solidFill>
                          <a:srgbClr val="000000"/>
                        </a:solidFill>
                        <a:ln w="32504" cap="flat">
                          <a:noFill/>
                          <a:prstDash val="solid"/>
                          <a:miter/>
                        </a:ln>
                      </p:spPr>
                      <p:txBody>
                        <a:bodyPr rtlCol="0" anchor="ctr"/>
                        <a:lstStyle/>
                        <a:p>
                          <a:endParaRPr lang="en-US"/>
                        </a:p>
                      </p:txBody>
                    </p:sp>
                  </p:grpSp>
                  <p:grpSp>
                    <p:nvGrpSpPr>
                      <p:cNvPr id="152" name="Graphique 2">
                        <a:extLst>
                          <a:ext uri="{FF2B5EF4-FFF2-40B4-BE49-F238E27FC236}">
                            <a16:creationId xmlns:a16="http://schemas.microsoft.com/office/drawing/2014/main" id="{56E5BE86-F3E8-606F-9204-99E1923B5FC2}"/>
                          </a:ext>
                        </a:extLst>
                      </p:cNvPr>
                      <p:cNvGrpSpPr/>
                      <p:nvPr/>
                    </p:nvGrpSpPr>
                    <p:grpSpPr>
                      <a:xfrm>
                        <a:off x="3407006" y="1916088"/>
                        <a:ext cx="51610" cy="51610"/>
                        <a:chOff x="3407006" y="1916088"/>
                        <a:chExt cx="51610" cy="51610"/>
                      </a:xfrm>
                      <a:solidFill>
                        <a:srgbClr val="000000"/>
                      </a:solidFill>
                    </p:grpSpPr>
                    <p:sp>
                      <p:nvSpPr>
                        <p:cNvPr id="153" name="Forme libre : forme 152">
                          <a:extLst>
                            <a:ext uri="{FF2B5EF4-FFF2-40B4-BE49-F238E27FC236}">
                              <a16:creationId xmlns:a16="http://schemas.microsoft.com/office/drawing/2014/main" id="{FA63F380-DBD5-233B-8275-2A6F19B8F8B9}"/>
                            </a:ext>
                          </a:extLst>
                        </p:cNvPr>
                        <p:cNvSpPr/>
                        <p:nvPr/>
                      </p:nvSpPr>
                      <p:spPr>
                        <a:xfrm rot="5399995" flipV="1">
                          <a:off x="3424685" y="1933767"/>
                          <a:ext cx="16252" cy="32504"/>
                        </a:xfrm>
                        <a:custGeom>
                          <a:avLst/>
                          <a:gdLst>
                            <a:gd name="connsiteX0" fmla="*/ 113 w 16252"/>
                            <a:gd name="connsiteY0" fmla="*/ 58 h 32504"/>
                            <a:gd name="connsiteX1" fmla="*/ 113 w 16252"/>
                            <a:gd name="connsiteY1" fmla="*/ 32562 h 32504"/>
                            <a:gd name="connsiteX2" fmla="*/ 16365 w 16252"/>
                            <a:gd name="connsiteY2" fmla="*/ 32562 h 32504"/>
                          </a:gdLst>
                          <a:ahLst/>
                          <a:cxnLst>
                            <a:cxn ang="0">
                              <a:pos x="connsiteX0" y="connsiteY0"/>
                            </a:cxn>
                            <a:cxn ang="0">
                              <a:pos x="connsiteX1" y="connsiteY1"/>
                            </a:cxn>
                            <a:cxn ang="0">
                              <a:pos x="connsiteX2" y="connsiteY2"/>
                            </a:cxn>
                          </a:cxnLst>
                          <a:rect l="l" t="t" r="r" b="b"/>
                          <a:pathLst>
                            <a:path w="16252" h="32504">
                              <a:moveTo>
                                <a:pt x="113" y="58"/>
                              </a:moveTo>
                              <a:lnTo>
                                <a:pt x="113" y="32562"/>
                              </a:lnTo>
                              <a:lnTo>
                                <a:pt x="16365" y="32562"/>
                              </a:lnTo>
                              <a:close/>
                            </a:path>
                          </a:pathLst>
                        </a:custGeom>
                        <a:solidFill>
                          <a:srgbClr val="000000"/>
                        </a:solidFill>
                        <a:ln w="32505" cap="flat">
                          <a:noFill/>
                          <a:prstDash val="solid"/>
                          <a:miter/>
                        </a:ln>
                      </p:spPr>
                      <p:txBody>
                        <a:bodyPr rtlCol="0" anchor="ctr"/>
                        <a:lstStyle/>
                        <a:p>
                          <a:endParaRPr lang="en-US"/>
                        </a:p>
                      </p:txBody>
                    </p:sp>
                    <p:sp>
                      <p:nvSpPr>
                        <p:cNvPr id="154" name="Forme libre : forme 153">
                          <a:extLst>
                            <a:ext uri="{FF2B5EF4-FFF2-40B4-BE49-F238E27FC236}">
                              <a16:creationId xmlns:a16="http://schemas.microsoft.com/office/drawing/2014/main" id="{5F6A75E7-E019-5613-5B29-63EE57F96A7F}"/>
                            </a:ext>
                          </a:extLst>
                        </p:cNvPr>
                        <p:cNvSpPr/>
                        <p:nvPr/>
                      </p:nvSpPr>
                      <p:spPr>
                        <a:xfrm rot="-5400005">
                          <a:off x="3424685" y="1917515"/>
                          <a:ext cx="16252" cy="32504"/>
                        </a:xfrm>
                        <a:custGeom>
                          <a:avLst/>
                          <a:gdLst>
                            <a:gd name="connsiteX0" fmla="*/ 113 w 16252"/>
                            <a:gd name="connsiteY0" fmla="*/ 56 h 32504"/>
                            <a:gd name="connsiteX1" fmla="*/ 113 w 16252"/>
                            <a:gd name="connsiteY1" fmla="*/ 32561 h 32504"/>
                            <a:gd name="connsiteX2" fmla="*/ 16365 w 16252"/>
                            <a:gd name="connsiteY2" fmla="*/ 32561 h 32504"/>
                          </a:gdLst>
                          <a:ahLst/>
                          <a:cxnLst>
                            <a:cxn ang="0">
                              <a:pos x="connsiteX0" y="connsiteY0"/>
                            </a:cxn>
                            <a:cxn ang="0">
                              <a:pos x="connsiteX1" y="connsiteY1"/>
                            </a:cxn>
                            <a:cxn ang="0">
                              <a:pos x="connsiteX2" y="connsiteY2"/>
                            </a:cxn>
                          </a:cxnLst>
                          <a:rect l="l" t="t" r="r" b="b"/>
                          <a:pathLst>
                            <a:path w="16252" h="32504">
                              <a:moveTo>
                                <a:pt x="113" y="56"/>
                              </a:moveTo>
                              <a:lnTo>
                                <a:pt x="113" y="32561"/>
                              </a:lnTo>
                              <a:lnTo>
                                <a:pt x="16365" y="32561"/>
                              </a:lnTo>
                              <a:close/>
                            </a:path>
                          </a:pathLst>
                        </a:custGeom>
                        <a:solidFill>
                          <a:srgbClr val="000000"/>
                        </a:solidFill>
                        <a:ln w="32505" cap="flat">
                          <a:noFill/>
                          <a:prstDash val="solid"/>
                          <a:miter/>
                        </a:ln>
                      </p:spPr>
                      <p:txBody>
                        <a:bodyPr rtlCol="0" anchor="ctr"/>
                        <a:lstStyle/>
                        <a:p>
                          <a:endParaRPr lang="en-US"/>
                        </a:p>
                      </p:txBody>
                    </p:sp>
                  </p:grpSp>
                </p:grpSp>
              </p:grpSp>
              <p:grpSp>
                <p:nvGrpSpPr>
                  <p:cNvPr id="130" name="Graphique 2">
                    <a:extLst>
                      <a:ext uri="{FF2B5EF4-FFF2-40B4-BE49-F238E27FC236}">
                        <a16:creationId xmlns:a16="http://schemas.microsoft.com/office/drawing/2014/main" id="{E3EC027F-30B0-90ED-394E-6A0603794D63}"/>
                      </a:ext>
                    </a:extLst>
                  </p:cNvPr>
                  <p:cNvGrpSpPr/>
                  <p:nvPr/>
                </p:nvGrpSpPr>
                <p:grpSpPr>
                  <a:xfrm>
                    <a:off x="3468152" y="1971127"/>
                    <a:ext cx="99587" cy="104984"/>
                    <a:chOff x="3468152" y="1971127"/>
                    <a:chExt cx="99587" cy="104984"/>
                  </a:xfrm>
                  <a:solidFill>
                    <a:srgbClr val="FFFFFF"/>
                  </a:solidFill>
                </p:grpSpPr>
                <p:grpSp>
                  <p:nvGrpSpPr>
                    <p:cNvPr id="131" name="Graphique 2">
                      <a:extLst>
                        <a:ext uri="{FF2B5EF4-FFF2-40B4-BE49-F238E27FC236}">
                          <a16:creationId xmlns:a16="http://schemas.microsoft.com/office/drawing/2014/main" id="{81347E96-1A2E-BAB2-7B4D-5EEB403170B8}"/>
                        </a:ext>
                      </a:extLst>
                    </p:cNvPr>
                    <p:cNvGrpSpPr/>
                    <p:nvPr/>
                  </p:nvGrpSpPr>
                  <p:grpSpPr>
                    <a:xfrm>
                      <a:off x="3507714" y="1987473"/>
                      <a:ext cx="51610" cy="51610"/>
                      <a:chOff x="3507714" y="1987473"/>
                      <a:chExt cx="51610" cy="51610"/>
                    </a:xfrm>
                    <a:solidFill>
                      <a:srgbClr val="000000"/>
                    </a:solidFill>
                  </p:grpSpPr>
                  <p:sp>
                    <p:nvSpPr>
                      <p:cNvPr id="146" name="Forme libre : forme 145">
                        <a:extLst>
                          <a:ext uri="{FF2B5EF4-FFF2-40B4-BE49-F238E27FC236}">
                            <a16:creationId xmlns:a16="http://schemas.microsoft.com/office/drawing/2014/main" id="{2EE55B98-15A3-BCB6-B87D-14D2720326BE}"/>
                          </a:ext>
                        </a:extLst>
                      </p:cNvPr>
                      <p:cNvSpPr/>
                      <p:nvPr/>
                    </p:nvSpPr>
                    <p:spPr>
                      <a:xfrm rot="5400000">
                        <a:off x="3525393" y="2005152"/>
                        <a:ext cx="16252" cy="32504"/>
                      </a:xfrm>
                      <a:custGeom>
                        <a:avLst/>
                        <a:gdLst>
                          <a:gd name="connsiteX0" fmla="*/ 124 w 16252"/>
                          <a:gd name="connsiteY0" fmla="*/ 65 h 32504"/>
                          <a:gd name="connsiteX1" fmla="*/ 124 w 16252"/>
                          <a:gd name="connsiteY1" fmla="*/ 32570 h 32504"/>
                          <a:gd name="connsiteX2" fmla="*/ 16376 w 16252"/>
                          <a:gd name="connsiteY2" fmla="*/ 32570 h 32504"/>
                        </a:gdLst>
                        <a:ahLst/>
                        <a:cxnLst>
                          <a:cxn ang="0">
                            <a:pos x="connsiteX0" y="connsiteY0"/>
                          </a:cxn>
                          <a:cxn ang="0">
                            <a:pos x="connsiteX1" y="connsiteY1"/>
                          </a:cxn>
                          <a:cxn ang="0">
                            <a:pos x="connsiteX2" y="connsiteY2"/>
                          </a:cxn>
                        </a:cxnLst>
                        <a:rect l="l" t="t" r="r" b="b"/>
                        <a:pathLst>
                          <a:path w="16252" h="32504">
                            <a:moveTo>
                              <a:pt x="124" y="65"/>
                            </a:moveTo>
                            <a:lnTo>
                              <a:pt x="124" y="32570"/>
                            </a:lnTo>
                            <a:lnTo>
                              <a:pt x="16376" y="32570"/>
                            </a:lnTo>
                            <a:close/>
                          </a:path>
                        </a:pathLst>
                      </a:custGeom>
                      <a:solidFill>
                        <a:srgbClr val="000000"/>
                      </a:solidFill>
                      <a:ln w="32504" cap="flat">
                        <a:noFill/>
                        <a:prstDash val="solid"/>
                        <a:miter/>
                      </a:ln>
                    </p:spPr>
                    <p:txBody>
                      <a:bodyPr rtlCol="0" anchor="ctr"/>
                      <a:lstStyle/>
                      <a:p>
                        <a:endParaRPr lang="en-US"/>
                      </a:p>
                    </p:txBody>
                  </p:sp>
                  <p:sp>
                    <p:nvSpPr>
                      <p:cNvPr id="147" name="Forme libre : forme 146">
                        <a:extLst>
                          <a:ext uri="{FF2B5EF4-FFF2-40B4-BE49-F238E27FC236}">
                            <a16:creationId xmlns:a16="http://schemas.microsoft.com/office/drawing/2014/main" id="{8CE1BA9F-15C5-3F7D-9242-403D954C9AF1}"/>
                          </a:ext>
                        </a:extLst>
                      </p:cNvPr>
                      <p:cNvSpPr/>
                      <p:nvPr/>
                    </p:nvSpPr>
                    <p:spPr>
                      <a:xfrm rot="-5400000" flipV="1">
                        <a:off x="3525393" y="1988900"/>
                        <a:ext cx="16252" cy="32504"/>
                      </a:xfrm>
                      <a:custGeom>
                        <a:avLst/>
                        <a:gdLst>
                          <a:gd name="connsiteX0" fmla="*/ 124 w 16252"/>
                          <a:gd name="connsiteY0" fmla="*/ 64 h 32504"/>
                          <a:gd name="connsiteX1" fmla="*/ 124 w 16252"/>
                          <a:gd name="connsiteY1" fmla="*/ 32568 h 32504"/>
                          <a:gd name="connsiteX2" fmla="*/ 16376 w 16252"/>
                          <a:gd name="connsiteY2" fmla="*/ 32568 h 32504"/>
                        </a:gdLst>
                        <a:ahLst/>
                        <a:cxnLst>
                          <a:cxn ang="0">
                            <a:pos x="connsiteX0" y="connsiteY0"/>
                          </a:cxn>
                          <a:cxn ang="0">
                            <a:pos x="connsiteX1" y="connsiteY1"/>
                          </a:cxn>
                          <a:cxn ang="0">
                            <a:pos x="connsiteX2" y="connsiteY2"/>
                          </a:cxn>
                        </a:cxnLst>
                        <a:rect l="l" t="t" r="r" b="b"/>
                        <a:pathLst>
                          <a:path w="16252" h="32504">
                            <a:moveTo>
                              <a:pt x="124" y="64"/>
                            </a:moveTo>
                            <a:lnTo>
                              <a:pt x="124" y="32568"/>
                            </a:lnTo>
                            <a:lnTo>
                              <a:pt x="16376" y="32568"/>
                            </a:lnTo>
                            <a:close/>
                          </a:path>
                        </a:pathLst>
                      </a:custGeom>
                      <a:solidFill>
                        <a:srgbClr val="000000"/>
                      </a:solidFill>
                      <a:ln w="32504" cap="flat">
                        <a:noFill/>
                        <a:prstDash val="solid"/>
                        <a:miter/>
                      </a:ln>
                    </p:spPr>
                    <p:txBody>
                      <a:bodyPr rtlCol="0" anchor="ctr"/>
                      <a:lstStyle/>
                      <a:p>
                        <a:endParaRPr lang="en-US"/>
                      </a:p>
                    </p:txBody>
                  </p:sp>
                </p:grpSp>
                <p:grpSp>
                  <p:nvGrpSpPr>
                    <p:cNvPr id="132" name="Graphique 2">
                      <a:extLst>
                        <a:ext uri="{FF2B5EF4-FFF2-40B4-BE49-F238E27FC236}">
                          <a16:creationId xmlns:a16="http://schemas.microsoft.com/office/drawing/2014/main" id="{220E208B-AA3A-26B9-DD79-85C4DD12FABF}"/>
                        </a:ext>
                      </a:extLst>
                    </p:cNvPr>
                    <p:cNvGrpSpPr/>
                    <p:nvPr/>
                  </p:nvGrpSpPr>
                  <p:grpSpPr>
                    <a:xfrm>
                      <a:off x="3476856" y="1998434"/>
                      <a:ext cx="89288" cy="77677"/>
                      <a:chOff x="3476856" y="1998434"/>
                      <a:chExt cx="89288" cy="77677"/>
                    </a:xfrm>
                    <a:solidFill>
                      <a:srgbClr val="000000"/>
                    </a:solidFill>
                  </p:grpSpPr>
                  <p:grpSp>
                    <p:nvGrpSpPr>
                      <p:cNvPr id="140" name="Graphique 2">
                        <a:extLst>
                          <a:ext uri="{FF2B5EF4-FFF2-40B4-BE49-F238E27FC236}">
                            <a16:creationId xmlns:a16="http://schemas.microsoft.com/office/drawing/2014/main" id="{96266EE8-DB0C-BD38-0B8C-E0A10F316ABD}"/>
                          </a:ext>
                        </a:extLst>
                      </p:cNvPr>
                      <p:cNvGrpSpPr/>
                      <p:nvPr/>
                    </p:nvGrpSpPr>
                    <p:grpSpPr>
                      <a:xfrm>
                        <a:off x="3504336" y="2005558"/>
                        <a:ext cx="57210" cy="57210"/>
                        <a:chOff x="3504336" y="2005558"/>
                        <a:chExt cx="57210" cy="57210"/>
                      </a:xfrm>
                      <a:solidFill>
                        <a:srgbClr val="000000"/>
                      </a:solidFill>
                    </p:grpSpPr>
                    <p:sp>
                      <p:nvSpPr>
                        <p:cNvPr id="144" name="Forme libre : forme 143">
                          <a:extLst>
                            <a:ext uri="{FF2B5EF4-FFF2-40B4-BE49-F238E27FC236}">
                              <a16:creationId xmlns:a16="http://schemas.microsoft.com/office/drawing/2014/main" id="{EB957022-61DF-C275-2A39-94EA7505C43A}"/>
                            </a:ext>
                          </a:extLst>
                        </p:cNvPr>
                        <p:cNvSpPr/>
                        <p:nvPr/>
                      </p:nvSpPr>
                      <p:spPr>
                        <a:xfrm rot="9720000">
                          <a:off x="3517087" y="2020422"/>
                          <a:ext cx="16252" cy="32504"/>
                        </a:xfrm>
                        <a:custGeom>
                          <a:avLst/>
                          <a:gdLst>
                            <a:gd name="connsiteX0" fmla="*/ 123 w 16252"/>
                            <a:gd name="connsiteY0" fmla="*/ 67 h 32504"/>
                            <a:gd name="connsiteX1" fmla="*/ 123 w 16252"/>
                            <a:gd name="connsiteY1" fmla="*/ 32571 h 32504"/>
                            <a:gd name="connsiteX2" fmla="*/ 16375 w 16252"/>
                            <a:gd name="connsiteY2" fmla="*/ 32571 h 32504"/>
                          </a:gdLst>
                          <a:ahLst/>
                          <a:cxnLst>
                            <a:cxn ang="0">
                              <a:pos x="connsiteX0" y="connsiteY0"/>
                            </a:cxn>
                            <a:cxn ang="0">
                              <a:pos x="connsiteX1" y="connsiteY1"/>
                            </a:cxn>
                            <a:cxn ang="0">
                              <a:pos x="connsiteX2" y="connsiteY2"/>
                            </a:cxn>
                          </a:cxnLst>
                          <a:rect l="l" t="t" r="r" b="b"/>
                          <a:pathLst>
                            <a:path w="16252" h="32504">
                              <a:moveTo>
                                <a:pt x="123" y="67"/>
                              </a:moveTo>
                              <a:lnTo>
                                <a:pt x="123" y="32571"/>
                              </a:lnTo>
                              <a:lnTo>
                                <a:pt x="16375" y="32571"/>
                              </a:lnTo>
                              <a:close/>
                            </a:path>
                          </a:pathLst>
                        </a:custGeom>
                        <a:solidFill>
                          <a:srgbClr val="000000"/>
                        </a:solidFill>
                        <a:ln w="32504" cap="flat">
                          <a:noFill/>
                          <a:prstDash val="solid"/>
                          <a:miter/>
                        </a:ln>
                      </p:spPr>
                      <p:txBody>
                        <a:bodyPr rtlCol="0" anchor="ctr"/>
                        <a:lstStyle/>
                        <a:p>
                          <a:endParaRPr lang="en-US"/>
                        </a:p>
                      </p:txBody>
                    </p:sp>
                    <p:sp>
                      <p:nvSpPr>
                        <p:cNvPr id="145" name="Forme libre : forme 144">
                          <a:extLst>
                            <a:ext uri="{FF2B5EF4-FFF2-40B4-BE49-F238E27FC236}">
                              <a16:creationId xmlns:a16="http://schemas.microsoft.com/office/drawing/2014/main" id="{B5FC0F18-2E92-1D54-00C1-36002481E85F}"/>
                            </a:ext>
                          </a:extLst>
                        </p:cNvPr>
                        <p:cNvSpPr/>
                        <p:nvPr/>
                      </p:nvSpPr>
                      <p:spPr>
                        <a:xfrm rot="-1080000" flipV="1">
                          <a:off x="3532544" y="2015399"/>
                          <a:ext cx="16252" cy="32504"/>
                        </a:xfrm>
                        <a:custGeom>
                          <a:avLst/>
                          <a:gdLst>
                            <a:gd name="connsiteX0" fmla="*/ 124 w 16252"/>
                            <a:gd name="connsiteY0" fmla="*/ 66 h 32504"/>
                            <a:gd name="connsiteX1" fmla="*/ 124 w 16252"/>
                            <a:gd name="connsiteY1" fmla="*/ 32571 h 32504"/>
                            <a:gd name="connsiteX2" fmla="*/ 16377 w 16252"/>
                            <a:gd name="connsiteY2" fmla="*/ 32571 h 32504"/>
                          </a:gdLst>
                          <a:ahLst/>
                          <a:cxnLst>
                            <a:cxn ang="0">
                              <a:pos x="connsiteX0" y="connsiteY0"/>
                            </a:cxn>
                            <a:cxn ang="0">
                              <a:pos x="connsiteX1" y="connsiteY1"/>
                            </a:cxn>
                            <a:cxn ang="0">
                              <a:pos x="connsiteX2" y="connsiteY2"/>
                            </a:cxn>
                          </a:cxnLst>
                          <a:rect l="l" t="t" r="r" b="b"/>
                          <a:pathLst>
                            <a:path w="16252" h="32504">
                              <a:moveTo>
                                <a:pt x="124" y="66"/>
                              </a:moveTo>
                              <a:lnTo>
                                <a:pt x="124" y="32571"/>
                              </a:lnTo>
                              <a:lnTo>
                                <a:pt x="16377" y="32571"/>
                              </a:lnTo>
                              <a:close/>
                            </a:path>
                          </a:pathLst>
                        </a:custGeom>
                        <a:solidFill>
                          <a:srgbClr val="000000"/>
                        </a:solidFill>
                        <a:ln w="32504" cap="flat">
                          <a:noFill/>
                          <a:prstDash val="solid"/>
                          <a:miter/>
                        </a:ln>
                      </p:spPr>
                      <p:txBody>
                        <a:bodyPr rtlCol="0" anchor="ctr"/>
                        <a:lstStyle/>
                        <a:p>
                          <a:endParaRPr lang="en-US"/>
                        </a:p>
                      </p:txBody>
                    </p:sp>
                  </p:grpSp>
                  <p:grpSp>
                    <p:nvGrpSpPr>
                      <p:cNvPr id="141" name="Graphique 2">
                        <a:extLst>
                          <a:ext uri="{FF2B5EF4-FFF2-40B4-BE49-F238E27FC236}">
                            <a16:creationId xmlns:a16="http://schemas.microsoft.com/office/drawing/2014/main" id="{1FF6EAAC-E364-5EA5-2099-036A592DD5B2}"/>
                          </a:ext>
                        </a:extLst>
                      </p:cNvPr>
                      <p:cNvGrpSpPr/>
                      <p:nvPr/>
                    </p:nvGrpSpPr>
                    <p:grpSpPr>
                      <a:xfrm>
                        <a:off x="3484296" y="2011462"/>
                        <a:ext cx="57210" cy="57210"/>
                        <a:chOff x="3484296" y="2011462"/>
                        <a:chExt cx="57210" cy="57210"/>
                      </a:xfrm>
                      <a:solidFill>
                        <a:srgbClr val="000000"/>
                      </a:solidFill>
                    </p:grpSpPr>
                    <p:sp>
                      <p:nvSpPr>
                        <p:cNvPr id="142" name="Forme libre : forme 141">
                          <a:extLst>
                            <a:ext uri="{FF2B5EF4-FFF2-40B4-BE49-F238E27FC236}">
                              <a16:creationId xmlns:a16="http://schemas.microsoft.com/office/drawing/2014/main" id="{77FA4FC1-6C7B-F660-A60D-0A278AC6456D}"/>
                            </a:ext>
                          </a:extLst>
                        </p:cNvPr>
                        <p:cNvSpPr/>
                        <p:nvPr/>
                      </p:nvSpPr>
                      <p:spPr>
                        <a:xfrm rot="-7560007">
                          <a:off x="3499998" y="2017240"/>
                          <a:ext cx="16252" cy="32504"/>
                        </a:xfrm>
                        <a:custGeom>
                          <a:avLst/>
                          <a:gdLst>
                            <a:gd name="connsiteX0" fmla="*/ 121 w 16252"/>
                            <a:gd name="connsiteY0" fmla="*/ 66 h 32504"/>
                            <a:gd name="connsiteX1" fmla="*/ 121 w 16252"/>
                            <a:gd name="connsiteY1" fmla="*/ 32571 h 32504"/>
                            <a:gd name="connsiteX2" fmla="*/ 16373 w 16252"/>
                            <a:gd name="connsiteY2" fmla="*/ 32571 h 32504"/>
                          </a:gdLst>
                          <a:ahLst/>
                          <a:cxnLst>
                            <a:cxn ang="0">
                              <a:pos x="connsiteX0" y="connsiteY0"/>
                            </a:cxn>
                            <a:cxn ang="0">
                              <a:pos x="connsiteX1" y="connsiteY1"/>
                            </a:cxn>
                            <a:cxn ang="0">
                              <a:pos x="connsiteX2" y="connsiteY2"/>
                            </a:cxn>
                          </a:cxnLst>
                          <a:rect l="l" t="t" r="r" b="b"/>
                          <a:pathLst>
                            <a:path w="16252" h="32504">
                              <a:moveTo>
                                <a:pt x="121" y="66"/>
                              </a:moveTo>
                              <a:lnTo>
                                <a:pt x="121" y="32571"/>
                              </a:lnTo>
                              <a:lnTo>
                                <a:pt x="16373" y="32571"/>
                              </a:lnTo>
                              <a:close/>
                            </a:path>
                          </a:pathLst>
                        </a:custGeom>
                        <a:solidFill>
                          <a:srgbClr val="000000"/>
                        </a:solidFill>
                        <a:ln w="32505" cap="flat">
                          <a:noFill/>
                          <a:prstDash val="solid"/>
                          <a:miter/>
                        </a:ln>
                      </p:spPr>
                      <p:txBody>
                        <a:bodyPr rtlCol="0" anchor="ctr"/>
                        <a:lstStyle/>
                        <a:p>
                          <a:endParaRPr lang="en-US"/>
                        </a:p>
                      </p:txBody>
                    </p:sp>
                    <p:sp>
                      <p:nvSpPr>
                        <p:cNvPr id="143" name="Forme libre : forme 142">
                          <a:extLst>
                            <a:ext uri="{FF2B5EF4-FFF2-40B4-BE49-F238E27FC236}">
                              <a16:creationId xmlns:a16="http://schemas.microsoft.com/office/drawing/2014/main" id="{AB96EAA6-FD92-A9E9-DB9F-8A2C0394BC81}"/>
                            </a:ext>
                          </a:extLst>
                        </p:cNvPr>
                        <p:cNvSpPr/>
                        <p:nvPr/>
                      </p:nvSpPr>
                      <p:spPr>
                        <a:xfrm rot="3239993" flipV="1">
                          <a:off x="3509551" y="2030389"/>
                          <a:ext cx="16252" cy="32504"/>
                        </a:xfrm>
                        <a:custGeom>
                          <a:avLst/>
                          <a:gdLst>
                            <a:gd name="connsiteX0" fmla="*/ 122 w 16252"/>
                            <a:gd name="connsiteY0" fmla="*/ 68 h 32504"/>
                            <a:gd name="connsiteX1" fmla="*/ 122 w 16252"/>
                            <a:gd name="connsiteY1" fmla="*/ 32572 h 32504"/>
                            <a:gd name="connsiteX2" fmla="*/ 16374 w 16252"/>
                            <a:gd name="connsiteY2" fmla="*/ 32572 h 32504"/>
                          </a:gdLst>
                          <a:ahLst/>
                          <a:cxnLst>
                            <a:cxn ang="0">
                              <a:pos x="connsiteX0" y="connsiteY0"/>
                            </a:cxn>
                            <a:cxn ang="0">
                              <a:pos x="connsiteX1" y="connsiteY1"/>
                            </a:cxn>
                            <a:cxn ang="0">
                              <a:pos x="connsiteX2" y="connsiteY2"/>
                            </a:cxn>
                          </a:cxnLst>
                          <a:rect l="l" t="t" r="r" b="b"/>
                          <a:pathLst>
                            <a:path w="16252" h="32504">
                              <a:moveTo>
                                <a:pt x="122" y="68"/>
                              </a:moveTo>
                              <a:lnTo>
                                <a:pt x="122" y="32572"/>
                              </a:lnTo>
                              <a:lnTo>
                                <a:pt x="16374" y="32572"/>
                              </a:lnTo>
                              <a:close/>
                            </a:path>
                          </a:pathLst>
                        </a:custGeom>
                        <a:solidFill>
                          <a:srgbClr val="000000"/>
                        </a:solidFill>
                        <a:ln w="32505" cap="flat">
                          <a:noFill/>
                          <a:prstDash val="solid"/>
                          <a:miter/>
                        </a:ln>
                      </p:spPr>
                      <p:txBody>
                        <a:bodyPr rtlCol="0" anchor="ctr"/>
                        <a:lstStyle/>
                        <a:p>
                          <a:endParaRPr lang="en-US"/>
                        </a:p>
                      </p:txBody>
                    </p:sp>
                  </p:grpSp>
                </p:grpSp>
                <p:grpSp>
                  <p:nvGrpSpPr>
                    <p:cNvPr id="133" name="Graphique 2">
                      <a:extLst>
                        <a:ext uri="{FF2B5EF4-FFF2-40B4-BE49-F238E27FC236}">
                          <a16:creationId xmlns:a16="http://schemas.microsoft.com/office/drawing/2014/main" id="{24D5FA18-28F1-F5C5-EE7C-4D2B35DF3CB1}"/>
                        </a:ext>
                      </a:extLst>
                    </p:cNvPr>
                    <p:cNvGrpSpPr/>
                    <p:nvPr/>
                  </p:nvGrpSpPr>
                  <p:grpSpPr>
                    <a:xfrm>
                      <a:off x="3468152" y="1971645"/>
                      <a:ext cx="89288" cy="77677"/>
                      <a:chOff x="3468152" y="1971645"/>
                      <a:chExt cx="89288" cy="77677"/>
                    </a:xfrm>
                    <a:solidFill>
                      <a:srgbClr val="000000"/>
                    </a:solidFill>
                  </p:grpSpPr>
                  <p:grpSp>
                    <p:nvGrpSpPr>
                      <p:cNvPr id="134" name="Graphique 2">
                        <a:extLst>
                          <a:ext uri="{FF2B5EF4-FFF2-40B4-BE49-F238E27FC236}">
                            <a16:creationId xmlns:a16="http://schemas.microsoft.com/office/drawing/2014/main" id="{8319CF08-D12F-7A82-4C27-2D513C575227}"/>
                          </a:ext>
                        </a:extLst>
                      </p:cNvPr>
                      <p:cNvGrpSpPr/>
                      <p:nvPr/>
                    </p:nvGrpSpPr>
                    <p:grpSpPr>
                      <a:xfrm>
                        <a:off x="3503401" y="1985796"/>
                        <a:ext cx="40957" cy="40957"/>
                        <a:chOff x="3503401" y="1985796"/>
                        <a:chExt cx="40957" cy="40957"/>
                      </a:xfrm>
                      <a:solidFill>
                        <a:srgbClr val="000000"/>
                      </a:solidFill>
                    </p:grpSpPr>
                    <p:sp>
                      <p:nvSpPr>
                        <p:cNvPr id="138" name="Forme libre : forme 137">
                          <a:extLst>
                            <a:ext uri="{FF2B5EF4-FFF2-40B4-BE49-F238E27FC236}">
                              <a16:creationId xmlns:a16="http://schemas.microsoft.com/office/drawing/2014/main" id="{61D20A8E-B42C-24B8-792A-C1D76A49D49E}"/>
                            </a:ext>
                          </a:extLst>
                        </p:cNvPr>
                        <p:cNvSpPr/>
                        <p:nvPr/>
                      </p:nvSpPr>
                      <p:spPr>
                        <a:xfrm rot="9719988" flipV="1">
                          <a:off x="3508026" y="1992534"/>
                          <a:ext cx="16252" cy="32504"/>
                        </a:xfrm>
                        <a:custGeom>
                          <a:avLst/>
                          <a:gdLst>
                            <a:gd name="connsiteX0" fmla="*/ 122 w 16252"/>
                            <a:gd name="connsiteY0" fmla="*/ 64 h 32504"/>
                            <a:gd name="connsiteX1" fmla="*/ 122 w 16252"/>
                            <a:gd name="connsiteY1" fmla="*/ 32568 h 32504"/>
                            <a:gd name="connsiteX2" fmla="*/ 16374 w 16252"/>
                            <a:gd name="connsiteY2" fmla="*/ 32568 h 32504"/>
                          </a:gdLst>
                          <a:ahLst/>
                          <a:cxnLst>
                            <a:cxn ang="0">
                              <a:pos x="connsiteX0" y="connsiteY0"/>
                            </a:cxn>
                            <a:cxn ang="0">
                              <a:pos x="connsiteX1" y="connsiteY1"/>
                            </a:cxn>
                            <a:cxn ang="0">
                              <a:pos x="connsiteX2" y="connsiteY2"/>
                            </a:cxn>
                          </a:cxnLst>
                          <a:rect l="l" t="t" r="r" b="b"/>
                          <a:pathLst>
                            <a:path w="16252" h="32504">
                              <a:moveTo>
                                <a:pt x="122" y="64"/>
                              </a:moveTo>
                              <a:lnTo>
                                <a:pt x="122" y="32568"/>
                              </a:lnTo>
                              <a:lnTo>
                                <a:pt x="16374" y="32568"/>
                              </a:lnTo>
                              <a:close/>
                            </a:path>
                          </a:pathLst>
                        </a:custGeom>
                        <a:solidFill>
                          <a:srgbClr val="000000"/>
                        </a:solidFill>
                        <a:ln w="32504" cap="flat">
                          <a:noFill/>
                          <a:prstDash val="solid"/>
                          <a:miter/>
                        </a:ln>
                      </p:spPr>
                      <p:txBody>
                        <a:bodyPr rtlCol="0" anchor="ctr"/>
                        <a:lstStyle/>
                        <a:p>
                          <a:endParaRPr lang="en-US"/>
                        </a:p>
                      </p:txBody>
                    </p:sp>
                    <p:sp>
                      <p:nvSpPr>
                        <p:cNvPr id="139" name="Forme libre : forme 138">
                          <a:extLst>
                            <a:ext uri="{FF2B5EF4-FFF2-40B4-BE49-F238E27FC236}">
                              <a16:creationId xmlns:a16="http://schemas.microsoft.com/office/drawing/2014/main" id="{A86384E3-EB56-AAB4-8C2F-BB66095D76AA}"/>
                            </a:ext>
                          </a:extLst>
                        </p:cNvPr>
                        <p:cNvSpPr/>
                        <p:nvPr/>
                      </p:nvSpPr>
                      <p:spPr>
                        <a:xfrm rot="-1080012">
                          <a:off x="3523483" y="1987512"/>
                          <a:ext cx="16252" cy="32504"/>
                        </a:xfrm>
                        <a:custGeom>
                          <a:avLst/>
                          <a:gdLst>
                            <a:gd name="connsiteX0" fmla="*/ 124 w 16252"/>
                            <a:gd name="connsiteY0" fmla="*/ 63 h 32504"/>
                            <a:gd name="connsiteX1" fmla="*/ 124 w 16252"/>
                            <a:gd name="connsiteY1" fmla="*/ 32568 h 32504"/>
                            <a:gd name="connsiteX2" fmla="*/ 16376 w 16252"/>
                            <a:gd name="connsiteY2" fmla="*/ 32568 h 32504"/>
                          </a:gdLst>
                          <a:ahLst/>
                          <a:cxnLst>
                            <a:cxn ang="0">
                              <a:pos x="connsiteX0" y="connsiteY0"/>
                            </a:cxn>
                            <a:cxn ang="0">
                              <a:pos x="connsiteX1" y="connsiteY1"/>
                            </a:cxn>
                            <a:cxn ang="0">
                              <a:pos x="connsiteX2" y="connsiteY2"/>
                            </a:cxn>
                          </a:cxnLst>
                          <a:rect l="l" t="t" r="r" b="b"/>
                          <a:pathLst>
                            <a:path w="16252" h="32504">
                              <a:moveTo>
                                <a:pt x="124" y="63"/>
                              </a:moveTo>
                              <a:lnTo>
                                <a:pt x="124" y="32568"/>
                              </a:lnTo>
                              <a:lnTo>
                                <a:pt x="16376" y="32568"/>
                              </a:lnTo>
                              <a:close/>
                            </a:path>
                          </a:pathLst>
                        </a:custGeom>
                        <a:solidFill>
                          <a:srgbClr val="000000"/>
                        </a:solidFill>
                        <a:ln w="32504" cap="flat">
                          <a:noFill/>
                          <a:prstDash val="solid"/>
                          <a:miter/>
                        </a:ln>
                      </p:spPr>
                      <p:txBody>
                        <a:bodyPr rtlCol="0" anchor="ctr"/>
                        <a:lstStyle/>
                        <a:p>
                          <a:endParaRPr lang="en-US"/>
                        </a:p>
                      </p:txBody>
                    </p:sp>
                  </p:grpSp>
                  <p:grpSp>
                    <p:nvGrpSpPr>
                      <p:cNvPr id="135" name="Graphique 2">
                        <a:extLst>
                          <a:ext uri="{FF2B5EF4-FFF2-40B4-BE49-F238E27FC236}">
                            <a16:creationId xmlns:a16="http://schemas.microsoft.com/office/drawing/2014/main" id="{6CF8A012-433D-2B13-CFCA-610005B6D20F}"/>
                          </a:ext>
                        </a:extLst>
                      </p:cNvPr>
                      <p:cNvGrpSpPr/>
                      <p:nvPr/>
                    </p:nvGrpSpPr>
                    <p:grpSpPr>
                      <a:xfrm>
                        <a:off x="3478392" y="1987473"/>
                        <a:ext cx="51610" cy="51610"/>
                        <a:chOff x="3478392" y="1987473"/>
                        <a:chExt cx="51610" cy="51610"/>
                      </a:xfrm>
                      <a:solidFill>
                        <a:srgbClr val="000000"/>
                      </a:solidFill>
                    </p:grpSpPr>
                    <p:sp>
                      <p:nvSpPr>
                        <p:cNvPr id="136" name="Forme libre : forme 135">
                          <a:extLst>
                            <a:ext uri="{FF2B5EF4-FFF2-40B4-BE49-F238E27FC236}">
                              <a16:creationId xmlns:a16="http://schemas.microsoft.com/office/drawing/2014/main" id="{E0E8DC3F-88A8-8ADB-E9A2-9360597B674A}"/>
                            </a:ext>
                          </a:extLst>
                        </p:cNvPr>
                        <p:cNvSpPr/>
                        <p:nvPr/>
                      </p:nvSpPr>
                      <p:spPr>
                        <a:xfrm rot="5399995" flipV="1">
                          <a:off x="3496071" y="2005152"/>
                          <a:ext cx="16252" cy="32504"/>
                        </a:xfrm>
                        <a:custGeom>
                          <a:avLst/>
                          <a:gdLst>
                            <a:gd name="connsiteX0" fmla="*/ 121 w 16252"/>
                            <a:gd name="connsiteY0" fmla="*/ 65 h 32504"/>
                            <a:gd name="connsiteX1" fmla="*/ 121 w 16252"/>
                            <a:gd name="connsiteY1" fmla="*/ 32570 h 32504"/>
                            <a:gd name="connsiteX2" fmla="*/ 16373 w 16252"/>
                            <a:gd name="connsiteY2" fmla="*/ 32570 h 32504"/>
                          </a:gdLst>
                          <a:ahLst/>
                          <a:cxnLst>
                            <a:cxn ang="0">
                              <a:pos x="connsiteX0" y="connsiteY0"/>
                            </a:cxn>
                            <a:cxn ang="0">
                              <a:pos x="connsiteX1" y="connsiteY1"/>
                            </a:cxn>
                            <a:cxn ang="0">
                              <a:pos x="connsiteX2" y="connsiteY2"/>
                            </a:cxn>
                          </a:cxnLst>
                          <a:rect l="l" t="t" r="r" b="b"/>
                          <a:pathLst>
                            <a:path w="16252" h="32504">
                              <a:moveTo>
                                <a:pt x="121" y="65"/>
                              </a:moveTo>
                              <a:lnTo>
                                <a:pt x="121" y="32570"/>
                              </a:lnTo>
                              <a:lnTo>
                                <a:pt x="16373" y="32570"/>
                              </a:lnTo>
                              <a:close/>
                            </a:path>
                          </a:pathLst>
                        </a:custGeom>
                        <a:solidFill>
                          <a:srgbClr val="000000"/>
                        </a:solidFill>
                        <a:ln w="32505" cap="flat">
                          <a:noFill/>
                          <a:prstDash val="solid"/>
                          <a:miter/>
                        </a:ln>
                      </p:spPr>
                      <p:txBody>
                        <a:bodyPr rtlCol="0" anchor="ctr"/>
                        <a:lstStyle/>
                        <a:p>
                          <a:endParaRPr lang="en-US"/>
                        </a:p>
                      </p:txBody>
                    </p:sp>
                    <p:sp>
                      <p:nvSpPr>
                        <p:cNvPr id="137" name="Forme libre : forme 136">
                          <a:extLst>
                            <a:ext uri="{FF2B5EF4-FFF2-40B4-BE49-F238E27FC236}">
                              <a16:creationId xmlns:a16="http://schemas.microsoft.com/office/drawing/2014/main" id="{6B267D5E-F364-D316-D29A-230783589E8E}"/>
                            </a:ext>
                          </a:extLst>
                        </p:cNvPr>
                        <p:cNvSpPr/>
                        <p:nvPr/>
                      </p:nvSpPr>
                      <p:spPr>
                        <a:xfrm rot="-5400005">
                          <a:off x="3496071" y="1988900"/>
                          <a:ext cx="16252" cy="32504"/>
                        </a:xfrm>
                        <a:custGeom>
                          <a:avLst/>
                          <a:gdLst>
                            <a:gd name="connsiteX0" fmla="*/ 121 w 16252"/>
                            <a:gd name="connsiteY0" fmla="*/ 64 h 32504"/>
                            <a:gd name="connsiteX1" fmla="*/ 121 w 16252"/>
                            <a:gd name="connsiteY1" fmla="*/ 32568 h 32504"/>
                            <a:gd name="connsiteX2" fmla="*/ 16373 w 16252"/>
                            <a:gd name="connsiteY2" fmla="*/ 32568 h 32504"/>
                          </a:gdLst>
                          <a:ahLst/>
                          <a:cxnLst>
                            <a:cxn ang="0">
                              <a:pos x="connsiteX0" y="connsiteY0"/>
                            </a:cxn>
                            <a:cxn ang="0">
                              <a:pos x="connsiteX1" y="connsiteY1"/>
                            </a:cxn>
                            <a:cxn ang="0">
                              <a:pos x="connsiteX2" y="connsiteY2"/>
                            </a:cxn>
                          </a:cxnLst>
                          <a:rect l="l" t="t" r="r" b="b"/>
                          <a:pathLst>
                            <a:path w="16252" h="32504">
                              <a:moveTo>
                                <a:pt x="121" y="64"/>
                              </a:moveTo>
                              <a:lnTo>
                                <a:pt x="121" y="32568"/>
                              </a:lnTo>
                              <a:lnTo>
                                <a:pt x="16373" y="32568"/>
                              </a:lnTo>
                              <a:close/>
                            </a:path>
                          </a:pathLst>
                        </a:custGeom>
                        <a:solidFill>
                          <a:srgbClr val="000000"/>
                        </a:solidFill>
                        <a:ln w="32505" cap="flat">
                          <a:noFill/>
                          <a:prstDash val="solid"/>
                          <a:miter/>
                        </a:ln>
                      </p:spPr>
                      <p:txBody>
                        <a:bodyPr rtlCol="0" anchor="ctr"/>
                        <a:lstStyle/>
                        <a:p>
                          <a:endParaRPr lang="en-US"/>
                        </a:p>
                      </p:txBody>
                    </p:sp>
                  </p:grpSp>
                </p:grpSp>
              </p:grpSp>
            </p:grpSp>
            <p:grpSp>
              <p:nvGrpSpPr>
                <p:cNvPr id="35" name="Graphique 2">
                  <a:extLst>
                    <a:ext uri="{FF2B5EF4-FFF2-40B4-BE49-F238E27FC236}">
                      <a16:creationId xmlns:a16="http://schemas.microsoft.com/office/drawing/2014/main" id="{BA26F8F2-204B-5401-4F77-C0DA083D096A}"/>
                    </a:ext>
                  </a:extLst>
                </p:cNvPr>
                <p:cNvGrpSpPr/>
                <p:nvPr/>
              </p:nvGrpSpPr>
              <p:grpSpPr>
                <a:xfrm>
                  <a:off x="3656162" y="1628524"/>
                  <a:ext cx="197921" cy="447587"/>
                  <a:chOff x="3656162" y="1628524"/>
                  <a:chExt cx="197921" cy="447587"/>
                </a:xfrm>
                <a:solidFill>
                  <a:srgbClr val="FFFFFF"/>
                </a:solidFill>
              </p:grpSpPr>
              <p:grpSp>
                <p:nvGrpSpPr>
                  <p:cNvPr id="36" name="Graphique 2">
                    <a:extLst>
                      <a:ext uri="{FF2B5EF4-FFF2-40B4-BE49-F238E27FC236}">
                        <a16:creationId xmlns:a16="http://schemas.microsoft.com/office/drawing/2014/main" id="{C6455ABE-A1E7-7EB6-A955-0847108F9EEA}"/>
                      </a:ext>
                    </a:extLst>
                  </p:cNvPr>
                  <p:cNvGrpSpPr/>
                  <p:nvPr/>
                </p:nvGrpSpPr>
                <p:grpSpPr>
                  <a:xfrm>
                    <a:off x="3768706" y="1816899"/>
                    <a:ext cx="85376" cy="76971"/>
                    <a:chOff x="3768706" y="1816899"/>
                    <a:chExt cx="85376" cy="76971"/>
                  </a:xfrm>
                  <a:solidFill>
                    <a:srgbClr val="FFFFFF"/>
                  </a:solidFill>
                </p:grpSpPr>
                <p:grpSp>
                  <p:nvGrpSpPr>
                    <p:cNvPr id="109" name="Graphique 2">
                      <a:extLst>
                        <a:ext uri="{FF2B5EF4-FFF2-40B4-BE49-F238E27FC236}">
                          <a16:creationId xmlns:a16="http://schemas.microsoft.com/office/drawing/2014/main" id="{5CE03218-E77F-CE59-4CE3-8DD5F5B10537}"/>
                        </a:ext>
                      </a:extLst>
                    </p:cNvPr>
                    <p:cNvGrpSpPr/>
                    <p:nvPr/>
                  </p:nvGrpSpPr>
                  <p:grpSpPr>
                    <a:xfrm>
                      <a:off x="3795938" y="1816899"/>
                      <a:ext cx="40957" cy="40957"/>
                      <a:chOff x="3795938" y="1816899"/>
                      <a:chExt cx="40957" cy="40957"/>
                    </a:xfrm>
                    <a:solidFill>
                      <a:srgbClr val="000000"/>
                    </a:solidFill>
                  </p:grpSpPr>
                  <p:sp>
                    <p:nvSpPr>
                      <p:cNvPr id="124" name="Forme libre : forme 123">
                        <a:extLst>
                          <a:ext uri="{FF2B5EF4-FFF2-40B4-BE49-F238E27FC236}">
                            <a16:creationId xmlns:a16="http://schemas.microsoft.com/office/drawing/2014/main" id="{5C78DC9F-3C5D-3B35-6BAC-4D7520758B61}"/>
                          </a:ext>
                        </a:extLst>
                      </p:cNvPr>
                      <p:cNvSpPr/>
                      <p:nvPr/>
                    </p:nvSpPr>
                    <p:spPr>
                      <a:xfrm rot="9719994" flipV="1">
                        <a:off x="3800563" y="1823637"/>
                        <a:ext cx="16252" cy="32504"/>
                      </a:xfrm>
                      <a:custGeom>
                        <a:avLst/>
                        <a:gdLst>
                          <a:gd name="connsiteX0" fmla="*/ 153 w 16252"/>
                          <a:gd name="connsiteY0" fmla="*/ 46 h 32504"/>
                          <a:gd name="connsiteX1" fmla="*/ 153 w 16252"/>
                          <a:gd name="connsiteY1" fmla="*/ 32550 h 32504"/>
                          <a:gd name="connsiteX2" fmla="*/ 16405 w 16252"/>
                          <a:gd name="connsiteY2" fmla="*/ 32550 h 32504"/>
                        </a:gdLst>
                        <a:ahLst/>
                        <a:cxnLst>
                          <a:cxn ang="0">
                            <a:pos x="connsiteX0" y="connsiteY0"/>
                          </a:cxn>
                          <a:cxn ang="0">
                            <a:pos x="connsiteX1" y="connsiteY1"/>
                          </a:cxn>
                          <a:cxn ang="0">
                            <a:pos x="connsiteX2" y="connsiteY2"/>
                          </a:cxn>
                        </a:cxnLst>
                        <a:rect l="l" t="t" r="r" b="b"/>
                        <a:pathLst>
                          <a:path w="16252" h="32504">
                            <a:moveTo>
                              <a:pt x="153" y="46"/>
                            </a:moveTo>
                            <a:lnTo>
                              <a:pt x="153" y="32550"/>
                            </a:lnTo>
                            <a:lnTo>
                              <a:pt x="16405" y="32550"/>
                            </a:lnTo>
                            <a:close/>
                          </a:path>
                        </a:pathLst>
                      </a:custGeom>
                      <a:solidFill>
                        <a:srgbClr val="000000"/>
                      </a:solidFill>
                      <a:ln w="32504" cap="flat">
                        <a:noFill/>
                        <a:prstDash val="solid"/>
                        <a:miter/>
                      </a:ln>
                    </p:spPr>
                    <p:txBody>
                      <a:bodyPr rtlCol="0" anchor="ctr"/>
                      <a:lstStyle/>
                      <a:p>
                        <a:endParaRPr lang="en-US"/>
                      </a:p>
                    </p:txBody>
                  </p:sp>
                  <p:sp>
                    <p:nvSpPr>
                      <p:cNvPr id="125" name="Forme libre : forme 124">
                        <a:extLst>
                          <a:ext uri="{FF2B5EF4-FFF2-40B4-BE49-F238E27FC236}">
                            <a16:creationId xmlns:a16="http://schemas.microsoft.com/office/drawing/2014/main" id="{759BAEF8-BB76-343C-2CD7-9989327946ED}"/>
                          </a:ext>
                        </a:extLst>
                      </p:cNvPr>
                      <p:cNvSpPr/>
                      <p:nvPr/>
                    </p:nvSpPr>
                    <p:spPr>
                      <a:xfrm rot="-1080006">
                        <a:off x="3816019" y="1818615"/>
                        <a:ext cx="16252" cy="32504"/>
                      </a:xfrm>
                      <a:custGeom>
                        <a:avLst/>
                        <a:gdLst>
                          <a:gd name="connsiteX0" fmla="*/ 154 w 16252"/>
                          <a:gd name="connsiteY0" fmla="*/ 46 h 32504"/>
                          <a:gd name="connsiteX1" fmla="*/ 154 w 16252"/>
                          <a:gd name="connsiteY1" fmla="*/ 32550 h 32504"/>
                          <a:gd name="connsiteX2" fmla="*/ 16406 w 16252"/>
                          <a:gd name="connsiteY2" fmla="*/ 32550 h 32504"/>
                        </a:gdLst>
                        <a:ahLst/>
                        <a:cxnLst>
                          <a:cxn ang="0">
                            <a:pos x="connsiteX0" y="connsiteY0"/>
                          </a:cxn>
                          <a:cxn ang="0">
                            <a:pos x="connsiteX1" y="connsiteY1"/>
                          </a:cxn>
                          <a:cxn ang="0">
                            <a:pos x="connsiteX2" y="connsiteY2"/>
                          </a:cxn>
                        </a:cxnLst>
                        <a:rect l="l" t="t" r="r" b="b"/>
                        <a:pathLst>
                          <a:path w="16252" h="32504">
                            <a:moveTo>
                              <a:pt x="154" y="46"/>
                            </a:moveTo>
                            <a:lnTo>
                              <a:pt x="154" y="32550"/>
                            </a:lnTo>
                            <a:lnTo>
                              <a:pt x="16406" y="32550"/>
                            </a:lnTo>
                            <a:close/>
                          </a:path>
                        </a:pathLst>
                      </a:custGeom>
                      <a:solidFill>
                        <a:srgbClr val="000000"/>
                      </a:solidFill>
                      <a:ln w="32504" cap="flat">
                        <a:noFill/>
                        <a:prstDash val="solid"/>
                        <a:miter/>
                      </a:ln>
                    </p:spPr>
                    <p:txBody>
                      <a:bodyPr rtlCol="0" anchor="ctr"/>
                      <a:lstStyle/>
                      <a:p>
                        <a:endParaRPr lang="en-US"/>
                      </a:p>
                    </p:txBody>
                  </p:sp>
                </p:grpSp>
                <p:grpSp>
                  <p:nvGrpSpPr>
                    <p:cNvPr id="110" name="Graphique 2">
                      <a:extLst>
                        <a:ext uri="{FF2B5EF4-FFF2-40B4-BE49-F238E27FC236}">
                          <a16:creationId xmlns:a16="http://schemas.microsoft.com/office/drawing/2014/main" id="{672F6534-2603-7741-4DC2-4D84384C92FD}"/>
                        </a:ext>
                      </a:extLst>
                    </p:cNvPr>
                    <p:cNvGrpSpPr/>
                    <p:nvPr/>
                  </p:nvGrpSpPr>
                  <p:grpSpPr>
                    <a:xfrm>
                      <a:off x="3768706" y="1818576"/>
                      <a:ext cx="57210" cy="75294"/>
                      <a:chOff x="3768706" y="1818576"/>
                      <a:chExt cx="57210" cy="75294"/>
                    </a:xfrm>
                    <a:solidFill>
                      <a:srgbClr val="000000"/>
                    </a:solidFill>
                  </p:grpSpPr>
                  <p:grpSp>
                    <p:nvGrpSpPr>
                      <p:cNvPr id="118" name="Graphique 2">
                        <a:extLst>
                          <a:ext uri="{FF2B5EF4-FFF2-40B4-BE49-F238E27FC236}">
                            <a16:creationId xmlns:a16="http://schemas.microsoft.com/office/drawing/2014/main" id="{8677B963-3371-660F-9822-D2E036812B42}"/>
                          </a:ext>
                        </a:extLst>
                      </p:cNvPr>
                      <p:cNvGrpSpPr/>
                      <p:nvPr/>
                    </p:nvGrpSpPr>
                    <p:grpSpPr>
                      <a:xfrm>
                        <a:off x="3770929" y="1818576"/>
                        <a:ext cx="51609" cy="51609"/>
                        <a:chOff x="3770929" y="1818576"/>
                        <a:chExt cx="51609" cy="51609"/>
                      </a:xfrm>
                      <a:solidFill>
                        <a:srgbClr val="000000"/>
                      </a:solidFill>
                    </p:grpSpPr>
                    <p:sp>
                      <p:nvSpPr>
                        <p:cNvPr id="122" name="Forme libre : forme 121">
                          <a:extLst>
                            <a:ext uri="{FF2B5EF4-FFF2-40B4-BE49-F238E27FC236}">
                              <a16:creationId xmlns:a16="http://schemas.microsoft.com/office/drawing/2014/main" id="{8564D961-C932-94F3-14F4-CFB3614DE0F2}"/>
                            </a:ext>
                          </a:extLst>
                        </p:cNvPr>
                        <p:cNvSpPr/>
                        <p:nvPr/>
                      </p:nvSpPr>
                      <p:spPr>
                        <a:xfrm rot="5399994" flipV="1">
                          <a:off x="3788608" y="1836255"/>
                          <a:ext cx="16252" cy="32504"/>
                        </a:xfrm>
                        <a:custGeom>
                          <a:avLst/>
                          <a:gdLst>
                            <a:gd name="connsiteX0" fmla="*/ 151 w 16252"/>
                            <a:gd name="connsiteY0" fmla="*/ 47 h 32504"/>
                            <a:gd name="connsiteX1" fmla="*/ 151 w 16252"/>
                            <a:gd name="connsiteY1" fmla="*/ 32552 h 32504"/>
                            <a:gd name="connsiteX2" fmla="*/ 16403 w 16252"/>
                            <a:gd name="connsiteY2" fmla="*/ 32552 h 32504"/>
                          </a:gdLst>
                          <a:ahLst/>
                          <a:cxnLst>
                            <a:cxn ang="0">
                              <a:pos x="connsiteX0" y="connsiteY0"/>
                            </a:cxn>
                            <a:cxn ang="0">
                              <a:pos x="connsiteX1" y="connsiteY1"/>
                            </a:cxn>
                            <a:cxn ang="0">
                              <a:pos x="connsiteX2" y="connsiteY2"/>
                            </a:cxn>
                          </a:cxnLst>
                          <a:rect l="l" t="t" r="r" b="b"/>
                          <a:pathLst>
                            <a:path w="16252" h="32504">
                              <a:moveTo>
                                <a:pt x="151" y="47"/>
                              </a:moveTo>
                              <a:lnTo>
                                <a:pt x="151" y="32552"/>
                              </a:lnTo>
                              <a:lnTo>
                                <a:pt x="16403" y="32552"/>
                              </a:lnTo>
                              <a:close/>
                            </a:path>
                          </a:pathLst>
                        </a:custGeom>
                        <a:solidFill>
                          <a:srgbClr val="000000"/>
                        </a:solidFill>
                        <a:ln w="32504" cap="flat">
                          <a:noFill/>
                          <a:prstDash val="solid"/>
                          <a:miter/>
                        </a:ln>
                      </p:spPr>
                      <p:txBody>
                        <a:bodyPr rtlCol="0" anchor="ctr"/>
                        <a:lstStyle/>
                        <a:p>
                          <a:endParaRPr lang="en-US"/>
                        </a:p>
                      </p:txBody>
                    </p:sp>
                    <p:sp>
                      <p:nvSpPr>
                        <p:cNvPr id="123" name="Forme libre : forme 122">
                          <a:extLst>
                            <a:ext uri="{FF2B5EF4-FFF2-40B4-BE49-F238E27FC236}">
                              <a16:creationId xmlns:a16="http://schemas.microsoft.com/office/drawing/2014/main" id="{9850C1DC-6636-0F13-478F-88556C38C63A}"/>
                            </a:ext>
                          </a:extLst>
                        </p:cNvPr>
                        <p:cNvSpPr/>
                        <p:nvPr/>
                      </p:nvSpPr>
                      <p:spPr>
                        <a:xfrm rot="-5400006">
                          <a:off x="3788608" y="1820003"/>
                          <a:ext cx="16252" cy="32504"/>
                        </a:xfrm>
                        <a:custGeom>
                          <a:avLst/>
                          <a:gdLst>
                            <a:gd name="connsiteX0" fmla="*/ 151 w 16252"/>
                            <a:gd name="connsiteY0" fmla="*/ 46 h 32504"/>
                            <a:gd name="connsiteX1" fmla="*/ 151 w 16252"/>
                            <a:gd name="connsiteY1" fmla="*/ 32550 h 32504"/>
                            <a:gd name="connsiteX2" fmla="*/ 16403 w 16252"/>
                            <a:gd name="connsiteY2" fmla="*/ 32550 h 32504"/>
                          </a:gdLst>
                          <a:ahLst/>
                          <a:cxnLst>
                            <a:cxn ang="0">
                              <a:pos x="connsiteX0" y="connsiteY0"/>
                            </a:cxn>
                            <a:cxn ang="0">
                              <a:pos x="connsiteX1" y="connsiteY1"/>
                            </a:cxn>
                            <a:cxn ang="0">
                              <a:pos x="connsiteX2" y="connsiteY2"/>
                            </a:cxn>
                          </a:cxnLst>
                          <a:rect l="l" t="t" r="r" b="b"/>
                          <a:pathLst>
                            <a:path w="16252" h="32504">
                              <a:moveTo>
                                <a:pt x="151" y="46"/>
                              </a:moveTo>
                              <a:lnTo>
                                <a:pt x="151" y="32550"/>
                              </a:lnTo>
                              <a:lnTo>
                                <a:pt x="16403" y="32550"/>
                              </a:lnTo>
                              <a:close/>
                            </a:path>
                          </a:pathLst>
                        </a:custGeom>
                        <a:solidFill>
                          <a:srgbClr val="000000"/>
                        </a:solidFill>
                        <a:ln w="32504" cap="flat">
                          <a:noFill/>
                          <a:prstDash val="solid"/>
                          <a:miter/>
                        </a:ln>
                      </p:spPr>
                      <p:txBody>
                        <a:bodyPr rtlCol="0" anchor="ctr"/>
                        <a:lstStyle/>
                        <a:p>
                          <a:endParaRPr lang="en-US"/>
                        </a:p>
                      </p:txBody>
                    </p:sp>
                  </p:grpSp>
                  <p:grpSp>
                    <p:nvGrpSpPr>
                      <p:cNvPr id="119" name="Graphique 2">
                        <a:extLst>
                          <a:ext uri="{FF2B5EF4-FFF2-40B4-BE49-F238E27FC236}">
                            <a16:creationId xmlns:a16="http://schemas.microsoft.com/office/drawing/2014/main" id="{EFF7FC3A-A477-628D-9D48-CCAC5C00AE0D}"/>
                          </a:ext>
                        </a:extLst>
                      </p:cNvPr>
                      <p:cNvGrpSpPr/>
                      <p:nvPr/>
                    </p:nvGrpSpPr>
                    <p:grpSpPr>
                      <a:xfrm>
                        <a:off x="3768706" y="1836660"/>
                        <a:ext cx="57210" cy="57210"/>
                        <a:chOff x="3768706" y="1836660"/>
                        <a:chExt cx="57210" cy="57210"/>
                      </a:xfrm>
                      <a:solidFill>
                        <a:srgbClr val="000000"/>
                      </a:solidFill>
                    </p:grpSpPr>
                    <p:sp>
                      <p:nvSpPr>
                        <p:cNvPr id="120" name="Forme libre : forme 119">
                          <a:extLst>
                            <a:ext uri="{FF2B5EF4-FFF2-40B4-BE49-F238E27FC236}">
                              <a16:creationId xmlns:a16="http://schemas.microsoft.com/office/drawing/2014/main" id="{78089BA2-A9D5-4D11-8E3F-FC097F8609B2}"/>
                            </a:ext>
                          </a:extLst>
                        </p:cNvPr>
                        <p:cNvSpPr/>
                        <p:nvPr/>
                      </p:nvSpPr>
                      <p:spPr>
                        <a:xfrm rot="1080001" flipV="1">
                          <a:off x="3796914" y="1851524"/>
                          <a:ext cx="16252" cy="32504"/>
                        </a:xfrm>
                        <a:custGeom>
                          <a:avLst/>
                          <a:gdLst>
                            <a:gd name="connsiteX0" fmla="*/ 152 w 16252"/>
                            <a:gd name="connsiteY0" fmla="*/ 49 h 32504"/>
                            <a:gd name="connsiteX1" fmla="*/ 152 w 16252"/>
                            <a:gd name="connsiteY1" fmla="*/ 32553 h 32504"/>
                            <a:gd name="connsiteX2" fmla="*/ 16404 w 16252"/>
                            <a:gd name="connsiteY2" fmla="*/ 32553 h 32504"/>
                          </a:gdLst>
                          <a:ahLst/>
                          <a:cxnLst>
                            <a:cxn ang="0">
                              <a:pos x="connsiteX0" y="connsiteY0"/>
                            </a:cxn>
                            <a:cxn ang="0">
                              <a:pos x="connsiteX1" y="connsiteY1"/>
                            </a:cxn>
                            <a:cxn ang="0">
                              <a:pos x="connsiteX2" y="connsiteY2"/>
                            </a:cxn>
                          </a:cxnLst>
                          <a:rect l="l" t="t" r="r" b="b"/>
                          <a:pathLst>
                            <a:path w="16252" h="32504">
                              <a:moveTo>
                                <a:pt x="152" y="49"/>
                              </a:moveTo>
                              <a:lnTo>
                                <a:pt x="152" y="32553"/>
                              </a:lnTo>
                              <a:lnTo>
                                <a:pt x="16404" y="32553"/>
                              </a:lnTo>
                              <a:close/>
                            </a:path>
                          </a:pathLst>
                        </a:custGeom>
                        <a:solidFill>
                          <a:srgbClr val="000000"/>
                        </a:solidFill>
                        <a:ln w="32504" cap="flat">
                          <a:noFill/>
                          <a:prstDash val="solid"/>
                          <a:miter/>
                        </a:ln>
                      </p:spPr>
                      <p:txBody>
                        <a:bodyPr rtlCol="0" anchor="ctr"/>
                        <a:lstStyle/>
                        <a:p>
                          <a:endParaRPr lang="en-US"/>
                        </a:p>
                      </p:txBody>
                    </p:sp>
                    <p:sp>
                      <p:nvSpPr>
                        <p:cNvPr id="121" name="Forme libre : forme 120">
                          <a:extLst>
                            <a:ext uri="{FF2B5EF4-FFF2-40B4-BE49-F238E27FC236}">
                              <a16:creationId xmlns:a16="http://schemas.microsoft.com/office/drawing/2014/main" id="{D57F0861-9224-B7F2-0EF0-2CD5785FB0D0}"/>
                            </a:ext>
                          </a:extLst>
                        </p:cNvPr>
                        <p:cNvSpPr/>
                        <p:nvPr/>
                      </p:nvSpPr>
                      <p:spPr>
                        <a:xfrm rot="-9719999">
                          <a:off x="3781457" y="1846502"/>
                          <a:ext cx="16252" cy="32504"/>
                        </a:xfrm>
                        <a:custGeom>
                          <a:avLst/>
                          <a:gdLst>
                            <a:gd name="connsiteX0" fmla="*/ 151 w 16252"/>
                            <a:gd name="connsiteY0" fmla="*/ 49 h 32504"/>
                            <a:gd name="connsiteX1" fmla="*/ 151 w 16252"/>
                            <a:gd name="connsiteY1" fmla="*/ 32553 h 32504"/>
                            <a:gd name="connsiteX2" fmla="*/ 16403 w 16252"/>
                            <a:gd name="connsiteY2" fmla="*/ 32553 h 32504"/>
                          </a:gdLst>
                          <a:ahLst/>
                          <a:cxnLst>
                            <a:cxn ang="0">
                              <a:pos x="connsiteX0" y="connsiteY0"/>
                            </a:cxn>
                            <a:cxn ang="0">
                              <a:pos x="connsiteX1" y="connsiteY1"/>
                            </a:cxn>
                            <a:cxn ang="0">
                              <a:pos x="connsiteX2" y="connsiteY2"/>
                            </a:cxn>
                          </a:cxnLst>
                          <a:rect l="l" t="t" r="r" b="b"/>
                          <a:pathLst>
                            <a:path w="16252" h="32504">
                              <a:moveTo>
                                <a:pt x="151" y="49"/>
                              </a:moveTo>
                              <a:lnTo>
                                <a:pt x="151" y="32553"/>
                              </a:lnTo>
                              <a:lnTo>
                                <a:pt x="16403" y="32553"/>
                              </a:lnTo>
                              <a:close/>
                            </a:path>
                          </a:pathLst>
                        </a:custGeom>
                        <a:solidFill>
                          <a:srgbClr val="000000"/>
                        </a:solidFill>
                        <a:ln w="32504" cap="flat">
                          <a:noFill/>
                          <a:prstDash val="solid"/>
                          <a:miter/>
                        </a:ln>
                      </p:spPr>
                      <p:txBody>
                        <a:bodyPr rtlCol="0" anchor="ctr"/>
                        <a:lstStyle/>
                        <a:p>
                          <a:endParaRPr lang="en-US"/>
                        </a:p>
                      </p:txBody>
                    </p:sp>
                  </p:grpSp>
                </p:grpSp>
                <p:grpSp>
                  <p:nvGrpSpPr>
                    <p:cNvPr id="111" name="Graphique 2">
                      <a:extLst>
                        <a:ext uri="{FF2B5EF4-FFF2-40B4-BE49-F238E27FC236}">
                          <a16:creationId xmlns:a16="http://schemas.microsoft.com/office/drawing/2014/main" id="{F25D668E-C886-EF07-0B5B-67817A4824CD}"/>
                        </a:ext>
                      </a:extLst>
                    </p:cNvPr>
                    <p:cNvGrpSpPr/>
                    <p:nvPr/>
                  </p:nvGrpSpPr>
                  <p:grpSpPr>
                    <a:xfrm>
                      <a:off x="3796873" y="1818576"/>
                      <a:ext cx="57210" cy="75294"/>
                      <a:chOff x="3796873" y="1818576"/>
                      <a:chExt cx="57210" cy="75294"/>
                    </a:xfrm>
                    <a:solidFill>
                      <a:srgbClr val="000000"/>
                    </a:solidFill>
                  </p:grpSpPr>
                  <p:grpSp>
                    <p:nvGrpSpPr>
                      <p:cNvPr id="112" name="Graphique 2">
                        <a:extLst>
                          <a:ext uri="{FF2B5EF4-FFF2-40B4-BE49-F238E27FC236}">
                            <a16:creationId xmlns:a16="http://schemas.microsoft.com/office/drawing/2014/main" id="{51E89BCA-6420-7884-6975-BC75F7F49C2C}"/>
                          </a:ext>
                        </a:extLst>
                      </p:cNvPr>
                      <p:cNvGrpSpPr/>
                      <p:nvPr/>
                    </p:nvGrpSpPr>
                    <p:grpSpPr>
                      <a:xfrm>
                        <a:off x="3800251" y="1818576"/>
                        <a:ext cx="51609" cy="51609"/>
                        <a:chOff x="3800251" y="1818576"/>
                        <a:chExt cx="51609" cy="51609"/>
                      </a:xfrm>
                      <a:solidFill>
                        <a:srgbClr val="000000"/>
                      </a:solidFill>
                    </p:grpSpPr>
                    <p:sp>
                      <p:nvSpPr>
                        <p:cNvPr id="116" name="Forme libre : forme 115">
                          <a:extLst>
                            <a:ext uri="{FF2B5EF4-FFF2-40B4-BE49-F238E27FC236}">
                              <a16:creationId xmlns:a16="http://schemas.microsoft.com/office/drawing/2014/main" id="{7DEDC8BE-14B4-ED73-B7DE-F8D077450A3E}"/>
                            </a:ext>
                          </a:extLst>
                        </p:cNvPr>
                        <p:cNvSpPr/>
                        <p:nvPr/>
                      </p:nvSpPr>
                      <p:spPr>
                        <a:xfrm rot="5400006">
                          <a:off x="3817930" y="1836255"/>
                          <a:ext cx="16252" cy="32504"/>
                        </a:xfrm>
                        <a:custGeom>
                          <a:avLst/>
                          <a:gdLst>
                            <a:gd name="connsiteX0" fmla="*/ 154 w 16252"/>
                            <a:gd name="connsiteY0" fmla="*/ 47 h 32504"/>
                            <a:gd name="connsiteX1" fmla="*/ 154 w 16252"/>
                            <a:gd name="connsiteY1" fmla="*/ 32552 h 32504"/>
                            <a:gd name="connsiteX2" fmla="*/ 16407 w 16252"/>
                            <a:gd name="connsiteY2" fmla="*/ 32552 h 32504"/>
                          </a:gdLst>
                          <a:ahLst/>
                          <a:cxnLst>
                            <a:cxn ang="0">
                              <a:pos x="connsiteX0" y="connsiteY0"/>
                            </a:cxn>
                            <a:cxn ang="0">
                              <a:pos x="connsiteX1" y="connsiteY1"/>
                            </a:cxn>
                            <a:cxn ang="0">
                              <a:pos x="connsiteX2" y="connsiteY2"/>
                            </a:cxn>
                          </a:cxnLst>
                          <a:rect l="l" t="t" r="r" b="b"/>
                          <a:pathLst>
                            <a:path w="16252" h="32504">
                              <a:moveTo>
                                <a:pt x="154" y="47"/>
                              </a:moveTo>
                              <a:lnTo>
                                <a:pt x="154" y="32552"/>
                              </a:lnTo>
                              <a:lnTo>
                                <a:pt x="16407" y="32552"/>
                              </a:lnTo>
                              <a:close/>
                            </a:path>
                          </a:pathLst>
                        </a:custGeom>
                        <a:solidFill>
                          <a:srgbClr val="000000"/>
                        </a:solidFill>
                        <a:ln w="32504" cap="flat">
                          <a:noFill/>
                          <a:prstDash val="solid"/>
                          <a:miter/>
                        </a:ln>
                      </p:spPr>
                      <p:txBody>
                        <a:bodyPr rtlCol="0" anchor="ctr"/>
                        <a:lstStyle/>
                        <a:p>
                          <a:endParaRPr lang="en-US"/>
                        </a:p>
                      </p:txBody>
                    </p:sp>
                    <p:sp>
                      <p:nvSpPr>
                        <p:cNvPr id="117" name="Forme libre : forme 116">
                          <a:extLst>
                            <a:ext uri="{FF2B5EF4-FFF2-40B4-BE49-F238E27FC236}">
                              <a16:creationId xmlns:a16="http://schemas.microsoft.com/office/drawing/2014/main" id="{64C3310D-FB7B-7317-31FA-BFCE886E38EA}"/>
                            </a:ext>
                          </a:extLst>
                        </p:cNvPr>
                        <p:cNvSpPr/>
                        <p:nvPr/>
                      </p:nvSpPr>
                      <p:spPr>
                        <a:xfrm rot="-5399994" flipV="1">
                          <a:off x="3817930" y="1820003"/>
                          <a:ext cx="16252" cy="32504"/>
                        </a:xfrm>
                        <a:custGeom>
                          <a:avLst/>
                          <a:gdLst>
                            <a:gd name="connsiteX0" fmla="*/ 154 w 16252"/>
                            <a:gd name="connsiteY0" fmla="*/ 46 h 32504"/>
                            <a:gd name="connsiteX1" fmla="*/ 154 w 16252"/>
                            <a:gd name="connsiteY1" fmla="*/ 32550 h 32504"/>
                            <a:gd name="connsiteX2" fmla="*/ 16407 w 16252"/>
                            <a:gd name="connsiteY2" fmla="*/ 32550 h 32504"/>
                          </a:gdLst>
                          <a:ahLst/>
                          <a:cxnLst>
                            <a:cxn ang="0">
                              <a:pos x="connsiteX0" y="connsiteY0"/>
                            </a:cxn>
                            <a:cxn ang="0">
                              <a:pos x="connsiteX1" y="connsiteY1"/>
                            </a:cxn>
                            <a:cxn ang="0">
                              <a:pos x="connsiteX2" y="connsiteY2"/>
                            </a:cxn>
                          </a:cxnLst>
                          <a:rect l="l" t="t" r="r" b="b"/>
                          <a:pathLst>
                            <a:path w="16252" h="32504">
                              <a:moveTo>
                                <a:pt x="154" y="46"/>
                              </a:moveTo>
                              <a:lnTo>
                                <a:pt x="154" y="32550"/>
                              </a:lnTo>
                              <a:lnTo>
                                <a:pt x="16407" y="32550"/>
                              </a:lnTo>
                              <a:close/>
                            </a:path>
                          </a:pathLst>
                        </a:custGeom>
                        <a:solidFill>
                          <a:srgbClr val="000000"/>
                        </a:solidFill>
                        <a:ln w="32504" cap="flat">
                          <a:noFill/>
                          <a:prstDash val="solid"/>
                          <a:miter/>
                        </a:ln>
                      </p:spPr>
                      <p:txBody>
                        <a:bodyPr rtlCol="0" anchor="ctr"/>
                        <a:lstStyle/>
                        <a:p>
                          <a:endParaRPr lang="en-US"/>
                        </a:p>
                      </p:txBody>
                    </p:sp>
                  </p:grpSp>
                  <p:grpSp>
                    <p:nvGrpSpPr>
                      <p:cNvPr id="113" name="Graphique 2">
                        <a:extLst>
                          <a:ext uri="{FF2B5EF4-FFF2-40B4-BE49-F238E27FC236}">
                            <a16:creationId xmlns:a16="http://schemas.microsoft.com/office/drawing/2014/main" id="{80B54ECA-FD68-D951-ECDF-1060F277B4D2}"/>
                          </a:ext>
                        </a:extLst>
                      </p:cNvPr>
                      <p:cNvGrpSpPr/>
                      <p:nvPr/>
                    </p:nvGrpSpPr>
                    <p:grpSpPr>
                      <a:xfrm>
                        <a:off x="3796873" y="1836660"/>
                        <a:ext cx="57210" cy="57210"/>
                        <a:chOff x="3796873" y="1836660"/>
                        <a:chExt cx="57210" cy="57210"/>
                      </a:xfrm>
                      <a:solidFill>
                        <a:srgbClr val="000000"/>
                      </a:solidFill>
                    </p:grpSpPr>
                    <p:sp>
                      <p:nvSpPr>
                        <p:cNvPr id="114" name="Forme libre : forme 113">
                          <a:extLst>
                            <a:ext uri="{FF2B5EF4-FFF2-40B4-BE49-F238E27FC236}">
                              <a16:creationId xmlns:a16="http://schemas.microsoft.com/office/drawing/2014/main" id="{25F9F80F-8A6E-C738-06AA-88699606EA11}"/>
                            </a:ext>
                          </a:extLst>
                        </p:cNvPr>
                        <p:cNvSpPr/>
                        <p:nvPr/>
                      </p:nvSpPr>
                      <p:spPr>
                        <a:xfrm rot="9719999">
                          <a:off x="3809624" y="1851524"/>
                          <a:ext cx="16252" cy="32504"/>
                        </a:xfrm>
                        <a:custGeom>
                          <a:avLst/>
                          <a:gdLst>
                            <a:gd name="connsiteX0" fmla="*/ 154 w 16252"/>
                            <a:gd name="connsiteY0" fmla="*/ 49 h 32504"/>
                            <a:gd name="connsiteX1" fmla="*/ 154 w 16252"/>
                            <a:gd name="connsiteY1" fmla="*/ 32553 h 32504"/>
                            <a:gd name="connsiteX2" fmla="*/ 16406 w 16252"/>
                            <a:gd name="connsiteY2" fmla="*/ 32553 h 32504"/>
                          </a:gdLst>
                          <a:ahLst/>
                          <a:cxnLst>
                            <a:cxn ang="0">
                              <a:pos x="connsiteX0" y="connsiteY0"/>
                            </a:cxn>
                            <a:cxn ang="0">
                              <a:pos x="connsiteX1" y="connsiteY1"/>
                            </a:cxn>
                            <a:cxn ang="0">
                              <a:pos x="connsiteX2" y="connsiteY2"/>
                            </a:cxn>
                          </a:cxnLst>
                          <a:rect l="l" t="t" r="r" b="b"/>
                          <a:pathLst>
                            <a:path w="16252" h="32504">
                              <a:moveTo>
                                <a:pt x="154" y="49"/>
                              </a:moveTo>
                              <a:lnTo>
                                <a:pt x="154" y="32553"/>
                              </a:lnTo>
                              <a:lnTo>
                                <a:pt x="16406" y="32553"/>
                              </a:lnTo>
                              <a:close/>
                            </a:path>
                          </a:pathLst>
                        </a:custGeom>
                        <a:solidFill>
                          <a:srgbClr val="000000"/>
                        </a:solidFill>
                        <a:ln w="32504" cap="flat">
                          <a:noFill/>
                          <a:prstDash val="solid"/>
                          <a:miter/>
                        </a:ln>
                      </p:spPr>
                      <p:txBody>
                        <a:bodyPr rtlCol="0" anchor="ctr"/>
                        <a:lstStyle/>
                        <a:p>
                          <a:endParaRPr lang="en-US"/>
                        </a:p>
                      </p:txBody>
                    </p:sp>
                    <p:sp>
                      <p:nvSpPr>
                        <p:cNvPr id="115" name="Forme libre : forme 114">
                          <a:extLst>
                            <a:ext uri="{FF2B5EF4-FFF2-40B4-BE49-F238E27FC236}">
                              <a16:creationId xmlns:a16="http://schemas.microsoft.com/office/drawing/2014/main" id="{D5CABF04-DEDA-B0ED-0F00-38D2DC81DF97}"/>
                            </a:ext>
                          </a:extLst>
                        </p:cNvPr>
                        <p:cNvSpPr/>
                        <p:nvPr/>
                      </p:nvSpPr>
                      <p:spPr>
                        <a:xfrm rot="-1080001" flipV="1">
                          <a:off x="3825080" y="1846502"/>
                          <a:ext cx="16252" cy="32504"/>
                        </a:xfrm>
                        <a:custGeom>
                          <a:avLst/>
                          <a:gdLst>
                            <a:gd name="connsiteX0" fmla="*/ 155 w 16252"/>
                            <a:gd name="connsiteY0" fmla="*/ 49 h 32504"/>
                            <a:gd name="connsiteX1" fmla="*/ 155 w 16252"/>
                            <a:gd name="connsiteY1" fmla="*/ 32553 h 32504"/>
                            <a:gd name="connsiteX2" fmla="*/ 16407 w 16252"/>
                            <a:gd name="connsiteY2" fmla="*/ 32553 h 32504"/>
                          </a:gdLst>
                          <a:ahLst/>
                          <a:cxnLst>
                            <a:cxn ang="0">
                              <a:pos x="connsiteX0" y="connsiteY0"/>
                            </a:cxn>
                            <a:cxn ang="0">
                              <a:pos x="connsiteX1" y="connsiteY1"/>
                            </a:cxn>
                            <a:cxn ang="0">
                              <a:pos x="connsiteX2" y="connsiteY2"/>
                            </a:cxn>
                          </a:cxnLst>
                          <a:rect l="l" t="t" r="r" b="b"/>
                          <a:pathLst>
                            <a:path w="16252" h="32504">
                              <a:moveTo>
                                <a:pt x="155" y="49"/>
                              </a:moveTo>
                              <a:lnTo>
                                <a:pt x="155" y="32553"/>
                              </a:lnTo>
                              <a:lnTo>
                                <a:pt x="16407" y="32553"/>
                              </a:lnTo>
                              <a:close/>
                            </a:path>
                          </a:pathLst>
                        </a:custGeom>
                        <a:solidFill>
                          <a:srgbClr val="000000"/>
                        </a:solidFill>
                        <a:ln w="32504" cap="flat">
                          <a:noFill/>
                          <a:prstDash val="solid"/>
                          <a:miter/>
                        </a:ln>
                      </p:spPr>
                      <p:txBody>
                        <a:bodyPr rtlCol="0" anchor="ctr"/>
                        <a:lstStyle/>
                        <a:p>
                          <a:endParaRPr lang="en-US"/>
                        </a:p>
                      </p:txBody>
                    </p:sp>
                  </p:grpSp>
                </p:grpSp>
              </p:grpSp>
              <p:grpSp>
                <p:nvGrpSpPr>
                  <p:cNvPr id="37" name="Graphique 2">
                    <a:extLst>
                      <a:ext uri="{FF2B5EF4-FFF2-40B4-BE49-F238E27FC236}">
                        <a16:creationId xmlns:a16="http://schemas.microsoft.com/office/drawing/2014/main" id="{E86F417C-7EE3-AD9C-B13D-49D72F81DDF1}"/>
                      </a:ext>
                    </a:extLst>
                  </p:cNvPr>
                  <p:cNvGrpSpPr/>
                  <p:nvPr/>
                </p:nvGrpSpPr>
                <p:grpSpPr>
                  <a:xfrm>
                    <a:off x="3656162" y="1628524"/>
                    <a:ext cx="114314" cy="112454"/>
                    <a:chOff x="3656162" y="1628524"/>
                    <a:chExt cx="114314" cy="112454"/>
                  </a:xfrm>
                  <a:solidFill>
                    <a:srgbClr val="FFFFFF"/>
                  </a:solidFill>
                </p:grpSpPr>
                <p:grpSp>
                  <p:nvGrpSpPr>
                    <p:cNvPr id="92" name="Graphique 2">
                      <a:extLst>
                        <a:ext uri="{FF2B5EF4-FFF2-40B4-BE49-F238E27FC236}">
                          <a16:creationId xmlns:a16="http://schemas.microsoft.com/office/drawing/2014/main" id="{D08D4980-519F-A306-A7AA-ACBF4C64D465}"/>
                        </a:ext>
                      </a:extLst>
                    </p:cNvPr>
                    <p:cNvGrpSpPr/>
                    <p:nvPr/>
                  </p:nvGrpSpPr>
                  <p:grpSpPr>
                    <a:xfrm>
                      <a:off x="3691235" y="1673666"/>
                      <a:ext cx="57210" cy="57210"/>
                      <a:chOff x="3691235" y="1673666"/>
                      <a:chExt cx="57210" cy="57210"/>
                    </a:xfrm>
                    <a:solidFill>
                      <a:srgbClr val="000000"/>
                    </a:solidFill>
                  </p:grpSpPr>
                  <p:sp>
                    <p:nvSpPr>
                      <p:cNvPr id="107" name="Forme libre : forme 106">
                        <a:extLst>
                          <a:ext uri="{FF2B5EF4-FFF2-40B4-BE49-F238E27FC236}">
                            <a16:creationId xmlns:a16="http://schemas.microsoft.com/office/drawing/2014/main" id="{6184C727-CD1D-E81A-79C1-8FA6AD179F6D}"/>
                          </a:ext>
                        </a:extLst>
                      </p:cNvPr>
                      <p:cNvSpPr/>
                      <p:nvPr/>
                    </p:nvSpPr>
                    <p:spPr>
                      <a:xfrm rot="-3240013" flipV="1">
                        <a:off x="3716490" y="1679445"/>
                        <a:ext cx="16252" cy="32504"/>
                      </a:xfrm>
                      <a:custGeom>
                        <a:avLst/>
                        <a:gdLst>
                          <a:gd name="connsiteX0" fmla="*/ 144 w 16252"/>
                          <a:gd name="connsiteY0" fmla="*/ 31 h 32504"/>
                          <a:gd name="connsiteX1" fmla="*/ 144 w 16252"/>
                          <a:gd name="connsiteY1" fmla="*/ 32535 h 32504"/>
                          <a:gd name="connsiteX2" fmla="*/ 16396 w 16252"/>
                          <a:gd name="connsiteY2" fmla="*/ 32535 h 32504"/>
                        </a:gdLst>
                        <a:ahLst/>
                        <a:cxnLst>
                          <a:cxn ang="0">
                            <a:pos x="connsiteX0" y="connsiteY0"/>
                          </a:cxn>
                          <a:cxn ang="0">
                            <a:pos x="connsiteX1" y="connsiteY1"/>
                          </a:cxn>
                          <a:cxn ang="0">
                            <a:pos x="connsiteX2" y="connsiteY2"/>
                          </a:cxn>
                        </a:cxnLst>
                        <a:rect l="l" t="t" r="r" b="b"/>
                        <a:pathLst>
                          <a:path w="16252" h="32504">
                            <a:moveTo>
                              <a:pt x="144" y="31"/>
                            </a:moveTo>
                            <a:lnTo>
                              <a:pt x="144" y="32535"/>
                            </a:lnTo>
                            <a:lnTo>
                              <a:pt x="16396" y="32535"/>
                            </a:lnTo>
                            <a:close/>
                          </a:path>
                        </a:pathLst>
                      </a:custGeom>
                      <a:solidFill>
                        <a:srgbClr val="000000"/>
                      </a:solidFill>
                      <a:ln w="32504" cap="flat">
                        <a:noFill/>
                        <a:prstDash val="solid"/>
                        <a:miter/>
                      </a:ln>
                    </p:spPr>
                    <p:txBody>
                      <a:bodyPr rtlCol="0" anchor="ctr"/>
                      <a:lstStyle/>
                      <a:p>
                        <a:endParaRPr lang="en-US"/>
                      </a:p>
                    </p:txBody>
                  </p:sp>
                  <p:sp>
                    <p:nvSpPr>
                      <p:cNvPr id="108" name="Forme libre : forme 107">
                        <a:extLst>
                          <a:ext uri="{FF2B5EF4-FFF2-40B4-BE49-F238E27FC236}">
                            <a16:creationId xmlns:a16="http://schemas.microsoft.com/office/drawing/2014/main" id="{2C525F10-B9D9-BF32-9F61-61CEB6F5396A}"/>
                          </a:ext>
                        </a:extLst>
                      </p:cNvPr>
                      <p:cNvSpPr/>
                      <p:nvPr/>
                    </p:nvSpPr>
                    <p:spPr>
                      <a:xfrm rot="7559987">
                        <a:off x="3706937" y="1692593"/>
                        <a:ext cx="16252" cy="32504"/>
                      </a:xfrm>
                      <a:custGeom>
                        <a:avLst/>
                        <a:gdLst>
                          <a:gd name="connsiteX0" fmla="*/ 143 w 16252"/>
                          <a:gd name="connsiteY0" fmla="*/ 32 h 32504"/>
                          <a:gd name="connsiteX1" fmla="*/ 143 w 16252"/>
                          <a:gd name="connsiteY1" fmla="*/ 32537 h 32504"/>
                          <a:gd name="connsiteX2" fmla="*/ 16395 w 16252"/>
                          <a:gd name="connsiteY2" fmla="*/ 32537 h 32504"/>
                        </a:gdLst>
                        <a:ahLst/>
                        <a:cxnLst>
                          <a:cxn ang="0">
                            <a:pos x="connsiteX0" y="connsiteY0"/>
                          </a:cxn>
                          <a:cxn ang="0">
                            <a:pos x="connsiteX1" y="connsiteY1"/>
                          </a:cxn>
                          <a:cxn ang="0">
                            <a:pos x="connsiteX2" y="connsiteY2"/>
                          </a:cxn>
                        </a:cxnLst>
                        <a:rect l="l" t="t" r="r" b="b"/>
                        <a:pathLst>
                          <a:path w="16252" h="32504">
                            <a:moveTo>
                              <a:pt x="143" y="32"/>
                            </a:moveTo>
                            <a:lnTo>
                              <a:pt x="143" y="32537"/>
                            </a:lnTo>
                            <a:lnTo>
                              <a:pt x="16395" y="32537"/>
                            </a:lnTo>
                            <a:close/>
                          </a:path>
                        </a:pathLst>
                      </a:custGeom>
                      <a:solidFill>
                        <a:srgbClr val="000000"/>
                      </a:solidFill>
                      <a:ln w="32504" cap="flat">
                        <a:noFill/>
                        <a:prstDash val="solid"/>
                        <a:miter/>
                      </a:ln>
                    </p:spPr>
                    <p:txBody>
                      <a:bodyPr rtlCol="0" anchor="ctr"/>
                      <a:lstStyle/>
                      <a:p>
                        <a:endParaRPr lang="en-US"/>
                      </a:p>
                    </p:txBody>
                  </p:sp>
                </p:grpSp>
                <p:grpSp>
                  <p:nvGrpSpPr>
                    <p:cNvPr id="93" name="Graphique 2">
                      <a:extLst>
                        <a:ext uri="{FF2B5EF4-FFF2-40B4-BE49-F238E27FC236}">
                          <a16:creationId xmlns:a16="http://schemas.microsoft.com/office/drawing/2014/main" id="{0EE4D378-8F22-F533-2CAB-9918F0448E4F}"/>
                        </a:ext>
                      </a:extLst>
                    </p:cNvPr>
                    <p:cNvGrpSpPr/>
                    <p:nvPr/>
                  </p:nvGrpSpPr>
                  <p:grpSpPr>
                    <a:xfrm>
                      <a:off x="3678949" y="1628524"/>
                      <a:ext cx="90541" cy="94541"/>
                      <a:chOff x="3678949" y="1628524"/>
                      <a:chExt cx="90541" cy="94541"/>
                    </a:xfrm>
                    <a:solidFill>
                      <a:srgbClr val="000000"/>
                    </a:solidFill>
                  </p:grpSpPr>
                  <p:grpSp>
                    <p:nvGrpSpPr>
                      <p:cNvPr id="101" name="Graphique 2">
                        <a:extLst>
                          <a:ext uri="{FF2B5EF4-FFF2-40B4-BE49-F238E27FC236}">
                            <a16:creationId xmlns:a16="http://schemas.microsoft.com/office/drawing/2014/main" id="{4E22B3FD-23B1-996D-DE8F-82DE9070426A}"/>
                          </a:ext>
                        </a:extLst>
                      </p:cNvPr>
                      <p:cNvGrpSpPr/>
                      <p:nvPr/>
                    </p:nvGrpSpPr>
                    <p:grpSpPr>
                      <a:xfrm>
                        <a:off x="3705843" y="1659231"/>
                        <a:ext cx="51610" cy="51610"/>
                        <a:chOff x="3705843" y="1659231"/>
                        <a:chExt cx="51610" cy="51610"/>
                      </a:xfrm>
                      <a:solidFill>
                        <a:srgbClr val="000000"/>
                      </a:solidFill>
                    </p:grpSpPr>
                    <p:sp>
                      <p:nvSpPr>
                        <p:cNvPr id="105" name="Forme libre : forme 104">
                          <a:extLst>
                            <a:ext uri="{FF2B5EF4-FFF2-40B4-BE49-F238E27FC236}">
                              <a16:creationId xmlns:a16="http://schemas.microsoft.com/office/drawing/2014/main" id="{B7E85884-DDAE-06D4-85ED-EE8F8BBFE2CF}"/>
                            </a:ext>
                          </a:extLst>
                        </p:cNvPr>
                        <p:cNvSpPr/>
                        <p:nvPr/>
                      </p:nvSpPr>
                      <p:spPr>
                        <a:xfrm rot="-7560013" flipV="1">
                          <a:off x="3718745" y="1662210"/>
                          <a:ext cx="16252" cy="32504"/>
                        </a:xfrm>
                        <a:custGeom>
                          <a:avLst/>
                          <a:gdLst>
                            <a:gd name="connsiteX0" fmla="*/ 144 w 16252"/>
                            <a:gd name="connsiteY0" fmla="*/ 29 h 32504"/>
                            <a:gd name="connsiteX1" fmla="*/ 144 w 16252"/>
                            <a:gd name="connsiteY1" fmla="*/ 32534 h 32504"/>
                            <a:gd name="connsiteX2" fmla="*/ 16396 w 16252"/>
                            <a:gd name="connsiteY2" fmla="*/ 32534 h 32504"/>
                          </a:gdLst>
                          <a:ahLst/>
                          <a:cxnLst>
                            <a:cxn ang="0">
                              <a:pos x="connsiteX0" y="connsiteY0"/>
                            </a:cxn>
                            <a:cxn ang="0">
                              <a:pos x="connsiteX1" y="connsiteY1"/>
                            </a:cxn>
                            <a:cxn ang="0">
                              <a:pos x="connsiteX2" y="connsiteY2"/>
                            </a:cxn>
                          </a:cxnLst>
                          <a:rect l="l" t="t" r="r" b="b"/>
                          <a:pathLst>
                            <a:path w="16252" h="32504">
                              <a:moveTo>
                                <a:pt x="144" y="29"/>
                              </a:moveTo>
                              <a:lnTo>
                                <a:pt x="144" y="32534"/>
                              </a:lnTo>
                              <a:lnTo>
                                <a:pt x="16396" y="32534"/>
                              </a:lnTo>
                              <a:close/>
                            </a:path>
                          </a:pathLst>
                        </a:custGeom>
                        <a:solidFill>
                          <a:srgbClr val="000000"/>
                        </a:solidFill>
                        <a:ln w="32504" cap="flat">
                          <a:noFill/>
                          <a:prstDash val="solid"/>
                          <a:miter/>
                        </a:ln>
                      </p:spPr>
                      <p:txBody>
                        <a:bodyPr rtlCol="0" anchor="ctr"/>
                        <a:lstStyle/>
                        <a:p>
                          <a:endParaRPr lang="en-US"/>
                        </a:p>
                      </p:txBody>
                    </p:sp>
                    <p:sp>
                      <p:nvSpPr>
                        <p:cNvPr id="106" name="Forme libre : forme 105">
                          <a:extLst>
                            <a:ext uri="{FF2B5EF4-FFF2-40B4-BE49-F238E27FC236}">
                              <a16:creationId xmlns:a16="http://schemas.microsoft.com/office/drawing/2014/main" id="{A894FCA1-11E9-492D-62E5-FA9492523A83}"/>
                            </a:ext>
                          </a:extLst>
                        </p:cNvPr>
                        <p:cNvSpPr/>
                        <p:nvPr/>
                      </p:nvSpPr>
                      <p:spPr>
                        <a:xfrm rot="3239987">
                          <a:off x="3728298" y="1675358"/>
                          <a:ext cx="16252" cy="32504"/>
                        </a:xfrm>
                        <a:custGeom>
                          <a:avLst/>
                          <a:gdLst>
                            <a:gd name="connsiteX0" fmla="*/ 145 w 16252"/>
                            <a:gd name="connsiteY0" fmla="*/ 31 h 32504"/>
                            <a:gd name="connsiteX1" fmla="*/ 145 w 16252"/>
                            <a:gd name="connsiteY1" fmla="*/ 32535 h 32504"/>
                            <a:gd name="connsiteX2" fmla="*/ 16397 w 16252"/>
                            <a:gd name="connsiteY2" fmla="*/ 32535 h 32504"/>
                          </a:gdLst>
                          <a:ahLst/>
                          <a:cxnLst>
                            <a:cxn ang="0">
                              <a:pos x="connsiteX0" y="connsiteY0"/>
                            </a:cxn>
                            <a:cxn ang="0">
                              <a:pos x="connsiteX1" y="connsiteY1"/>
                            </a:cxn>
                            <a:cxn ang="0">
                              <a:pos x="connsiteX2" y="connsiteY2"/>
                            </a:cxn>
                          </a:cxnLst>
                          <a:rect l="l" t="t" r="r" b="b"/>
                          <a:pathLst>
                            <a:path w="16252" h="32504">
                              <a:moveTo>
                                <a:pt x="145" y="31"/>
                              </a:moveTo>
                              <a:lnTo>
                                <a:pt x="145" y="32535"/>
                              </a:lnTo>
                              <a:lnTo>
                                <a:pt x="16397" y="32535"/>
                              </a:lnTo>
                              <a:close/>
                            </a:path>
                          </a:pathLst>
                        </a:custGeom>
                        <a:solidFill>
                          <a:srgbClr val="000000"/>
                        </a:solidFill>
                        <a:ln w="32504" cap="flat">
                          <a:noFill/>
                          <a:prstDash val="solid"/>
                          <a:miter/>
                        </a:ln>
                      </p:spPr>
                      <p:txBody>
                        <a:bodyPr rtlCol="0" anchor="ctr"/>
                        <a:lstStyle/>
                        <a:p>
                          <a:endParaRPr lang="en-US"/>
                        </a:p>
                      </p:txBody>
                    </p:sp>
                  </p:grpSp>
                  <p:grpSp>
                    <p:nvGrpSpPr>
                      <p:cNvPr id="102" name="Graphique 2">
                        <a:extLst>
                          <a:ext uri="{FF2B5EF4-FFF2-40B4-BE49-F238E27FC236}">
                            <a16:creationId xmlns:a16="http://schemas.microsoft.com/office/drawing/2014/main" id="{132A817F-B1D0-F9D7-9B80-0594CB9E995F}"/>
                          </a:ext>
                        </a:extLst>
                      </p:cNvPr>
                      <p:cNvGrpSpPr/>
                      <p:nvPr/>
                    </p:nvGrpSpPr>
                    <p:grpSpPr>
                      <a:xfrm>
                        <a:off x="3698426" y="1648001"/>
                        <a:ext cx="40958" cy="40958"/>
                        <a:chOff x="3698426" y="1648001"/>
                        <a:chExt cx="40958" cy="40958"/>
                      </a:xfrm>
                      <a:solidFill>
                        <a:srgbClr val="000000"/>
                      </a:solidFill>
                    </p:grpSpPr>
                    <p:sp>
                      <p:nvSpPr>
                        <p:cNvPr id="103" name="Forme libre : forme 102">
                          <a:extLst>
                            <a:ext uri="{FF2B5EF4-FFF2-40B4-BE49-F238E27FC236}">
                              <a16:creationId xmlns:a16="http://schemas.microsoft.com/office/drawing/2014/main" id="{F35F6768-22B1-E67D-8833-364D7E2700D2}"/>
                            </a:ext>
                          </a:extLst>
                        </p:cNvPr>
                        <p:cNvSpPr/>
                        <p:nvPr/>
                      </p:nvSpPr>
                      <p:spPr>
                        <a:xfrm rot="9719994" flipV="1">
                          <a:off x="3703050" y="1654739"/>
                          <a:ext cx="16252" cy="32504"/>
                        </a:xfrm>
                        <a:custGeom>
                          <a:avLst/>
                          <a:gdLst>
                            <a:gd name="connsiteX0" fmla="*/ 142 w 16252"/>
                            <a:gd name="connsiteY0" fmla="*/ 28 h 32504"/>
                            <a:gd name="connsiteX1" fmla="*/ 142 w 16252"/>
                            <a:gd name="connsiteY1" fmla="*/ 32533 h 32504"/>
                            <a:gd name="connsiteX2" fmla="*/ 16395 w 16252"/>
                            <a:gd name="connsiteY2" fmla="*/ 32533 h 32504"/>
                          </a:gdLst>
                          <a:ahLst/>
                          <a:cxnLst>
                            <a:cxn ang="0">
                              <a:pos x="connsiteX0" y="connsiteY0"/>
                            </a:cxn>
                            <a:cxn ang="0">
                              <a:pos x="connsiteX1" y="connsiteY1"/>
                            </a:cxn>
                            <a:cxn ang="0">
                              <a:pos x="connsiteX2" y="connsiteY2"/>
                            </a:cxn>
                          </a:cxnLst>
                          <a:rect l="l" t="t" r="r" b="b"/>
                          <a:pathLst>
                            <a:path w="16252" h="32504">
                              <a:moveTo>
                                <a:pt x="142" y="28"/>
                              </a:moveTo>
                              <a:lnTo>
                                <a:pt x="142" y="32533"/>
                              </a:lnTo>
                              <a:lnTo>
                                <a:pt x="16395" y="32533"/>
                              </a:lnTo>
                              <a:close/>
                            </a:path>
                          </a:pathLst>
                        </a:custGeom>
                        <a:solidFill>
                          <a:srgbClr val="000000"/>
                        </a:solidFill>
                        <a:ln w="32505" cap="flat">
                          <a:noFill/>
                          <a:prstDash val="solid"/>
                          <a:miter/>
                        </a:ln>
                      </p:spPr>
                      <p:txBody>
                        <a:bodyPr rtlCol="0" anchor="ctr"/>
                        <a:lstStyle/>
                        <a:p>
                          <a:endParaRPr lang="en-US"/>
                        </a:p>
                      </p:txBody>
                    </p:sp>
                    <p:sp>
                      <p:nvSpPr>
                        <p:cNvPr id="104" name="Forme libre : forme 103">
                          <a:extLst>
                            <a:ext uri="{FF2B5EF4-FFF2-40B4-BE49-F238E27FC236}">
                              <a16:creationId xmlns:a16="http://schemas.microsoft.com/office/drawing/2014/main" id="{4C9BBC0D-3D8A-C008-BA0F-28AE043C643E}"/>
                            </a:ext>
                          </a:extLst>
                        </p:cNvPr>
                        <p:cNvSpPr/>
                        <p:nvPr/>
                      </p:nvSpPr>
                      <p:spPr>
                        <a:xfrm rot="-1080006">
                          <a:off x="3718507" y="1649716"/>
                          <a:ext cx="16252" cy="32504"/>
                        </a:xfrm>
                        <a:custGeom>
                          <a:avLst/>
                          <a:gdLst>
                            <a:gd name="connsiteX0" fmla="*/ 144 w 16252"/>
                            <a:gd name="connsiteY0" fmla="*/ 28 h 32504"/>
                            <a:gd name="connsiteX1" fmla="*/ 144 w 16252"/>
                            <a:gd name="connsiteY1" fmla="*/ 32532 h 32504"/>
                            <a:gd name="connsiteX2" fmla="*/ 16396 w 16252"/>
                            <a:gd name="connsiteY2" fmla="*/ 32532 h 32504"/>
                          </a:gdLst>
                          <a:ahLst/>
                          <a:cxnLst>
                            <a:cxn ang="0">
                              <a:pos x="connsiteX0" y="connsiteY0"/>
                            </a:cxn>
                            <a:cxn ang="0">
                              <a:pos x="connsiteX1" y="connsiteY1"/>
                            </a:cxn>
                            <a:cxn ang="0">
                              <a:pos x="connsiteX2" y="connsiteY2"/>
                            </a:cxn>
                          </a:cxnLst>
                          <a:rect l="l" t="t" r="r" b="b"/>
                          <a:pathLst>
                            <a:path w="16252" h="32504">
                              <a:moveTo>
                                <a:pt x="144" y="28"/>
                              </a:moveTo>
                              <a:lnTo>
                                <a:pt x="144" y="32532"/>
                              </a:lnTo>
                              <a:lnTo>
                                <a:pt x="16396" y="32532"/>
                              </a:lnTo>
                              <a:close/>
                            </a:path>
                          </a:pathLst>
                        </a:custGeom>
                        <a:solidFill>
                          <a:srgbClr val="000000"/>
                        </a:solidFill>
                        <a:ln w="32505" cap="flat">
                          <a:noFill/>
                          <a:prstDash val="solid"/>
                          <a:miter/>
                        </a:ln>
                      </p:spPr>
                      <p:txBody>
                        <a:bodyPr rtlCol="0" anchor="ctr"/>
                        <a:lstStyle/>
                        <a:p>
                          <a:endParaRPr lang="en-US"/>
                        </a:p>
                      </p:txBody>
                    </p:sp>
                  </p:grpSp>
                </p:grpSp>
                <p:grpSp>
                  <p:nvGrpSpPr>
                    <p:cNvPr id="94" name="Graphique 2">
                      <a:extLst>
                        <a:ext uri="{FF2B5EF4-FFF2-40B4-BE49-F238E27FC236}">
                          <a16:creationId xmlns:a16="http://schemas.microsoft.com/office/drawing/2014/main" id="{92EA5AF8-B78F-844C-C5EB-F4598C50B5FE}"/>
                        </a:ext>
                      </a:extLst>
                    </p:cNvPr>
                    <p:cNvGrpSpPr/>
                    <p:nvPr/>
                  </p:nvGrpSpPr>
                  <p:grpSpPr>
                    <a:xfrm>
                      <a:off x="3656162" y="1645080"/>
                      <a:ext cx="90541" cy="94541"/>
                      <a:chOff x="3656162" y="1645080"/>
                      <a:chExt cx="90541" cy="94541"/>
                    </a:xfrm>
                    <a:solidFill>
                      <a:srgbClr val="000000"/>
                    </a:solidFill>
                  </p:grpSpPr>
                  <p:grpSp>
                    <p:nvGrpSpPr>
                      <p:cNvPr id="95" name="Graphique 2">
                        <a:extLst>
                          <a:ext uri="{FF2B5EF4-FFF2-40B4-BE49-F238E27FC236}">
                            <a16:creationId xmlns:a16="http://schemas.microsoft.com/office/drawing/2014/main" id="{C7A5C662-3D86-9253-BD7A-A3DBE62DE5BE}"/>
                          </a:ext>
                        </a:extLst>
                      </p:cNvPr>
                      <p:cNvGrpSpPr/>
                      <p:nvPr/>
                    </p:nvGrpSpPr>
                    <p:grpSpPr>
                      <a:xfrm>
                        <a:off x="3679320" y="1673666"/>
                        <a:ext cx="57210" cy="57210"/>
                        <a:chOff x="3679320" y="1673666"/>
                        <a:chExt cx="57210" cy="57210"/>
                      </a:xfrm>
                      <a:solidFill>
                        <a:srgbClr val="000000"/>
                      </a:solidFill>
                    </p:grpSpPr>
                    <p:sp>
                      <p:nvSpPr>
                        <p:cNvPr id="99" name="Forme libre : forme 98">
                          <a:extLst>
                            <a:ext uri="{FF2B5EF4-FFF2-40B4-BE49-F238E27FC236}">
                              <a16:creationId xmlns:a16="http://schemas.microsoft.com/office/drawing/2014/main" id="{AD1C1E6C-1573-EEDB-207F-C5A2C52ADC2C}"/>
                            </a:ext>
                          </a:extLst>
                        </p:cNvPr>
                        <p:cNvSpPr/>
                        <p:nvPr/>
                      </p:nvSpPr>
                      <p:spPr>
                        <a:xfrm rot="-7560001">
                          <a:off x="3695023" y="1679445"/>
                          <a:ext cx="16252" cy="32504"/>
                        </a:xfrm>
                        <a:custGeom>
                          <a:avLst/>
                          <a:gdLst>
                            <a:gd name="connsiteX0" fmla="*/ 142 w 16252"/>
                            <a:gd name="connsiteY0" fmla="*/ 31 h 32504"/>
                            <a:gd name="connsiteX1" fmla="*/ 142 w 16252"/>
                            <a:gd name="connsiteY1" fmla="*/ 32535 h 32504"/>
                            <a:gd name="connsiteX2" fmla="*/ 16394 w 16252"/>
                            <a:gd name="connsiteY2" fmla="*/ 32535 h 32504"/>
                          </a:gdLst>
                          <a:ahLst/>
                          <a:cxnLst>
                            <a:cxn ang="0">
                              <a:pos x="connsiteX0" y="connsiteY0"/>
                            </a:cxn>
                            <a:cxn ang="0">
                              <a:pos x="connsiteX1" y="connsiteY1"/>
                            </a:cxn>
                            <a:cxn ang="0">
                              <a:pos x="connsiteX2" y="connsiteY2"/>
                            </a:cxn>
                          </a:cxnLst>
                          <a:rect l="l" t="t" r="r" b="b"/>
                          <a:pathLst>
                            <a:path w="16252" h="32504">
                              <a:moveTo>
                                <a:pt x="142" y="31"/>
                              </a:moveTo>
                              <a:lnTo>
                                <a:pt x="142" y="32535"/>
                              </a:lnTo>
                              <a:lnTo>
                                <a:pt x="16394" y="32535"/>
                              </a:lnTo>
                              <a:close/>
                            </a:path>
                          </a:pathLst>
                        </a:custGeom>
                        <a:solidFill>
                          <a:srgbClr val="000000"/>
                        </a:solidFill>
                        <a:ln w="32504" cap="flat">
                          <a:noFill/>
                          <a:prstDash val="solid"/>
                          <a:miter/>
                        </a:ln>
                      </p:spPr>
                      <p:txBody>
                        <a:bodyPr rtlCol="0" anchor="ctr"/>
                        <a:lstStyle/>
                        <a:p>
                          <a:endParaRPr lang="en-US"/>
                        </a:p>
                      </p:txBody>
                    </p:sp>
                    <p:sp>
                      <p:nvSpPr>
                        <p:cNvPr id="100" name="Forme libre : forme 99">
                          <a:extLst>
                            <a:ext uri="{FF2B5EF4-FFF2-40B4-BE49-F238E27FC236}">
                              <a16:creationId xmlns:a16="http://schemas.microsoft.com/office/drawing/2014/main" id="{FB2FC6AD-1D79-A79C-A8F5-5C110D4DEBE1}"/>
                            </a:ext>
                          </a:extLst>
                        </p:cNvPr>
                        <p:cNvSpPr/>
                        <p:nvPr/>
                      </p:nvSpPr>
                      <p:spPr>
                        <a:xfrm rot="3239999" flipV="1">
                          <a:off x="3704576" y="1692593"/>
                          <a:ext cx="16252" cy="32504"/>
                        </a:xfrm>
                        <a:custGeom>
                          <a:avLst/>
                          <a:gdLst>
                            <a:gd name="connsiteX0" fmla="*/ 143 w 16252"/>
                            <a:gd name="connsiteY0" fmla="*/ 32 h 32504"/>
                            <a:gd name="connsiteX1" fmla="*/ 143 w 16252"/>
                            <a:gd name="connsiteY1" fmla="*/ 32537 h 32504"/>
                            <a:gd name="connsiteX2" fmla="*/ 16395 w 16252"/>
                            <a:gd name="connsiteY2" fmla="*/ 32537 h 32504"/>
                          </a:gdLst>
                          <a:ahLst/>
                          <a:cxnLst>
                            <a:cxn ang="0">
                              <a:pos x="connsiteX0" y="connsiteY0"/>
                            </a:cxn>
                            <a:cxn ang="0">
                              <a:pos x="connsiteX1" y="connsiteY1"/>
                            </a:cxn>
                            <a:cxn ang="0">
                              <a:pos x="connsiteX2" y="connsiteY2"/>
                            </a:cxn>
                          </a:cxnLst>
                          <a:rect l="l" t="t" r="r" b="b"/>
                          <a:pathLst>
                            <a:path w="16252" h="32504">
                              <a:moveTo>
                                <a:pt x="143" y="32"/>
                              </a:moveTo>
                              <a:lnTo>
                                <a:pt x="143" y="32537"/>
                              </a:lnTo>
                              <a:lnTo>
                                <a:pt x="16395" y="32537"/>
                              </a:lnTo>
                              <a:close/>
                            </a:path>
                          </a:pathLst>
                        </a:custGeom>
                        <a:solidFill>
                          <a:srgbClr val="000000"/>
                        </a:solidFill>
                        <a:ln w="32504" cap="flat">
                          <a:noFill/>
                          <a:prstDash val="solid"/>
                          <a:miter/>
                        </a:ln>
                      </p:spPr>
                      <p:txBody>
                        <a:bodyPr rtlCol="0" anchor="ctr"/>
                        <a:lstStyle/>
                        <a:p>
                          <a:endParaRPr lang="en-US"/>
                        </a:p>
                      </p:txBody>
                    </p:sp>
                  </p:grpSp>
                  <p:grpSp>
                    <p:nvGrpSpPr>
                      <p:cNvPr id="96" name="Graphique 2">
                        <a:extLst>
                          <a:ext uri="{FF2B5EF4-FFF2-40B4-BE49-F238E27FC236}">
                            <a16:creationId xmlns:a16="http://schemas.microsoft.com/office/drawing/2014/main" id="{9090B69A-6455-2D03-74AB-C0905F31B156}"/>
                          </a:ext>
                        </a:extLst>
                      </p:cNvPr>
                      <p:cNvGrpSpPr/>
                      <p:nvPr/>
                    </p:nvGrpSpPr>
                    <p:grpSpPr>
                      <a:xfrm>
                        <a:off x="3670312" y="1659231"/>
                        <a:ext cx="51610" cy="51610"/>
                        <a:chOff x="3670312" y="1659231"/>
                        <a:chExt cx="51610" cy="51610"/>
                      </a:xfrm>
                      <a:solidFill>
                        <a:srgbClr val="000000"/>
                      </a:solidFill>
                    </p:grpSpPr>
                    <p:sp>
                      <p:nvSpPr>
                        <p:cNvPr id="97" name="Forme libre : forme 96">
                          <a:extLst>
                            <a:ext uri="{FF2B5EF4-FFF2-40B4-BE49-F238E27FC236}">
                              <a16:creationId xmlns:a16="http://schemas.microsoft.com/office/drawing/2014/main" id="{5D0209C4-DE70-60FE-C638-191E58C4C170}"/>
                            </a:ext>
                          </a:extLst>
                        </p:cNvPr>
                        <p:cNvSpPr/>
                        <p:nvPr/>
                      </p:nvSpPr>
                      <p:spPr>
                        <a:xfrm rot="-3240008">
                          <a:off x="3692768" y="1662210"/>
                          <a:ext cx="16252" cy="32504"/>
                        </a:xfrm>
                        <a:custGeom>
                          <a:avLst/>
                          <a:gdLst>
                            <a:gd name="connsiteX0" fmla="*/ 141 w 16252"/>
                            <a:gd name="connsiteY0" fmla="*/ 29 h 32504"/>
                            <a:gd name="connsiteX1" fmla="*/ 141 w 16252"/>
                            <a:gd name="connsiteY1" fmla="*/ 32534 h 32504"/>
                            <a:gd name="connsiteX2" fmla="*/ 16394 w 16252"/>
                            <a:gd name="connsiteY2" fmla="*/ 32534 h 32504"/>
                          </a:gdLst>
                          <a:ahLst/>
                          <a:cxnLst>
                            <a:cxn ang="0">
                              <a:pos x="connsiteX0" y="connsiteY0"/>
                            </a:cxn>
                            <a:cxn ang="0">
                              <a:pos x="connsiteX1" y="connsiteY1"/>
                            </a:cxn>
                            <a:cxn ang="0">
                              <a:pos x="connsiteX2" y="connsiteY2"/>
                            </a:cxn>
                          </a:cxnLst>
                          <a:rect l="l" t="t" r="r" b="b"/>
                          <a:pathLst>
                            <a:path w="16252" h="32504">
                              <a:moveTo>
                                <a:pt x="141" y="29"/>
                              </a:moveTo>
                              <a:lnTo>
                                <a:pt x="141" y="32534"/>
                              </a:lnTo>
                              <a:lnTo>
                                <a:pt x="16394" y="32534"/>
                              </a:lnTo>
                              <a:close/>
                            </a:path>
                          </a:pathLst>
                        </a:custGeom>
                        <a:solidFill>
                          <a:srgbClr val="000000"/>
                        </a:solidFill>
                        <a:ln w="32505" cap="flat">
                          <a:noFill/>
                          <a:prstDash val="solid"/>
                          <a:miter/>
                        </a:ln>
                      </p:spPr>
                      <p:txBody>
                        <a:bodyPr rtlCol="0" anchor="ctr"/>
                        <a:lstStyle/>
                        <a:p>
                          <a:endParaRPr lang="en-US"/>
                        </a:p>
                      </p:txBody>
                    </p:sp>
                    <p:sp>
                      <p:nvSpPr>
                        <p:cNvPr id="98" name="Forme libre : forme 97">
                          <a:extLst>
                            <a:ext uri="{FF2B5EF4-FFF2-40B4-BE49-F238E27FC236}">
                              <a16:creationId xmlns:a16="http://schemas.microsoft.com/office/drawing/2014/main" id="{5D0ADD3D-8BA0-B831-698D-136E1BE4017A}"/>
                            </a:ext>
                          </a:extLst>
                        </p:cNvPr>
                        <p:cNvSpPr/>
                        <p:nvPr/>
                      </p:nvSpPr>
                      <p:spPr>
                        <a:xfrm rot="7559992" flipV="1">
                          <a:off x="3683215" y="1675358"/>
                          <a:ext cx="16252" cy="32504"/>
                        </a:xfrm>
                        <a:custGeom>
                          <a:avLst/>
                          <a:gdLst>
                            <a:gd name="connsiteX0" fmla="*/ 140 w 16252"/>
                            <a:gd name="connsiteY0" fmla="*/ 31 h 32504"/>
                            <a:gd name="connsiteX1" fmla="*/ 140 w 16252"/>
                            <a:gd name="connsiteY1" fmla="*/ 32535 h 32504"/>
                            <a:gd name="connsiteX2" fmla="*/ 16393 w 16252"/>
                            <a:gd name="connsiteY2" fmla="*/ 32535 h 32504"/>
                          </a:gdLst>
                          <a:ahLst/>
                          <a:cxnLst>
                            <a:cxn ang="0">
                              <a:pos x="connsiteX0" y="connsiteY0"/>
                            </a:cxn>
                            <a:cxn ang="0">
                              <a:pos x="connsiteX1" y="connsiteY1"/>
                            </a:cxn>
                            <a:cxn ang="0">
                              <a:pos x="connsiteX2" y="connsiteY2"/>
                            </a:cxn>
                          </a:cxnLst>
                          <a:rect l="l" t="t" r="r" b="b"/>
                          <a:pathLst>
                            <a:path w="16252" h="32504">
                              <a:moveTo>
                                <a:pt x="140" y="31"/>
                              </a:moveTo>
                              <a:lnTo>
                                <a:pt x="140" y="32535"/>
                              </a:lnTo>
                              <a:lnTo>
                                <a:pt x="16393" y="32535"/>
                              </a:lnTo>
                              <a:close/>
                            </a:path>
                          </a:pathLst>
                        </a:custGeom>
                        <a:solidFill>
                          <a:srgbClr val="000000"/>
                        </a:solidFill>
                        <a:ln w="32505" cap="flat">
                          <a:noFill/>
                          <a:prstDash val="solid"/>
                          <a:miter/>
                        </a:ln>
                      </p:spPr>
                      <p:txBody>
                        <a:bodyPr rtlCol="0" anchor="ctr"/>
                        <a:lstStyle/>
                        <a:p>
                          <a:endParaRPr lang="en-US"/>
                        </a:p>
                      </p:txBody>
                    </p:sp>
                  </p:grpSp>
                </p:grpSp>
              </p:grpSp>
              <p:grpSp>
                <p:nvGrpSpPr>
                  <p:cNvPr id="38" name="Graphique 2">
                    <a:extLst>
                      <a:ext uri="{FF2B5EF4-FFF2-40B4-BE49-F238E27FC236}">
                        <a16:creationId xmlns:a16="http://schemas.microsoft.com/office/drawing/2014/main" id="{780C5A1C-FA82-D989-219D-53E6652221FB}"/>
                      </a:ext>
                    </a:extLst>
                  </p:cNvPr>
                  <p:cNvGrpSpPr/>
                  <p:nvPr/>
                </p:nvGrpSpPr>
                <p:grpSpPr>
                  <a:xfrm>
                    <a:off x="3728675" y="1699909"/>
                    <a:ext cx="114314" cy="112454"/>
                    <a:chOff x="3728675" y="1699909"/>
                    <a:chExt cx="114314" cy="112454"/>
                  </a:xfrm>
                  <a:solidFill>
                    <a:srgbClr val="FFFFFF"/>
                  </a:solidFill>
                </p:grpSpPr>
                <p:grpSp>
                  <p:nvGrpSpPr>
                    <p:cNvPr id="75" name="Graphique 2">
                      <a:extLst>
                        <a:ext uri="{FF2B5EF4-FFF2-40B4-BE49-F238E27FC236}">
                          <a16:creationId xmlns:a16="http://schemas.microsoft.com/office/drawing/2014/main" id="{E9A62493-D8A7-B374-278F-F20740C70E0D}"/>
                        </a:ext>
                      </a:extLst>
                    </p:cNvPr>
                    <p:cNvGrpSpPr/>
                    <p:nvPr/>
                  </p:nvGrpSpPr>
                  <p:grpSpPr>
                    <a:xfrm>
                      <a:off x="3742580" y="1739148"/>
                      <a:ext cx="57210" cy="57210"/>
                      <a:chOff x="3742580" y="1739148"/>
                      <a:chExt cx="57210" cy="57210"/>
                    </a:xfrm>
                    <a:solidFill>
                      <a:srgbClr val="000000"/>
                    </a:solidFill>
                  </p:grpSpPr>
                  <p:sp>
                    <p:nvSpPr>
                      <p:cNvPr id="90" name="Forme libre : forme 89">
                        <a:extLst>
                          <a:ext uri="{FF2B5EF4-FFF2-40B4-BE49-F238E27FC236}">
                            <a16:creationId xmlns:a16="http://schemas.microsoft.com/office/drawing/2014/main" id="{41E3A7ED-E7B6-5B7F-CDB5-DB96BAC691D6}"/>
                          </a:ext>
                        </a:extLst>
                      </p:cNvPr>
                      <p:cNvSpPr/>
                      <p:nvPr/>
                    </p:nvSpPr>
                    <p:spPr>
                      <a:xfrm rot="1080001" flipV="1">
                        <a:off x="3770787" y="1754012"/>
                        <a:ext cx="16252" cy="32504"/>
                      </a:xfrm>
                      <a:custGeom>
                        <a:avLst/>
                        <a:gdLst>
                          <a:gd name="connsiteX0" fmla="*/ 149 w 16252"/>
                          <a:gd name="connsiteY0" fmla="*/ 39 h 32504"/>
                          <a:gd name="connsiteX1" fmla="*/ 149 w 16252"/>
                          <a:gd name="connsiteY1" fmla="*/ 32543 h 32504"/>
                          <a:gd name="connsiteX2" fmla="*/ 16402 w 16252"/>
                          <a:gd name="connsiteY2" fmla="*/ 32543 h 32504"/>
                        </a:gdLst>
                        <a:ahLst/>
                        <a:cxnLst>
                          <a:cxn ang="0">
                            <a:pos x="connsiteX0" y="connsiteY0"/>
                          </a:cxn>
                          <a:cxn ang="0">
                            <a:pos x="connsiteX1" y="connsiteY1"/>
                          </a:cxn>
                          <a:cxn ang="0">
                            <a:pos x="connsiteX2" y="connsiteY2"/>
                          </a:cxn>
                        </a:cxnLst>
                        <a:rect l="l" t="t" r="r" b="b"/>
                        <a:pathLst>
                          <a:path w="16252" h="32504">
                            <a:moveTo>
                              <a:pt x="149" y="39"/>
                            </a:moveTo>
                            <a:lnTo>
                              <a:pt x="149" y="32543"/>
                            </a:lnTo>
                            <a:lnTo>
                              <a:pt x="16402" y="32543"/>
                            </a:lnTo>
                            <a:close/>
                          </a:path>
                        </a:pathLst>
                      </a:custGeom>
                      <a:solidFill>
                        <a:srgbClr val="000000"/>
                      </a:solidFill>
                      <a:ln w="32504" cap="flat">
                        <a:noFill/>
                        <a:prstDash val="solid"/>
                        <a:miter/>
                      </a:ln>
                    </p:spPr>
                    <p:txBody>
                      <a:bodyPr rtlCol="0" anchor="ctr"/>
                      <a:lstStyle/>
                      <a:p>
                        <a:endParaRPr lang="en-US"/>
                      </a:p>
                    </p:txBody>
                  </p:sp>
                  <p:sp>
                    <p:nvSpPr>
                      <p:cNvPr id="91" name="Forme libre : forme 90">
                        <a:extLst>
                          <a:ext uri="{FF2B5EF4-FFF2-40B4-BE49-F238E27FC236}">
                            <a16:creationId xmlns:a16="http://schemas.microsoft.com/office/drawing/2014/main" id="{40B5C25B-1388-D6FD-69CD-A0397A11D238}"/>
                          </a:ext>
                        </a:extLst>
                      </p:cNvPr>
                      <p:cNvSpPr/>
                      <p:nvPr/>
                    </p:nvSpPr>
                    <p:spPr>
                      <a:xfrm rot="-9719999">
                        <a:off x="3755330" y="1748989"/>
                        <a:ext cx="16252" cy="32504"/>
                      </a:xfrm>
                      <a:custGeom>
                        <a:avLst/>
                        <a:gdLst>
                          <a:gd name="connsiteX0" fmla="*/ 148 w 16252"/>
                          <a:gd name="connsiteY0" fmla="*/ 38 h 32504"/>
                          <a:gd name="connsiteX1" fmla="*/ 148 w 16252"/>
                          <a:gd name="connsiteY1" fmla="*/ 32543 h 32504"/>
                          <a:gd name="connsiteX2" fmla="*/ 16400 w 16252"/>
                          <a:gd name="connsiteY2" fmla="*/ 32543 h 32504"/>
                        </a:gdLst>
                        <a:ahLst/>
                        <a:cxnLst>
                          <a:cxn ang="0">
                            <a:pos x="connsiteX0" y="connsiteY0"/>
                          </a:cxn>
                          <a:cxn ang="0">
                            <a:pos x="connsiteX1" y="connsiteY1"/>
                          </a:cxn>
                          <a:cxn ang="0">
                            <a:pos x="connsiteX2" y="connsiteY2"/>
                          </a:cxn>
                        </a:cxnLst>
                        <a:rect l="l" t="t" r="r" b="b"/>
                        <a:pathLst>
                          <a:path w="16252" h="32504">
                            <a:moveTo>
                              <a:pt x="148" y="38"/>
                            </a:moveTo>
                            <a:lnTo>
                              <a:pt x="148" y="32543"/>
                            </a:lnTo>
                            <a:lnTo>
                              <a:pt x="16400" y="32543"/>
                            </a:lnTo>
                            <a:close/>
                          </a:path>
                        </a:pathLst>
                      </a:custGeom>
                      <a:solidFill>
                        <a:srgbClr val="000000"/>
                      </a:solidFill>
                      <a:ln w="32504" cap="flat">
                        <a:noFill/>
                        <a:prstDash val="solid"/>
                        <a:miter/>
                      </a:ln>
                    </p:spPr>
                    <p:txBody>
                      <a:bodyPr rtlCol="0" anchor="ctr"/>
                      <a:lstStyle/>
                      <a:p>
                        <a:endParaRPr lang="en-US"/>
                      </a:p>
                    </p:txBody>
                  </p:sp>
                </p:grpSp>
                <p:grpSp>
                  <p:nvGrpSpPr>
                    <p:cNvPr id="76" name="Graphique 2">
                      <a:extLst>
                        <a:ext uri="{FF2B5EF4-FFF2-40B4-BE49-F238E27FC236}">
                          <a16:creationId xmlns:a16="http://schemas.microsoft.com/office/drawing/2014/main" id="{CB9C5097-C5CC-50DC-4A90-B08ED88D85EA}"/>
                        </a:ext>
                      </a:extLst>
                    </p:cNvPr>
                    <p:cNvGrpSpPr/>
                    <p:nvPr/>
                  </p:nvGrpSpPr>
                  <p:grpSpPr>
                    <a:xfrm>
                      <a:off x="3752448" y="1716466"/>
                      <a:ext cx="90541" cy="94541"/>
                      <a:chOff x="3752448" y="1716466"/>
                      <a:chExt cx="90541" cy="94541"/>
                    </a:xfrm>
                    <a:solidFill>
                      <a:srgbClr val="000000"/>
                    </a:solidFill>
                  </p:grpSpPr>
                  <p:grpSp>
                    <p:nvGrpSpPr>
                      <p:cNvPr id="84" name="Graphique 2">
                        <a:extLst>
                          <a:ext uri="{FF2B5EF4-FFF2-40B4-BE49-F238E27FC236}">
                            <a16:creationId xmlns:a16="http://schemas.microsoft.com/office/drawing/2014/main" id="{1D76952C-4A4B-9EA6-9875-BD657F083DCF}"/>
                          </a:ext>
                        </a:extLst>
                      </p:cNvPr>
                      <p:cNvGrpSpPr/>
                      <p:nvPr/>
                    </p:nvGrpSpPr>
                    <p:grpSpPr>
                      <a:xfrm>
                        <a:off x="3762620" y="1745052"/>
                        <a:ext cx="57210" cy="57210"/>
                        <a:chOff x="3762620" y="1745052"/>
                        <a:chExt cx="57210" cy="57210"/>
                      </a:xfrm>
                      <a:solidFill>
                        <a:srgbClr val="000000"/>
                      </a:solidFill>
                    </p:grpSpPr>
                    <p:sp>
                      <p:nvSpPr>
                        <p:cNvPr id="88" name="Forme libre : forme 87">
                          <a:extLst>
                            <a:ext uri="{FF2B5EF4-FFF2-40B4-BE49-F238E27FC236}">
                              <a16:creationId xmlns:a16="http://schemas.microsoft.com/office/drawing/2014/main" id="{0E42E3C9-F29C-8E01-8775-EE7077AE2751}"/>
                            </a:ext>
                          </a:extLst>
                        </p:cNvPr>
                        <p:cNvSpPr/>
                        <p:nvPr/>
                      </p:nvSpPr>
                      <p:spPr>
                        <a:xfrm rot="-3239999" flipV="1">
                          <a:off x="3787876" y="1750830"/>
                          <a:ext cx="16252" cy="32504"/>
                        </a:xfrm>
                        <a:custGeom>
                          <a:avLst/>
                          <a:gdLst>
                            <a:gd name="connsiteX0" fmla="*/ 151 w 16252"/>
                            <a:gd name="connsiteY0" fmla="*/ 39 h 32504"/>
                            <a:gd name="connsiteX1" fmla="*/ 151 w 16252"/>
                            <a:gd name="connsiteY1" fmla="*/ 32543 h 32504"/>
                            <a:gd name="connsiteX2" fmla="*/ 16403 w 16252"/>
                            <a:gd name="connsiteY2" fmla="*/ 32543 h 32504"/>
                          </a:gdLst>
                          <a:ahLst/>
                          <a:cxnLst>
                            <a:cxn ang="0">
                              <a:pos x="connsiteX0" y="connsiteY0"/>
                            </a:cxn>
                            <a:cxn ang="0">
                              <a:pos x="connsiteX1" y="connsiteY1"/>
                            </a:cxn>
                            <a:cxn ang="0">
                              <a:pos x="connsiteX2" y="connsiteY2"/>
                            </a:cxn>
                          </a:cxnLst>
                          <a:rect l="l" t="t" r="r" b="b"/>
                          <a:pathLst>
                            <a:path w="16252" h="32504">
                              <a:moveTo>
                                <a:pt x="151" y="39"/>
                              </a:moveTo>
                              <a:lnTo>
                                <a:pt x="151" y="32543"/>
                              </a:lnTo>
                              <a:lnTo>
                                <a:pt x="16403" y="32543"/>
                              </a:lnTo>
                              <a:close/>
                            </a:path>
                          </a:pathLst>
                        </a:custGeom>
                        <a:solidFill>
                          <a:srgbClr val="000000"/>
                        </a:solidFill>
                        <a:ln w="32504" cap="flat">
                          <a:noFill/>
                          <a:prstDash val="solid"/>
                          <a:miter/>
                        </a:ln>
                      </p:spPr>
                      <p:txBody>
                        <a:bodyPr rtlCol="0" anchor="ctr"/>
                        <a:lstStyle/>
                        <a:p>
                          <a:endParaRPr lang="en-US"/>
                        </a:p>
                      </p:txBody>
                    </p:sp>
                    <p:sp>
                      <p:nvSpPr>
                        <p:cNvPr id="89" name="Forme libre : forme 88">
                          <a:extLst>
                            <a:ext uri="{FF2B5EF4-FFF2-40B4-BE49-F238E27FC236}">
                              <a16:creationId xmlns:a16="http://schemas.microsoft.com/office/drawing/2014/main" id="{91EFD78E-7C67-CC5C-B46C-DEED80F81DC5}"/>
                            </a:ext>
                          </a:extLst>
                        </p:cNvPr>
                        <p:cNvSpPr/>
                        <p:nvPr/>
                      </p:nvSpPr>
                      <p:spPr>
                        <a:xfrm rot="7560001">
                          <a:off x="3778323" y="1763979"/>
                          <a:ext cx="16252" cy="32504"/>
                        </a:xfrm>
                        <a:custGeom>
                          <a:avLst/>
                          <a:gdLst>
                            <a:gd name="connsiteX0" fmla="*/ 150 w 16252"/>
                            <a:gd name="connsiteY0" fmla="*/ 40 h 32504"/>
                            <a:gd name="connsiteX1" fmla="*/ 150 w 16252"/>
                            <a:gd name="connsiteY1" fmla="*/ 32544 h 32504"/>
                            <a:gd name="connsiteX2" fmla="*/ 16402 w 16252"/>
                            <a:gd name="connsiteY2" fmla="*/ 32544 h 32504"/>
                          </a:gdLst>
                          <a:ahLst/>
                          <a:cxnLst>
                            <a:cxn ang="0">
                              <a:pos x="connsiteX0" y="connsiteY0"/>
                            </a:cxn>
                            <a:cxn ang="0">
                              <a:pos x="connsiteX1" y="connsiteY1"/>
                            </a:cxn>
                            <a:cxn ang="0">
                              <a:pos x="connsiteX2" y="connsiteY2"/>
                            </a:cxn>
                          </a:cxnLst>
                          <a:rect l="l" t="t" r="r" b="b"/>
                          <a:pathLst>
                            <a:path w="16252" h="32504">
                              <a:moveTo>
                                <a:pt x="150" y="40"/>
                              </a:moveTo>
                              <a:lnTo>
                                <a:pt x="150" y="32544"/>
                              </a:lnTo>
                              <a:lnTo>
                                <a:pt x="16402" y="32544"/>
                              </a:lnTo>
                              <a:close/>
                            </a:path>
                          </a:pathLst>
                        </a:custGeom>
                        <a:solidFill>
                          <a:srgbClr val="000000"/>
                        </a:solidFill>
                        <a:ln w="32504" cap="flat">
                          <a:noFill/>
                          <a:prstDash val="solid"/>
                          <a:miter/>
                        </a:ln>
                      </p:spPr>
                      <p:txBody>
                        <a:bodyPr rtlCol="0" anchor="ctr"/>
                        <a:lstStyle/>
                        <a:p>
                          <a:endParaRPr lang="en-US"/>
                        </a:p>
                      </p:txBody>
                    </p:sp>
                  </p:grpSp>
                  <p:grpSp>
                    <p:nvGrpSpPr>
                      <p:cNvPr id="85" name="Graphique 2">
                        <a:extLst>
                          <a:ext uri="{FF2B5EF4-FFF2-40B4-BE49-F238E27FC236}">
                            <a16:creationId xmlns:a16="http://schemas.microsoft.com/office/drawing/2014/main" id="{E09198DF-9C26-75A0-9809-8C9068AF8AA3}"/>
                          </a:ext>
                        </a:extLst>
                      </p:cNvPr>
                      <p:cNvGrpSpPr/>
                      <p:nvPr/>
                    </p:nvGrpSpPr>
                    <p:grpSpPr>
                      <a:xfrm>
                        <a:off x="3777228" y="1730616"/>
                        <a:ext cx="51610" cy="51610"/>
                        <a:chOff x="3777228" y="1730616"/>
                        <a:chExt cx="51610" cy="51610"/>
                      </a:xfrm>
                      <a:solidFill>
                        <a:srgbClr val="000000"/>
                      </a:solidFill>
                    </p:grpSpPr>
                    <p:sp>
                      <p:nvSpPr>
                        <p:cNvPr id="86" name="Forme libre : forme 85">
                          <a:extLst>
                            <a:ext uri="{FF2B5EF4-FFF2-40B4-BE49-F238E27FC236}">
                              <a16:creationId xmlns:a16="http://schemas.microsoft.com/office/drawing/2014/main" id="{71E4C847-4A42-AB54-5F7B-D92D3CE425C1}"/>
                            </a:ext>
                          </a:extLst>
                        </p:cNvPr>
                        <p:cNvSpPr/>
                        <p:nvPr/>
                      </p:nvSpPr>
                      <p:spPr>
                        <a:xfrm rot="-7559992" flipV="1">
                          <a:off x="3790131" y="1733595"/>
                          <a:ext cx="16252" cy="32504"/>
                        </a:xfrm>
                        <a:custGeom>
                          <a:avLst/>
                          <a:gdLst>
                            <a:gd name="connsiteX0" fmla="*/ 152 w 16252"/>
                            <a:gd name="connsiteY0" fmla="*/ 37 h 32504"/>
                            <a:gd name="connsiteX1" fmla="*/ 152 w 16252"/>
                            <a:gd name="connsiteY1" fmla="*/ 32541 h 32504"/>
                            <a:gd name="connsiteX2" fmla="*/ 16404 w 16252"/>
                            <a:gd name="connsiteY2" fmla="*/ 32541 h 32504"/>
                          </a:gdLst>
                          <a:ahLst/>
                          <a:cxnLst>
                            <a:cxn ang="0">
                              <a:pos x="connsiteX0" y="connsiteY0"/>
                            </a:cxn>
                            <a:cxn ang="0">
                              <a:pos x="connsiteX1" y="connsiteY1"/>
                            </a:cxn>
                            <a:cxn ang="0">
                              <a:pos x="connsiteX2" y="connsiteY2"/>
                            </a:cxn>
                          </a:cxnLst>
                          <a:rect l="l" t="t" r="r" b="b"/>
                          <a:pathLst>
                            <a:path w="16252" h="32504">
                              <a:moveTo>
                                <a:pt x="152" y="37"/>
                              </a:moveTo>
                              <a:lnTo>
                                <a:pt x="152" y="32541"/>
                              </a:lnTo>
                              <a:lnTo>
                                <a:pt x="16404" y="32541"/>
                              </a:lnTo>
                              <a:close/>
                            </a:path>
                          </a:pathLst>
                        </a:custGeom>
                        <a:solidFill>
                          <a:srgbClr val="000000"/>
                        </a:solidFill>
                        <a:ln w="32505" cap="flat">
                          <a:noFill/>
                          <a:prstDash val="solid"/>
                          <a:miter/>
                        </a:ln>
                      </p:spPr>
                      <p:txBody>
                        <a:bodyPr rtlCol="0" anchor="ctr"/>
                        <a:lstStyle/>
                        <a:p>
                          <a:endParaRPr lang="en-US"/>
                        </a:p>
                      </p:txBody>
                    </p:sp>
                    <p:sp>
                      <p:nvSpPr>
                        <p:cNvPr id="87" name="Forme libre : forme 86">
                          <a:extLst>
                            <a:ext uri="{FF2B5EF4-FFF2-40B4-BE49-F238E27FC236}">
                              <a16:creationId xmlns:a16="http://schemas.microsoft.com/office/drawing/2014/main" id="{BFA84C67-E6DB-E84D-4D1F-F8B3973C59CB}"/>
                            </a:ext>
                          </a:extLst>
                        </p:cNvPr>
                        <p:cNvSpPr/>
                        <p:nvPr/>
                      </p:nvSpPr>
                      <p:spPr>
                        <a:xfrm rot="3240008">
                          <a:off x="3799684" y="1746743"/>
                          <a:ext cx="16252" cy="32504"/>
                        </a:xfrm>
                        <a:custGeom>
                          <a:avLst/>
                          <a:gdLst>
                            <a:gd name="connsiteX0" fmla="*/ 153 w 16252"/>
                            <a:gd name="connsiteY0" fmla="*/ 38 h 32504"/>
                            <a:gd name="connsiteX1" fmla="*/ 153 w 16252"/>
                            <a:gd name="connsiteY1" fmla="*/ 32543 h 32504"/>
                            <a:gd name="connsiteX2" fmla="*/ 16405 w 16252"/>
                            <a:gd name="connsiteY2" fmla="*/ 32543 h 32504"/>
                          </a:gdLst>
                          <a:ahLst/>
                          <a:cxnLst>
                            <a:cxn ang="0">
                              <a:pos x="connsiteX0" y="connsiteY0"/>
                            </a:cxn>
                            <a:cxn ang="0">
                              <a:pos x="connsiteX1" y="connsiteY1"/>
                            </a:cxn>
                            <a:cxn ang="0">
                              <a:pos x="connsiteX2" y="connsiteY2"/>
                            </a:cxn>
                          </a:cxnLst>
                          <a:rect l="l" t="t" r="r" b="b"/>
                          <a:pathLst>
                            <a:path w="16252" h="32504">
                              <a:moveTo>
                                <a:pt x="153" y="38"/>
                              </a:moveTo>
                              <a:lnTo>
                                <a:pt x="153" y="32543"/>
                              </a:lnTo>
                              <a:lnTo>
                                <a:pt x="16405" y="32543"/>
                              </a:lnTo>
                              <a:close/>
                            </a:path>
                          </a:pathLst>
                        </a:custGeom>
                        <a:solidFill>
                          <a:srgbClr val="000000"/>
                        </a:solidFill>
                        <a:ln w="32505" cap="flat">
                          <a:noFill/>
                          <a:prstDash val="solid"/>
                          <a:miter/>
                        </a:ln>
                      </p:spPr>
                      <p:txBody>
                        <a:bodyPr rtlCol="0" anchor="ctr"/>
                        <a:lstStyle/>
                        <a:p>
                          <a:endParaRPr lang="en-US"/>
                        </a:p>
                      </p:txBody>
                    </p:sp>
                  </p:grpSp>
                </p:grpSp>
                <p:grpSp>
                  <p:nvGrpSpPr>
                    <p:cNvPr id="77" name="Graphique 2">
                      <a:extLst>
                        <a:ext uri="{FF2B5EF4-FFF2-40B4-BE49-F238E27FC236}">
                          <a16:creationId xmlns:a16="http://schemas.microsoft.com/office/drawing/2014/main" id="{7A4F2ADC-3FE0-4A63-F74C-EFFFC977CD69}"/>
                        </a:ext>
                      </a:extLst>
                    </p:cNvPr>
                    <p:cNvGrpSpPr/>
                    <p:nvPr/>
                  </p:nvGrpSpPr>
                  <p:grpSpPr>
                    <a:xfrm>
                      <a:off x="3729660" y="1699909"/>
                      <a:ext cx="90541" cy="94541"/>
                      <a:chOff x="3729660" y="1699909"/>
                      <a:chExt cx="90541" cy="94541"/>
                    </a:xfrm>
                    <a:solidFill>
                      <a:srgbClr val="000000"/>
                    </a:solidFill>
                  </p:grpSpPr>
                  <p:grpSp>
                    <p:nvGrpSpPr>
                      <p:cNvPr id="78" name="Graphique 2">
                        <a:extLst>
                          <a:ext uri="{FF2B5EF4-FFF2-40B4-BE49-F238E27FC236}">
                            <a16:creationId xmlns:a16="http://schemas.microsoft.com/office/drawing/2014/main" id="{D93B50CC-E192-8DD6-BC7E-BE86512BBF1C}"/>
                          </a:ext>
                        </a:extLst>
                      </p:cNvPr>
                      <p:cNvGrpSpPr/>
                      <p:nvPr/>
                    </p:nvGrpSpPr>
                    <p:grpSpPr>
                      <a:xfrm>
                        <a:off x="3741698" y="1730616"/>
                        <a:ext cx="51610" cy="51610"/>
                        <a:chOff x="3741698" y="1730616"/>
                        <a:chExt cx="51610" cy="51610"/>
                      </a:xfrm>
                      <a:solidFill>
                        <a:srgbClr val="000000"/>
                      </a:solidFill>
                    </p:grpSpPr>
                    <p:sp>
                      <p:nvSpPr>
                        <p:cNvPr id="82" name="Forme libre : forme 81">
                          <a:extLst>
                            <a:ext uri="{FF2B5EF4-FFF2-40B4-BE49-F238E27FC236}">
                              <a16:creationId xmlns:a16="http://schemas.microsoft.com/office/drawing/2014/main" id="{280F27B1-1FFD-43B1-B0D8-2076E09C67F6}"/>
                            </a:ext>
                          </a:extLst>
                        </p:cNvPr>
                        <p:cNvSpPr/>
                        <p:nvPr/>
                      </p:nvSpPr>
                      <p:spPr>
                        <a:xfrm rot="-3239987">
                          <a:off x="3764153" y="1733595"/>
                          <a:ext cx="16252" cy="32504"/>
                        </a:xfrm>
                        <a:custGeom>
                          <a:avLst/>
                          <a:gdLst>
                            <a:gd name="connsiteX0" fmla="*/ 149 w 16252"/>
                            <a:gd name="connsiteY0" fmla="*/ 37 h 32504"/>
                            <a:gd name="connsiteX1" fmla="*/ 149 w 16252"/>
                            <a:gd name="connsiteY1" fmla="*/ 32541 h 32504"/>
                            <a:gd name="connsiteX2" fmla="*/ 16401 w 16252"/>
                            <a:gd name="connsiteY2" fmla="*/ 32541 h 32504"/>
                          </a:gdLst>
                          <a:ahLst/>
                          <a:cxnLst>
                            <a:cxn ang="0">
                              <a:pos x="connsiteX0" y="connsiteY0"/>
                            </a:cxn>
                            <a:cxn ang="0">
                              <a:pos x="connsiteX1" y="connsiteY1"/>
                            </a:cxn>
                            <a:cxn ang="0">
                              <a:pos x="connsiteX2" y="connsiteY2"/>
                            </a:cxn>
                          </a:cxnLst>
                          <a:rect l="l" t="t" r="r" b="b"/>
                          <a:pathLst>
                            <a:path w="16252" h="32504">
                              <a:moveTo>
                                <a:pt x="149" y="37"/>
                              </a:moveTo>
                              <a:lnTo>
                                <a:pt x="149" y="32541"/>
                              </a:lnTo>
                              <a:lnTo>
                                <a:pt x="16401" y="32541"/>
                              </a:lnTo>
                              <a:close/>
                            </a:path>
                          </a:pathLst>
                        </a:custGeom>
                        <a:solidFill>
                          <a:srgbClr val="000000"/>
                        </a:solidFill>
                        <a:ln w="32504" cap="flat">
                          <a:noFill/>
                          <a:prstDash val="solid"/>
                          <a:miter/>
                        </a:ln>
                      </p:spPr>
                      <p:txBody>
                        <a:bodyPr rtlCol="0" anchor="ctr"/>
                        <a:lstStyle/>
                        <a:p>
                          <a:endParaRPr lang="en-US"/>
                        </a:p>
                      </p:txBody>
                    </p:sp>
                    <p:sp>
                      <p:nvSpPr>
                        <p:cNvPr id="83" name="Forme libre : forme 82">
                          <a:extLst>
                            <a:ext uri="{FF2B5EF4-FFF2-40B4-BE49-F238E27FC236}">
                              <a16:creationId xmlns:a16="http://schemas.microsoft.com/office/drawing/2014/main" id="{B5BCE12B-9D77-20FA-7D5A-A8E585D85C11}"/>
                            </a:ext>
                          </a:extLst>
                        </p:cNvPr>
                        <p:cNvSpPr/>
                        <p:nvPr/>
                      </p:nvSpPr>
                      <p:spPr>
                        <a:xfrm rot="7560013" flipV="1">
                          <a:off x="3754600" y="1746743"/>
                          <a:ext cx="16252" cy="32504"/>
                        </a:xfrm>
                        <a:custGeom>
                          <a:avLst/>
                          <a:gdLst>
                            <a:gd name="connsiteX0" fmla="*/ 148 w 16252"/>
                            <a:gd name="connsiteY0" fmla="*/ 38 h 32504"/>
                            <a:gd name="connsiteX1" fmla="*/ 148 w 16252"/>
                            <a:gd name="connsiteY1" fmla="*/ 32542 h 32504"/>
                            <a:gd name="connsiteX2" fmla="*/ 16400 w 16252"/>
                            <a:gd name="connsiteY2" fmla="*/ 32542 h 32504"/>
                          </a:gdLst>
                          <a:ahLst/>
                          <a:cxnLst>
                            <a:cxn ang="0">
                              <a:pos x="connsiteX0" y="connsiteY0"/>
                            </a:cxn>
                            <a:cxn ang="0">
                              <a:pos x="connsiteX1" y="connsiteY1"/>
                            </a:cxn>
                            <a:cxn ang="0">
                              <a:pos x="connsiteX2" y="connsiteY2"/>
                            </a:cxn>
                          </a:cxnLst>
                          <a:rect l="l" t="t" r="r" b="b"/>
                          <a:pathLst>
                            <a:path w="16252" h="32504">
                              <a:moveTo>
                                <a:pt x="148" y="38"/>
                              </a:moveTo>
                              <a:lnTo>
                                <a:pt x="148" y="32542"/>
                              </a:lnTo>
                              <a:lnTo>
                                <a:pt x="16400" y="32542"/>
                              </a:lnTo>
                              <a:close/>
                            </a:path>
                          </a:pathLst>
                        </a:custGeom>
                        <a:solidFill>
                          <a:srgbClr val="000000"/>
                        </a:solidFill>
                        <a:ln w="32504" cap="flat">
                          <a:noFill/>
                          <a:prstDash val="solid"/>
                          <a:miter/>
                        </a:ln>
                      </p:spPr>
                      <p:txBody>
                        <a:bodyPr rtlCol="0" anchor="ctr"/>
                        <a:lstStyle/>
                        <a:p>
                          <a:endParaRPr lang="en-US"/>
                        </a:p>
                      </p:txBody>
                    </p:sp>
                  </p:grpSp>
                  <p:grpSp>
                    <p:nvGrpSpPr>
                      <p:cNvPr id="79" name="Graphique 2">
                        <a:extLst>
                          <a:ext uri="{FF2B5EF4-FFF2-40B4-BE49-F238E27FC236}">
                            <a16:creationId xmlns:a16="http://schemas.microsoft.com/office/drawing/2014/main" id="{292D7E17-7765-C35B-A248-A81F73AC44F4}"/>
                          </a:ext>
                        </a:extLst>
                      </p:cNvPr>
                      <p:cNvGrpSpPr/>
                      <p:nvPr/>
                    </p:nvGrpSpPr>
                    <p:grpSpPr>
                      <a:xfrm>
                        <a:off x="3759767" y="1719386"/>
                        <a:ext cx="40958" cy="40958"/>
                        <a:chOff x="3759767" y="1719386"/>
                        <a:chExt cx="40958" cy="40958"/>
                      </a:xfrm>
                      <a:solidFill>
                        <a:srgbClr val="000000"/>
                      </a:solidFill>
                    </p:grpSpPr>
                    <p:sp>
                      <p:nvSpPr>
                        <p:cNvPr id="80" name="Forme libre : forme 79">
                          <a:extLst>
                            <a:ext uri="{FF2B5EF4-FFF2-40B4-BE49-F238E27FC236}">
                              <a16:creationId xmlns:a16="http://schemas.microsoft.com/office/drawing/2014/main" id="{BED7B601-FE93-565C-5B93-F4C2E0834003}"/>
                            </a:ext>
                          </a:extLst>
                        </p:cNvPr>
                        <p:cNvSpPr/>
                        <p:nvPr/>
                      </p:nvSpPr>
                      <p:spPr>
                        <a:xfrm rot="1080006">
                          <a:off x="3779848" y="1726124"/>
                          <a:ext cx="16252" cy="32504"/>
                        </a:xfrm>
                        <a:custGeom>
                          <a:avLst/>
                          <a:gdLst>
                            <a:gd name="connsiteX0" fmla="*/ 150 w 16252"/>
                            <a:gd name="connsiteY0" fmla="*/ 36 h 32504"/>
                            <a:gd name="connsiteX1" fmla="*/ 150 w 16252"/>
                            <a:gd name="connsiteY1" fmla="*/ 32540 h 32504"/>
                            <a:gd name="connsiteX2" fmla="*/ 16403 w 16252"/>
                            <a:gd name="connsiteY2" fmla="*/ 32540 h 32504"/>
                          </a:gdLst>
                          <a:ahLst/>
                          <a:cxnLst>
                            <a:cxn ang="0">
                              <a:pos x="connsiteX0" y="connsiteY0"/>
                            </a:cxn>
                            <a:cxn ang="0">
                              <a:pos x="connsiteX1" y="connsiteY1"/>
                            </a:cxn>
                            <a:cxn ang="0">
                              <a:pos x="connsiteX2" y="connsiteY2"/>
                            </a:cxn>
                          </a:cxnLst>
                          <a:rect l="l" t="t" r="r" b="b"/>
                          <a:pathLst>
                            <a:path w="16252" h="32504">
                              <a:moveTo>
                                <a:pt x="150" y="36"/>
                              </a:moveTo>
                              <a:lnTo>
                                <a:pt x="150" y="32540"/>
                              </a:lnTo>
                              <a:lnTo>
                                <a:pt x="16403" y="32540"/>
                              </a:lnTo>
                              <a:close/>
                            </a:path>
                          </a:pathLst>
                        </a:custGeom>
                        <a:solidFill>
                          <a:srgbClr val="000000"/>
                        </a:solidFill>
                        <a:ln w="32505" cap="flat">
                          <a:noFill/>
                          <a:prstDash val="solid"/>
                          <a:miter/>
                        </a:ln>
                      </p:spPr>
                      <p:txBody>
                        <a:bodyPr rtlCol="0" anchor="ctr"/>
                        <a:lstStyle/>
                        <a:p>
                          <a:endParaRPr lang="en-US"/>
                        </a:p>
                      </p:txBody>
                    </p:sp>
                    <p:sp>
                      <p:nvSpPr>
                        <p:cNvPr id="81" name="Forme libre : forme 80">
                          <a:extLst>
                            <a:ext uri="{FF2B5EF4-FFF2-40B4-BE49-F238E27FC236}">
                              <a16:creationId xmlns:a16="http://schemas.microsoft.com/office/drawing/2014/main" id="{9B6F51E5-77D9-3AF2-47DE-EBCE88C866CB}"/>
                            </a:ext>
                          </a:extLst>
                        </p:cNvPr>
                        <p:cNvSpPr/>
                        <p:nvPr/>
                      </p:nvSpPr>
                      <p:spPr>
                        <a:xfrm rot="-9719994" flipV="1">
                          <a:off x="3764391" y="1721102"/>
                          <a:ext cx="16252" cy="32504"/>
                        </a:xfrm>
                        <a:custGeom>
                          <a:avLst/>
                          <a:gdLst>
                            <a:gd name="connsiteX0" fmla="*/ 149 w 16252"/>
                            <a:gd name="connsiteY0" fmla="*/ 35 h 32504"/>
                            <a:gd name="connsiteX1" fmla="*/ 149 w 16252"/>
                            <a:gd name="connsiteY1" fmla="*/ 32540 h 32504"/>
                            <a:gd name="connsiteX2" fmla="*/ 16401 w 16252"/>
                            <a:gd name="connsiteY2" fmla="*/ 32540 h 32504"/>
                          </a:gdLst>
                          <a:ahLst/>
                          <a:cxnLst>
                            <a:cxn ang="0">
                              <a:pos x="connsiteX0" y="connsiteY0"/>
                            </a:cxn>
                            <a:cxn ang="0">
                              <a:pos x="connsiteX1" y="connsiteY1"/>
                            </a:cxn>
                            <a:cxn ang="0">
                              <a:pos x="connsiteX2" y="connsiteY2"/>
                            </a:cxn>
                          </a:cxnLst>
                          <a:rect l="l" t="t" r="r" b="b"/>
                          <a:pathLst>
                            <a:path w="16252" h="32504">
                              <a:moveTo>
                                <a:pt x="149" y="35"/>
                              </a:moveTo>
                              <a:lnTo>
                                <a:pt x="149" y="32540"/>
                              </a:lnTo>
                              <a:lnTo>
                                <a:pt x="16401" y="32540"/>
                              </a:lnTo>
                              <a:close/>
                            </a:path>
                          </a:pathLst>
                        </a:custGeom>
                        <a:solidFill>
                          <a:srgbClr val="000000"/>
                        </a:solidFill>
                        <a:ln w="32505" cap="flat">
                          <a:noFill/>
                          <a:prstDash val="solid"/>
                          <a:miter/>
                        </a:ln>
                      </p:spPr>
                      <p:txBody>
                        <a:bodyPr rtlCol="0" anchor="ctr"/>
                        <a:lstStyle/>
                        <a:p>
                          <a:endParaRPr lang="en-US"/>
                        </a:p>
                      </p:txBody>
                    </p:sp>
                  </p:grpSp>
                </p:grpSp>
              </p:grpSp>
              <p:grpSp>
                <p:nvGrpSpPr>
                  <p:cNvPr id="39" name="Graphique 2">
                    <a:extLst>
                      <a:ext uri="{FF2B5EF4-FFF2-40B4-BE49-F238E27FC236}">
                        <a16:creationId xmlns:a16="http://schemas.microsoft.com/office/drawing/2014/main" id="{D376DFE8-A67E-A2A0-00D7-7B5CD34728E8}"/>
                      </a:ext>
                    </a:extLst>
                  </p:cNvPr>
                  <p:cNvGrpSpPr/>
                  <p:nvPr/>
                </p:nvGrpSpPr>
                <p:grpSpPr>
                  <a:xfrm>
                    <a:off x="3736387" y="1899742"/>
                    <a:ext cx="99587" cy="104984"/>
                    <a:chOff x="3736387" y="1899742"/>
                    <a:chExt cx="99587" cy="104984"/>
                  </a:xfrm>
                  <a:solidFill>
                    <a:srgbClr val="FFFFFF"/>
                  </a:solidFill>
                </p:grpSpPr>
                <p:grpSp>
                  <p:nvGrpSpPr>
                    <p:cNvPr id="58" name="Graphique 2">
                      <a:extLst>
                        <a:ext uri="{FF2B5EF4-FFF2-40B4-BE49-F238E27FC236}">
                          <a16:creationId xmlns:a16="http://schemas.microsoft.com/office/drawing/2014/main" id="{D7670523-859A-4FA9-1AF4-6F4B1FDF3365}"/>
                        </a:ext>
                      </a:extLst>
                    </p:cNvPr>
                    <p:cNvGrpSpPr/>
                    <p:nvPr/>
                  </p:nvGrpSpPr>
                  <p:grpSpPr>
                    <a:xfrm>
                      <a:off x="3744802" y="1916088"/>
                      <a:ext cx="51610" cy="51610"/>
                      <a:chOff x="3744802" y="1916088"/>
                      <a:chExt cx="51610" cy="51610"/>
                    </a:xfrm>
                    <a:solidFill>
                      <a:srgbClr val="000000"/>
                    </a:solidFill>
                  </p:grpSpPr>
                  <p:sp>
                    <p:nvSpPr>
                      <p:cNvPr id="73" name="Forme libre : forme 72">
                        <a:extLst>
                          <a:ext uri="{FF2B5EF4-FFF2-40B4-BE49-F238E27FC236}">
                            <a16:creationId xmlns:a16="http://schemas.microsoft.com/office/drawing/2014/main" id="{876FC32C-9A51-2E5A-A1EB-2B748D4DC500}"/>
                          </a:ext>
                        </a:extLst>
                      </p:cNvPr>
                      <p:cNvSpPr/>
                      <p:nvPr/>
                    </p:nvSpPr>
                    <p:spPr>
                      <a:xfrm rot="5400000" flipV="1">
                        <a:off x="3762481" y="1933767"/>
                        <a:ext cx="16252" cy="32504"/>
                      </a:xfrm>
                      <a:custGeom>
                        <a:avLst/>
                        <a:gdLst>
                          <a:gd name="connsiteX0" fmla="*/ 149 w 16252"/>
                          <a:gd name="connsiteY0" fmla="*/ 58 h 32504"/>
                          <a:gd name="connsiteX1" fmla="*/ 149 w 16252"/>
                          <a:gd name="connsiteY1" fmla="*/ 32562 h 32504"/>
                          <a:gd name="connsiteX2" fmla="*/ 16401 w 16252"/>
                          <a:gd name="connsiteY2" fmla="*/ 32562 h 32504"/>
                        </a:gdLst>
                        <a:ahLst/>
                        <a:cxnLst>
                          <a:cxn ang="0">
                            <a:pos x="connsiteX0" y="connsiteY0"/>
                          </a:cxn>
                          <a:cxn ang="0">
                            <a:pos x="connsiteX1" y="connsiteY1"/>
                          </a:cxn>
                          <a:cxn ang="0">
                            <a:pos x="connsiteX2" y="connsiteY2"/>
                          </a:cxn>
                        </a:cxnLst>
                        <a:rect l="l" t="t" r="r" b="b"/>
                        <a:pathLst>
                          <a:path w="16252" h="32504">
                            <a:moveTo>
                              <a:pt x="149" y="58"/>
                            </a:moveTo>
                            <a:lnTo>
                              <a:pt x="149" y="32562"/>
                            </a:lnTo>
                            <a:lnTo>
                              <a:pt x="16401" y="32562"/>
                            </a:lnTo>
                            <a:close/>
                          </a:path>
                        </a:pathLst>
                      </a:custGeom>
                      <a:solidFill>
                        <a:srgbClr val="000000"/>
                      </a:solidFill>
                      <a:ln w="32504" cap="flat">
                        <a:noFill/>
                        <a:prstDash val="solid"/>
                        <a:miter/>
                      </a:ln>
                    </p:spPr>
                    <p:txBody>
                      <a:bodyPr rtlCol="0" anchor="ctr"/>
                      <a:lstStyle/>
                      <a:p>
                        <a:endParaRPr lang="en-US"/>
                      </a:p>
                    </p:txBody>
                  </p:sp>
                  <p:sp>
                    <p:nvSpPr>
                      <p:cNvPr id="74" name="Forme libre : forme 73">
                        <a:extLst>
                          <a:ext uri="{FF2B5EF4-FFF2-40B4-BE49-F238E27FC236}">
                            <a16:creationId xmlns:a16="http://schemas.microsoft.com/office/drawing/2014/main" id="{EC316A3E-3375-2EA8-D32D-F304711A3A05}"/>
                          </a:ext>
                        </a:extLst>
                      </p:cNvPr>
                      <p:cNvSpPr/>
                      <p:nvPr/>
                    </p:nvSpPr>
                    <p:spPr>
                      <a:xfrm rot="-5400000">
                        <a:off x="3762481" y="1917515"/>
                        <a:ext cx="16252" cy="32504"/>
                      </a:xfrm>
                      <a:custGeom>
                        <a:avLst/>
                        <a:gdLst>
                          <a:gd name="connsiteX0" fmla="*/ 149 w 16252"/>
                          <a:gd name="connsiteY0" fmla="*/ 56 h 32504"/>
                          <a:gd name="connsiteX1" fmla="*/ 149 w 16252"/>
                          <a:gd name="connsiteY1" fmla="*/ 32560 h 32504"/>
                          <a:gd name="connsiteX2" fmla="*/ 16401 w 16252"/>
                          <a:gd name="connsiteY2" fmla="*/ 32560 h 32504"/>
                        </a:gdLst>
                        <a:ahLst/>
                        <a:cxnLst>
                          <a:cxn ang="0">
                            <a:pos x="connsiteX0" y="connsiteY0"/>
                          </a:cxn>
                          <a:cxn ang="0">
                            <a:pos x="connsiteX1" y="connsiteY1"/>
                          </a:cxn>
                          <a:cxn ang="0">
                            <a:pos x="connsiteX2" y="connsiteY2"/>
                          </a:cxn>
                        </a:cxnLst>
                        <a:rect l="l" t="t" r="r" b="b"/>
                        <a:pathLst>
                          <a:path w="16252" h="32504">
                            <a:moveTo>
                              <a:pt x="149" y="56"/>
                            </a:moveTo>
                            <a:lnTo>
                              <a:pt x="149" y="32560"/>
                            </a:lnTo>
                            <a:lnTo>
                              <a:pt x="16401" y="32560"/>
                            </a:lnTo>
                            <a:close/>
                          </a:path>
                        </a:pathLst>
                      </a:custGeom>
                      <a:solidFill>
                        <a:srgbClr val="000000"/>
                      </a:solidFill>
                      <a:ln w="32504" cap="flat">
                        <a:noFill/>
                        <a:prstDash val="solid"/>
                        <a:miter/>
                      </a:ln>
                    </p:spPr>
                    <p:txBody>
                      <a:bodyPr rtlCol="0" anchor="ctr"/>
                      <a:lstStyle/>
                      <a:p>
                        <a:endParaRPr lang="en-US"/>
                      </a:p>
                    </p:txBody>
                  </p:sp>
                </p:grpSp>
                <p:grpSp>
                  <p:nvGrpSpPr>
                    <p:cNvPr id="59" name="Graphique 2">
                      <a:extLst>
                        <a:ext uri="{FF2B5EF4-FFF2-40B4-BE49-F238E27FC236}">
                          <a16:creationId xmlns:a16="http://schemas.microsoft.com/office/drawing/2014/main" id="{5B3B4404-F3E3-222E-0D5D-F6BBEEEF0481}"/>
                        </a:ext>
                      </a:extLst>
                    </p:cNvPr>
                    <p:cNvGrpSpPr/>
                    <p:nvPr/>
                  </p:nvGrpSpPr>
                  <p:grpSpPr>
                    <a:xfrm>
                      <a:off x="3737982" y="1927048"/>
                      <a:ext cx="89288" cy="77677"/>
                      <a:chOff x="3737982" y="1927048"/>
                      <a:chExt cx="89288" cy="77677"/>
                    </a:xfrm>
                    <a:solidFill>
                      <a:srgbClr val="000000"/>
                    </a:solidFill>
                  </p:grpSpPr>
                  <p:grpSp>
                    <p:nvGrpSpPr>
                      <p:cNvPr id="67" name="Graphique 2">
                        <a:extLst>
                          <a:ext uri="{FF2B5EF4-FFF2-40B4-BE49-F238E27FC236}">
                            <a16:creationId xmlns:a16="http://schemas.microsoft.com/office/drawing/2014/main" id="{D9B2426D-0FB2-95FE-5403-411B87EA6E69}"/>
                          </a:ext>
                        </a:extLst>
                      </p:cNvPr>
                      <p:cNvGrpSpPr/>
                      <p:nvPr/>
                    </p:nvGrpSpPr>
                    <p:grpSpPr>
                      <a:xfrm>
                        <a:off x="3742580" y="1934172"/>
                        <a:ext cx="57210" cy="57210"/>
                        <a:chOff x="3742580" y="1934172"/>
                        <a:chExt cx="57210" cy="57210"/>
                      </a:xfrm>
                      <a:solidFill>
                        <a:srgbClr val="000000"/>
                      </a:solidFill>
                    </p:grpSpPr>
                    <p:sp>
                      <p:nvSpPr>
                        <p:cNvPr id="71" name="Forme libre : forme 70">
                          <a:extLst>
                            <a:ext uri="{FF2B5EF4-FFF2-40B4-BE49-F238E27FC236}">
                              <a16:creationId xmlns:a16="http://schemas.microsoft.com/office/drawing/2014/main" id="{88EAA184-9DBC-2CCD-3A93-F0E233F3B011}"/>
                            </a:ext>
                          </a:extLst>
                        </p:cNvPr>
                        <p:cNvSpPr/>
                        <p:nvPr/>
                      </p:nvSpPr>
                      <p:spPr>
                        <a:xfrm rot="1080000" flipV="1">
                          <a:off x="3770787" y="1949036"/>
                          <a:ext cx="16252" cy="32504"/>
                        </a:xfrm>
                        <a:custGeom>
                          <a:avLst/>
                          <a:gdLst>
                            <a:gd name="connsiteX0" fmla="*/ 149 w 16252"/>
                            <a:gd name="connsiteY0" fmla="*/ 59 h 32504"/>
                            <a:gd name="connsiteX1" fmla="*/ 149 w 16252"/>
                            <a:gd name="connsiteY1" fmla="*/ 32564 h 32504"/>
                            <a:gd name="connsiteX2" fmla="*/ 16402 w 16252"/>
                            <a:gd name="connsiteY2" fmla="*/ 32564 h 32504"/>
                          </a:gdLst>
                          <a:ahLst/>
                          <a:cxnLst>
                            <a:cxn ang="0">
                              <a:pos x="connsiteX0" y="connsiteY0"/>
                            </a:cxn>
                            <a:cxn ang="0">
                              <a:pos x="connsiteX1" y="connsiteY1"/>
                            </a:cxn>
                            <a:cxn ang="0">
                              <a:pos x="connsiteX2" y="connsiteY2"/>
                            </a:cxn>
                          </a:cxnLst>
                          <a:rect l="l" t="t" r="r" b="b"/>
                          <a:pathLst>
                            <a:path w="16252" h="32504">
                              <a:moveTo>
                                <a:pt x="149" y="59"/>
                              </a:moveTo>
                              <a:lnTo>
                                <a:pt x="149" y="32564"/>
                              </a:lnTo>
                              <a:lnTo>
                                <a:pt x="16402" y="32564"/>
                              </a:lnTo>
                              <a:close/>
                            </a:path>
                          </a:pathLst>
                        </a:custGeom>
                        <a:solidFill>
                          <a:srgbClr val="000000"/>
                        </a:solidFill>
                        <a:ln w="32504" cap="flat">
                          <a:noFill/>
                          <a:prstDash val="solid"/>
                          <a:miter/>
                        </a:ln>
                      </p:spPr>
                      <p:txBody>
                        <a:bodyPr rtlCol="0" anchor="ctr"/>
                        <a:lstStyle/>
                        <a:p>
                          <a:endParaRPr lang="en-US"/>
                        </a:p>
                      </p:txBody>
                    </p:sp>
                    <p:sp>
                      <p:nvSpPr>
                        <p:cNvPr id="72" name="Forme libre : forme 71">
                          <a:extLst>
                            <a:ext uri="{FF2B5EF4-FFF2-40B4-BE49-F238E27FC236}">
                              <a16:creationId xmlns:a16="http://schemas.microsoft.com/office/drawing/2014/main" id="{4E77CCB9-9D62-AB7A-09BF-9CEF156BBBAF}"/>
                            </a:ext>
                          </a:extLst>
                        </p:cNvPr>
                        <p:cNvSpPr/>
                        <p:nvPr/>
                      </p:nvSpPr>
                      <p:spPr>
                        <a:xfrm rot="-9720000">
                          <a:off x="3755330" y="1944014"/>
                          <a:ext cx="16252" cy="32504"/>
                        </a:xfrm>
                        <a:custGeom>
                          <a:avLst/>
                          <a:gdLst>
                            <a:gd name="connsiteX0" fmla="*/ 148 w 16252"/>
                            <a:gd name="connsiteY0" fmla="*/ 59 h 32504"/>
                            <a:gd name="connsiteX1" fmla="*/ 148 w 16252"/>
                            <a:gd name="connsiteY1" fmla="*/ 32563 h 32504"/>
                            <a:gd name="connsiteX2" fmla="*/ 16400 w 16252"/>
                            <a:gd name="connsiteY2" fmla="*/ 32563 h 32504"/>
                          </a:gdLst>
                          <a:ahLst/>
                          <a:cxnLst>
                            <a:cxn ang="0">
                              <a:pos x="connsiteX0" y="connsiteY0"/>
                            </a:cxn>
                            <a:cxn ang="0">
                              <a:pos x="connsiteX1" y="connsiteY1"/>
                            </a:cxn>
                            <a:cxn ang="0">
                              <a:pos x="connsiteX2" y="connsiteY2"/>
                            </a:cxn>
                          </a:cxnLst>
                          <a:rect l="l" t="t" r="r" b="b"/>
                          <a:pathLst>
                            <a:path w="16252" h="32504">
                              <a:moveTo>
                                <a:pt x="148" y="59"/>
                              </a:moveTo>
                              <a:lnTo>
                                <a:pt x="148" y="32563"/>
                              </a:lnTo>
                              <a:lnTo>
                                <a:pt x="16400" y="32563"/>
                              </a:lnTo>
                              <a:close/>
                            </a:path>
                          </a:pathLst>
                        </a:custGeom>
                        <a:solidFill>
                          <a:srgbClr val="000000"/>
                        </a:solidFill>
                        <a:ln w="32504" cap="flat">
                          <a:noFill/>
                          <a:prstDash val="solid"/>
                          <a:miter/>
                        </a:ln>
                      </p:spPr>
                      <p:txBody>
                        <a:bodyPr rtlCol="0" anchor="ctr"/>
                        <a:lstStyle/>
                        <a:p>
                          <a:endParaRPr lang="en-US"/>
                        </a:p>
                      </p:txBody>
                    </p:sp>
                  </p:grpSp>
                  <p:grpSp>
                    <p:nvGrpSpPr>
                      <p:cNvPr id="68" name="Graphique 2">
                        <a:extLst>
                          <a:ext uri="{FF2B5EF4-FFF2-40B4-BE49-F238E27FC236}">
                            <a16:creationId xmlns:a16="http://schemas.microsoft.com/office/drawing/2014/main" id="{028139CF-6CCC-C8E6-8244-B9737673C871}"/>
                          </a:ext>
                        </a:extLst>
                      </p:cNvPr>
                      <p:cNvGrpSpPr/>
                      <p:nvPr/>
                    </p:nvGrpSpPr>
                    <p:grpSpPr>
                      <a:xfrm>
                        <a:off x="3762620" y="1940076"/>
                        <a:ext cx="57210" cy="57210"/>
                        <a:chOff x="3762620" y="1940076"/>
                        <a:chExt cx="57210" cy="57210"/>
                      </a:xfrm>
                      <a:solidFill>
                        <a:srgbClr val="000000"/>
                      </a:solidFill>
                    </p:grpSpPr>
                    <p:sp>
                      <p:nvSpPr>
                        <p:cNvPr id="69" name="Forme libre : forme 68">
                          <a:extLst>
                            <a:ext uri="{FF2B5EF4-FFF2-40B4-BE49-F238E27FC236}">
                              <a16:creationId xmlns:a16="http://schemas.microsoft.com/office/drawing/2014/main" id="{E0DD932C-D08A-6FE4-FA53-8B7321F8E0DB}"/>
                            </a:ext>
                          </a:extLst>
                        </p:cNvPr>
                        <p:cNvSpPr/>
                        <p:nvPr/>
                      </p:nvSpPr>
                      <p:spPr>
                        <a:xfrm rot="-3239993" flipV="1">
                          <a:off x="3787876" y="1945855"/>
                          <a:ext cx="16252" cy="32504"/>
                        </a:xfrm>
                        <a:custGeom>
                          <a:avLst/>
                          <a:gdLst>
                            <a:gd name="connsiteX0" fmla="*/ 151 w 16252"/>
                            <a:gd name="connsiteY0" fmla="*/ 59 h 32504"/>
                            <a:gd name="connsiteX1" fmla="*/ 151 w 16252"/>
                            <a:gd name="connsiteY1" fmla="*/ 32564 h 32504"/>
                            <a:gd name="connsiteX2" fmla="*/ 16404 w 16252"/>
                            <a:gd name="connsiteY2" fmla="*/ 32564 h 32504"/>
                          </a:gdLst>
                          <a:ahLst/>
                          <a:cxnLst>
                            <a:cxn ang="0">
                              <a:pos x="connsiteX0" y="connsiteY0"/>
                            </a:cxn>
                            <a:cxn ang="0">
                              <a:pos x="connsiteX1" y="connsiteY1"/>
                            </a:cxn>
                            <a:cxn ang="0">
                              <a:pos x="connsiteX2" y="connsiteY2"/>
                            </a:cxn>
                          </a:cxnLst>
                          <a:rect l="l" t="t" r="r" b="b"/>
                          <a:pathLst>
                            <a:path w="16252" h="32504">
                              <a:moveTo>
                                <a:pt x="151" y="59"/>
                              </a:moveTo>
                              <a:lnTo>
                                <a:pt x="151" y="32564"/>
                              </a:lnTo>
                              <a:lnTo>
                                <a:pt x="16404" y="32564"/>
                              </a:lnTo>
                              <a:close/>
                            </a:path>
                          </a:pathLst>
                        </a:custGeom>
                        <a:solidFill>
                          <a:srgbClr val="000000"/>
                        </a:solidFill>
                        <a:ln w="32505" cap="flat">
                          <a:noFill/>
                          <a:prstDash val="solid"/>
                          <a:miter/>
                        </a:ln>
                      </p:spPr>
                      <p:txBody>
                        <a:bodyPr rtlCol="0" anchor="ctr"/>
                        <a:lstStyle/>
                        <a:p>
                          <a:endParaRPr lang="en-US"/>
                        </a:p>
                      </p:txBody>
                    </p:sp>
                    <p:sp>
                      <p:nvSpPr>
                        <p:cNvPr id="70" name="Forme libre : forme 69">
                          <a:extLst>
                            <a:ext uri="{FF2B5EF4-FFF2-40B4-BE49-F238E27FC236}">
                              <a16:creationId xmlns:a16="http://schemas.microsoft.com/office/drawing/2014/main" id="{D06282FC-BD60-6B5A-10BB-5877191486E1}"/>
                            </a:ext>
                          </a:extLst>
                        </p:cNvPr>
                        <p:cNvSpPr/>
                        <p:nvPr/>
                      </p:nvSpPr>
                      <p:spPr>
                        <a:xfrm rot="7560007">
                          <a:off x="3778323" y="1959003"/>
                          <a:ext cx="16252" cy="32504"/>
                        </a:xfrm>
                        <a:custGeom>
                          <a:avLst/>
                          <a:gdLst>
                            <a:gd name="connsiteX0" fmla="*/ 150 w 16252"/>
                            <a:gd name="connsiteY0" fmla="*/ 60 h 32504"/>
                            <a:gd name="connsiteX1" fmla="*/ 150 w 16252"/>
                            <a:gd name="connsiteY1" fmla="*/ 32565 h 32504"/>
                            <a:gd name="connsiteX2" fmla="*/ 16403 w 16252"/>
                            <a:gd name="connsiteY2" fmla="*/ 32565 h 32504"/>
                          </a:gdLst>
                          <a:ahLst/>
                          <a:cxnLst>
                            <a:cxn ang="0">
                              <a:pos x="connsiteX0" y="connsiteY0"/>
                            </a:cxn>
                            <a:cxn ang="0">
                              <a:pos x="connsiteX1" y="connsiteY1"/>
                            </a:cxn>
                            <a:cxn ang="0">
                              <a:pos x="connsiteX2" y="connsiteY2"/>
                            </a:cxn>
                          </a:cxnLst>
                          <a:rect l="l" t="t" r="r" b="b"/>
                          <a:pathLst>
                            <a:path w="16252" h="32504">
                              <a:moveTo>
                                <a:pt x="150" y="60"/>
                              </a:moveTo>
                              <a:lnTo>
                                <a:pt x="150" y="32565"/>
                              </a:lnTo>
                              <a:lnTo>
                                <a:pt x="16403" y="32565"/>
                              </a:lnTo>
                              <a:close/>
                            </a:path>
                          </a:pathLst>
                        </a:custGeom>
                        <a:solidFill>
                          <a:srgbClr val="000000"/>
                        </a:solidFill>
                        <a:ln w="32505" cap="flat">
                          <a:noFill/>
                          <a:prstDash val="solid"/>
                          <a:miter/>
                        </a:ln>
                      </p:spPr>
                      <p:txBody>
                        <a:bodyPr rtlCol="0" anchor="ctr"/>
                        <a:lstStyle/>
                        <a:p>
                          <a:endParaRPr lang="en-US"/>
                        </a:p>
                      </p:txBody>
                    </p:sp>
                  </p:grpSp>
                </p:grpSp>
                <p:grpSp>
                  <p:nvGrpSpPr>
                    <p:cNvPr id="60" name="Graphique 2">
                      <a:extLst>
                        <a:ext uri="{FF2B5EF4-FFF2-40B4-BE49-F238E27FC236}">
                          <a16:creationId xmlns:a16="http://schemas.microsoft.com/office/drawing/2014/main" id="{31C8260F-709C-1316-FB6F-0390C31F56E6}"/>
                        </a:ext>
                      </a:extLst>
                    </p:cNvPr>
                    <p:cNvGrpSpPr/>
                    <p:nvPr/>
                  </p:nvGrpSpPr>
                  <p:grpSpPr>
                    <a:xfrm>
                      <a:off x="3746686" y="1900260"/>
                      <a:ext cx="89288" cy="77677"/>
                      <a:chOff x="3746686" y="1900260"/>
                      <a:chExt cx="89288" cy="77677"/>
                    </a:xfrm>
                    <a:solidFill>
                      <a:srgbClr val="000000"/>
                    </a:solidFill>
                  </p:grpSpPr>
                  <p:grpSp>
                    <p:nvGrpSpPr>
                      <p:cNvPr id="61" name="Graphique 2">
                        <a:extLst>
                          <a:ext uri="{FF2B5EF4-FFF2-40B4-BE49-F238E27FC236}">
                            <a16:creationId xmlns:a16="http://schemas.microsoft.com/office/drawing/2014/main" id="{DD9E826A-C5D4-0D4E-877E-42D9CA8B7F43}"/>
                          </a:ext>
                        </a:extLst>
                      </p:cNvPr>
                      <p:cNvGrpSpPr/>
                      <p:nvPr/>
                    </p:nvGrpSpPr>
                    <p:grpSpPr>
                      <a:xfrm>
                        <a:off x="3759767" y="1914411"/>
                        <a:ext cx="40957" cy="40957"/>
                        <a:chOff x="3759767" y="1914411"/>
                        <a:chExt cx="40957" cy="40957"/>
                      </a:xfrm>
                      <a:solidFill>
                        <a:srgbClr val="000000"/>
                      </a:solidFill>
                    </p:grpSpPr>
                    <p:sp>
                      <p:nvSpPr>
                        <p:cNvPr id="65" name="Forme libre : forme 64">
                          <a:extLst>
                            <a:ext uri="{FF2B5EF4-FFF2-40B4-BE49-F238E27FC236}">
                              <a16:creationId xmlns:a16="http://schemas.microsoft.com/office/drawing/2014/main" id="{465C5621-4EE7-2044-8AE6-BE3147AFFA93}"/>
                            </a:ext>
                          </a:extLst>
                        </p:cNvPr>
                        <p:cNvSpPr/>
                        <p:nvPr/>
                      </p:nvSpPr>
                      <p:spPr>
                        <a:xfrm rot="1080012">
                          <a:off x="3779848" y="1921149"/>
                          <a:ext cx="16252" cy="32504"/>
                        </a:xfrm>
                        <a:custGeom>
                          <a:avLst/>
                          <a:gdLst>
                            <a:gd name="connsiteX0" fmla="*/ 150 w 16252"/>
                            <a:gd name="connsiteY0" fmla="*/ 56 h 32504"/>
                            <a:gd name="connsiteX1" fmla="*/ 150 w 16252"/>
                            <a:gd name="connsiteY1" fmla="*/ 32561 h 32504"/>
                            <a:gd name="connsiteX2" fmla="*/ 16403 w 16252"/>
                            <a:gd name="connsiteY2" fmla="*/ 32561 h 32504"/>
                          </a:gdLst>
                          <a:ahLst/>
                          <a:cxnLst>
                            <a:cxn ang="0">
                              <a:pos x="connsiteX0" y="connsiteY0"/>
                            </a:cxn>
                            <a:cxn ang="0">
                              <a:pos x="connsiteX1" y="connsiteY1"/>
                            </a:cxn>
                            <a:cxn ang="0">
                              <a:pos x="connsiteX2" y="connsiteY2"/>
                            </a:cxn>
                          </a:cxnLst>
                          <a:rect l="l" t="t" r="r" b="b"/>
                          <a:pathLst>
                            <a:path w="16252" h="32504">
                              <a:moveTo>
                                <a:pt x="150" y="56"/>
                              </a:moveTo>
                              <a:lnTo>
                                <a:pt x="150" y="32561"/>
                              </a:lnTo>
                              <a:lnTo>
                                <a:pt x="16403" y="32561"/>
                              </a:lnTo>
                              <a:close/>
                            </a:path>
                          </a:pathLst>
                        </a:custGeom>
                        <a:solidFill>
                          <a:srgbClr val="000000"/>
                        </a:solidFill>
                        <a:ln w="32504" cap="flat">
                          <a:noFill/>
                          <a:prstDash val="solid"/>
                          <a:miter/>
                        </a:ln>
                      </p:spPr>
                      <p:txBody>
                        <a:bodyPr rtlCol="0" anchor="ctr"/>
                        <a:lstStyle/>
                        <a:p>
                          <a:endParaRPr lang="en-US"/>
                        </a:p>
                      </p:txBody>
                    </p:sp>
                    <p:sp>
                      <p:nvSpPr>
                        <p:cNvPr id="66" name="Forme libre : forme 65">
                          <a:extLst>
                            <a:ext uri="{FF2B5EF4-FFF2-40B4-BE49-F238E27FC236}">
                              <a16:creationId xmlns:a16="http://schemas.microsoft.com/office/drawing/2014/main" id="{3D4A2BC1-009E-583F-813C-D280817CCF1C}"/>
                            </a:ext>
                          </a:extLst>
                        </p:cNvPr>
                        <p:cNvSpPr/>
                        <p:nvPr/>
                      </p:nvSpPr>
                      <p:spPr>
                        <a:xfrm rot="-9719988" flipV="1">
                          <a:off x="3764391" y="1916127"/>
                          <a:ext cx="16252" cy="32504"/>
                        </a:xfrm>
                        <a:custGeom>
                          <a:avLst/>
                          <a:gdLst>
                            <a:gd name="connsiteX0" fmla="*/ 149 w 16252"/>
                            <a:gd name="connsiteY0" fmla="*/ 56 h 32504"/>
                            <a:gd name="connsiteX1" fmla="*/ 149 w 16252"/>
                            <a:gd name="connsiteY1" fmla="*/ 32560 h 32504"/>
                            <a:gd name="connsiteX2" fmla="*/ 16401 w 16252"/>
                            <a:gd name="connsiteY2" fmla="*/ 32560 h 32504"/>
                          </a:gdLst>
                          <a:ahLst/>
                          <a:cxnLst>
                            <a:cxn ang="0">
                              <a:pos x="connsiteX0" y="connsiteY0"/>
                            </a:cxn>
                            <a:cxn ang="0">
                              <a:pos x="connsiteX1" y="connsiteY1"/>
                            </a:cxn>
                            <a:cxn ang="0">
                              <a:pos x="connsiteX2" y="connsiteY2"/>
                            </a:cxn>
                          </a:cxnLst>
                          <a:rect l="l" t="t" r="r" b="b"/>
                          <a:pathLst>
                            <a:path w="16252" h="32504">
                              <a:moveTo>
                                <a:pt x="149" y="56"/>
                              </a:moveTo>
                              <a:lnTo>
                                <a:pt x="149" y="32560"/>
                              </a:lnTo>
                              <a:lnTo>
                                <a:pt x="16401" y="32560"/>
                              </a:lnTo>
                              <a:close/>
                            </a:path>
                          </a:pathLst>
                        </a:custGeom>
                        <a:solidFill>
                          <a:srgbClr val="000000"/>
                        </a:solidFill>
                        <a:ln w="32504" cap="flat">
                          <a:noFill/>
                          <a:prstDash val="solid"/>
                          <a:miter/>
                        </a:ln>
                      </p:spPr>
                      <p:txBody>
                        <a:bodyPr rtlCol="0" anchor="ctr"/>
                        <a:lstStyle/>
                        <a:p>
                          <a:endParaRPr lang="en-US"/>
                        </a:p>
                      </p:txBody>
                    </p:sp>
                  </p:grpSp>
                  <p:grpSp>
                    <p:nvGrpSpPr>
                      <p:cNvPr id="62" name="Graphique 2">
                        <a:extLst>
                          <a:ext uri="{FF2B5EF4-FFF2-40B4-BE49-F238E27FC236}">
                            <a16:creationId xmlns:a16="http://schemas.microsoft.com/office/drawing/2014/main" id="{87FD3FAA-ADB3-69AB-D0F6-4606E7F56C31}"/>
                          </a:ext>
                        </a:extLst>
                      </p:cNvPr>
                      <p:cNvGrpSpPr/>
                      <p:nvPr/>
                    </p:nvGrpSpPr>
                    <p:grpSpPr>
                      <a:xfrm>
                        <a:off x="3774124" y="1916088"/>
                        <a:ext cx="51610" cy="51610"/>
                        <a:chOff x="3774124" y="1916088"/>
                        <a:chExt cx="51610" cy="51610"/>
                      </a:xfrm>
                      <a:solidFill>
                        <a:srgbClr val="000000"/>
                      </a:solidFill>
                    </p:grpSpPr>
                    <p:sp>
                      <p:nvSpPr>
                        <p:cNvPr id="63" name="Forme libre : forme 62">
                          <a:extLst>
                            <a:ext uri="{FF2B5EF4-FFF2-40B4-BE49-F238E27FC236}">
                              <a16:creationId xmlns:a16="http://schemas.microsoft.com/office/drawing/2014/main" id="{A06A5349-F1BB-218C-9595-6FDAB01F3F5D}"/>
                            </a:ext>
                          </a:extLst>
                        </p:cNvPr>
                        <p:cNvSpPr/>
                        <p:nvPr/>
                      </p:nvSpPr>
                      <p:spPr>
                        <a:xfrm rot="5400005">
                          <a:off x="3791803" y="1933767"/>
                          <a:ext cx="16252" cy="32504"/>
                        </a:xfrm>
                        <a:custGeom>
                          <a:avLst/>
                          <a:gdLst>
                            <a:gd name="connsiteX0" fmla="*/ 152 w 16252"/>
                            <a:gd name="connsiteY0" fmla="*/ 58 h 32504"/>
                            <a:gd name="connsiteX1" fmla="*/ 152 w 16252"/>
                            <a:gd name="connsiteY1" fmla="*/ 32562 h 32504"/>
                            <a:gd name="connsiteX2" fmla="*/ 16404 w 16252"/>
                            <a:gd name="connsiteY2" fmla="*/ 32562 h 32504"/>
                          </a:gdLst>
                          <a:ahLst/>
                          <a:cxnLst>
                            <a:cxn ang="0">
                              <a:pos x="connsiteX0" y="connsiteY0"/>
                            </a:cxn>
                            <a:cxn ang="0">
                              <a:pos x="connsiteX1" y="connsiteY1"/>
                            </a:cxn>
                            <a:cxn ang="0">
                              <a:pos x="connsiteX2" y="connsiteY2"/>
                            </a:cxn>
                          </a:cxnLst>
                          <a:rect l="l" t="t" r="r" b="b"/>
                          <a:pathLst>
                            <a:path w="16252" h="32504">
                              <a:moveTo>
                                <a:pt x="152" y="58"/>
                              </a:moveTo>
                              <a:lnTo>
                                <a:pt x="152" y="32562"/>
                              </a:lnTo>
                              <a:lnTo>
                                <a:pt x="16404" y="32562"/>
                              </a:lnTo>
                              <a:close/>
                            </a:path>
                          </a:pathLst>
                        </a:custGeom>
                        <a:solidFill>
                          <a:srgbClr val="000000"/>
                        </a:solidFill>
                        <a:ln w="32505" cap="flat">
                          <a:noFill/>
                          <a:prstDash val="solid"/>
                          <a:miter/>
                        </a:ln>
                      </p:spPr>
                      <p:txBody>
                        <a:bodyPr rtlCol="0" anchor="ctr"/>
                        <a:lstStyle/>
                        <a:p>
                          <a:endParaRPr lang="en-US"/>
                        </a:p>
                      </p:txBody>
                    </p:sp>
                    <p:sp>
                      <p:nvSpPr>
                        <p:cNvPr id="64" name="Forme libre : forme 63">
                          <a:extLst>
                            <a:ext uri="{FF2B5EF4-FFF2-40B4-BE49-F238E27FC236}">
                              <a16:creationId xmlns:a16="http://schemas.microsoft.com/office/drawing/2014/main" id="{4CF6EBAD-D1A4-0E1C-81D9-F9B9A905C02D}"/>
                            </a:ext>
                          </a:extLst>
                        </p:cNvPr>
                        <p:cNvSpPr/>
                        <p:nvPr/>
                      </p:nvSpPr>
                      <p:spPr>
                        <a:xfrm rot="-5399995" flipV="1">
                          <a:off x="3791803" y="1917515"/>
                          <a:ext cx="16252" cy="32504"/>
                        </a:xfrm>
                        <a:custGeom>
                          <a:avLst/>
                          <a:gdLst>
                            <a:gd name="connsiteX0" fmla="*/ 152 w 16252"/>
                            <a:gd name="connsiteY0" fmla="*/ 56 h 32504"/>
                            <a:gd name="connsiteX1" fmla="*/ 152 w 16252"/>
                            <a:gd name="connsiteY1" fmla="*/ 32561 h 32504"/>
                            <a:gd name="connsiteX2" fmla="*/ 16404 w 16252"/>
                            <a:gd name="connsiteY2" fmla="*/ 32561 h 32504"/>
                          </a:gdLst>
                          <a:ahLst/>
                          <a:cxnLst>
                            <a:cxn ang="0">
                              <a:pos x="connsiteX0" y="connsiteY0"/>
                            </a:cxn>
                            <a:cxn ang="0">
                              <a:pos x="connsiteX1" y="connsiteY1"/>
                            </a:cxn>
                            <a:cxn ang="0">
                              <a:pos x="connsiteX2" y="connsiteY2"/>
                            </a:cxn>
                          </a:cxnLst>
                          <a:rect l="l" t="t" r="r" b="b"/>
                          <a:pathLst>
                            <a:path w="16252" h="32504">
                              <a:moveTo>
                                <a:pt x="152" y="56"/>
                              </a:moveTo>
                              <a:lnTo>
                                <a:pt x="152" y="32561"/>
                              </a:lnTo>
                              <a:lnTo>
                                <a:pt x="16404" y="32561"/>
                              </a:lnTo>
                              <a:close/>
                            </a:path>
                          </a:pathLst>
                        </a:custGeom>
                        <a:solidFill>
                          <a:srgbClr val="000000"/>
                        </a:solidFill>
                        <a:ln w="32505" cap="flat">
                          <a:noFill/>
                          <a:prstDash val="solid"/>
                          <a:miter/>
                        </a:ln>
                      </p:spPr>
                      <p:txBody>
                        <a:bodyPr rtlCol="0" anchor="ctr"/>
                        <a:lstStyle/>
                        <a:p>
                          <a:endParaRPr lang="en-US"/>
                        </a:p>
                      </p:txBody>
                    </p:sp>
                  </p:grpSp>
                </p:grpSp>
              </p:grpSp>
              <p:grpSp>
                <p:nvGrpSpPr>
                  <p:cNvPr id="40" name="Graphique 2">
                    <a:extLst>
                      <a:ext uri="{FF2B5EF4-FFF2-40B4-BE49-F238E27FC236}">
                        <a16:creationId xmlns:a16="http://schemas.microsoft.com/office/drawing/2014/main" id="{7C01EB62-077D-AF6E-547F-F6CFA8325118}"/>
                      </a:ext>
                    </a:extLst>
                  </p:cNvPr>
                  <p:cNvGrpSpPr/>
                  <p:nvPr/>
                </p:nvGrpSpPr>
                <p:grpSpPr>
                  <a:xfrm>
                    <a:off x="3665001" y="1971127"/>
                    <a:ext cx="99587" cy="104984"/>
                    <a:chOff x="3665001" y="1971127"/>
                    <a:chExt cx="99587" cy="104984"/>
                  </a:xfrm>
                  <a:solidFill>
                    <a:srgbClr val="FFFFFF"/>
                  </a:solidFill>
                </p:grpSpPr>
                <p:grpSp>
                  <p:nvGrpSpPr>
                    <p:cNvPr id="41" name="Graphique 2">
                      <a:extLst>
                        <a:ext uri="{FF2B5EF4-FFF2-40B4-BE49-F238E27FC236}">
                          <a16:creationId xmlns:a16="http://schemas.microsoft.com/office/drawing/2014/main" id="{C8CCBB71-6BBF-385F-BD42-14038BBF921E}"/>
                        </a:ext>
                      </a:extLst>
                    </p:cNvPr>
                    <p:cNvGrpSpPr/>
                    <p:nvPr/>
                  </p:nvGrpSpPr>
                  <p:grpSpPr>
                    <a:xfrm>
                      <a:off x="3673416" y="1987473"/>
                      <a:ext cx="51610" cy="51610"/>
                      <a:chOff x="3673416" y="1987473"/>
                      <a:chExt cx="51610" cy="51610"/>
                    </a:xfrm>
                    <a:solidFill>
                      <a:srgbClr val="000000"/>
                    </a:solidFill>
                  </p:grpSpPr>
                  <p:sp>
                    <p:nvSpPr>
                      <p:cNvPr id="56" name="Forme libre : forme 55">
                        <a:extLst>
                          <a:ext uri="{FF2B5EF4-FFF2-40B4-BE49-F238E27FC236}">
                            <a16:creationId xmlns:a16="http://schemas.microsoft.com/office/drawing/2014/main" id="{2382B40C-7D6F-01BD-60D1-ACB383ED2DCC}"/>
                          </a:ext>
                        </a:extLst>
                      </p:cNvPr>
                      <p:cNvSpPr/>
                      <p:nvPr/>
                    </p:nvSpPr>
                    <p:spPr>
                      <a:xfrm rot="5400000" flipV="1">
                        <a:off x="3691095" y="2005152"/>
                        <a:ext cx="16252" cy="32504"/>
                      </a:xfrm>
                      <a:custGeom>
                        <a:avLst/>
                        <a:gdLst>
                          <a:gd name="connsiteX0" fmla="*/ 141 w 16252"/>
                          <a:gd name="connsiteY0" fmla="*/ 65 h 32504"/>
                          <a:gd name="connsiteX1" fmla="*/ 141 w 16252"/>
                          <a:gd name="connsiteY1" fmla="*/ 32570 h 32504"/>
                          <a:gd name="connsiteX2" fmla="*/ 16393 w 16252"/>
                          <a:gd name="connsiteY2" fmla="*/ 32570 h 32504"/>
                        </a:gdLst>
                        <a:ahLst/>
                        <a:cxnLst>
                          <a:cxn ang="0">
                            <a:pos x="connsiteX0" y="connsiteY0"/>
                          </a:cxn>
                          <a:cxn ang="0">
                            <a:pos x="connsiteX1" y="connsiteY1"/>
                          </a:cxn>
                          <a:cxn ang="0">
                            <a:pos x="connsiteX2" y="connsiteY2"/>
                          </a:cxn>
                        </a:cxnLst>
                        <a:rect l="l" t="t" r="r" b="b"/>
                        <a:pathLst>
                          <a:path w="16252" h="32504">
                            <a:moveTo>
                              <a:pt x="141" y="65"/>
                            </a:moveTo>
                            <a:lnTo>
                              <a:pt x="141" y="32570"/>
                            </a:lnTo>
                            <a:lnTo>
                              <a:pt x="16393" y="32570"/>
                            </a:lnTo>
                            <a:close/>
                          </a:path>
                        </a:pathLst>
                      </a:custGeom>
                      <a:solidFill>
                        <a:srgbClr val="000000"/>
                      </a:solidFill>
                      <a:ln w="32504" cap="flat">
                        <a:noFill/>
                        <a:prstDash val="solid"/>
                        <a:miter/>
                      </a:ln>
                    </p:spPr>
                    <p:txBody>
                      <a:bodyPr rtlCol="0" anchor="ctr"/>
                      <a:lstStyle/>
                      <a:p>
                        <a:endParaRPr lang="en-US"/>
                      </a:p>
                    </p:txBody>
                  </p:sp>
                  <p:sp>
                    <p:nvSpPr>
                      <p:cNvPr id="57" name="Forme libre : forme 56">
                        <a:extLst>
                          <a:ext uri="{FF2B5EF4-FFF2-40B4-BE49-F238E27FC236}">
                            <a16:creationId xmlns:a16="http://schemas.microsoft.com/office/drawing/2014/main" id="{A98AA2D0-DAD0-BC49-8C07-FDDCAD692DD7}"/>
                          </a:ext>
                        </a:extLst>
                      </p:cNvPr>
                      <p:cNvSpPr/>
                      <p:nvPr/>
                    </p:nvSpPr>
                    <p:spPr>
                      <a:xfrm rot="-5400000">
                        <a:off x="3691095" y="1988900"/>
                        <a:ext cx="16252" cy="32504"/>
                      </a:xfrm>
                      <a:custGeom>
                        <a:avLst/>
                        <a:gdLst>
                          <a:gd name="connsiteX0" fmla="*/ 141 w 16252"/>
                          <a:gd name="connsiteY0" fmla="*/ 64 h 32504"/>
                          <a:gd name="connsiteX1" fmla="*/ 141 w 16252"/>
                          <a:gd name="connsiteY1" fmla="*/ 32568 h 32504"/>
                          <a:gd name="connsiteX2" fmla="*/ 16393 w 16252"/>
                          <a:gd name="connsiteY2" fmla="*/ 32568 h 32504"/>
                        </a:gdLst>
                        <a:ahLst/>
                        <a:cxnLst>
                          <a:cxn ang="0">
                            <a:pos x="connsiteX0" y="connsiteY0"/>
                          </a:cxn>
                          <a:cxn ang="0">
                            <a:pos x="connsiteX1" y="connsiteY1"/>
                          </a:cxn>
                          <a:cxn ang="0">
                            <a:pos x="connsiteX2" y="connsiteY2"/>
                          </a:cxn>
                        </a:cxnLst>
                        <a:rect l="l" t="t" r="r" b="b"/>
                        <a:pathLst>
                          <a:path w="16252" h="32504">
                            <a:moveTo>
                              <a:pt x="141" y="64"/>
                            </a:moveTo>
                            <a:lnTo>
                              <a:pt x="141" y="32568"/>
                            </a:lnTo>
                            <a:lnTo>
                              <a:pt x="16393" y="32568"/>
                            </a:lnTo>
                            <a:close/>
                          </a:path>
                        </a:pathLst>
                      </a:custGeom>
                      <a:solidFill>
                        <a:srgbClr val="000000"/>
                      </a:solidFill>
                      <a:ln w="32504" cap="flat">
                        <a:noFill/>
                        <a:prstDash val="solid"/>
                        <a:miter/>
                      </a:ln>
                    </p:spPr>
                    <p:txBody>
                      <a:bodyPr rtlCol="0" anchor="ctr"/>
                      <a:lstStyle/>
                      <a:p>
                        <a:endParaRPr lang="en-US"/>
                      </a:p>
                    </p:txBody>
                  </p:sp>
                </p:grpSp>
                <p:grpSp>
                  <p:nvGrpSpPr>
                    <p:cNvPr id="42" name="Graphique 2">
                      <a:extLst>
                        <a:ext uri="{FF2B5EF4-FFF2-40B4-BE49-F238E27FC236}">
                          <a16:creationId xmlns:a16="http://schemas.microsoft.com/office/drawing/2014/main" id="{CC71F82C-41AE-C857-5320-819B2D7E4585}"/>
                        </a:ext>
                      </a:extLst>
                    </p:cNvPr>
                    <p:cNvGrpSpPr/>
                    <p:nvPr/>
                  </p:nvGrpSpPr>
                  <p:grpSpPr>
                    <a:xfrm>
                      <a:off x="3666596" y="1998434"/>
                      <a:ext cx="89288" cy="77677"/>
                      <a:chOff x="3666596" y="1998434"/>
                      <a:chExt cx="89288" cy="77677"/>
                    </a:xfrm>
                    <a:solidFill>
                      <a:srgbClr val="000000"/>
                    </a:solidFill>
                  </p:grpSpPr>
                  <p:grpSp>
                    <p:nvGrpSpPr>
                      <p:cNvPr id="50" name="Graphique 2">
                        <a:extLst>
                          <a:ext uri="{FF2B5EF4-FFF2-40B4-BE49-F238E27FC236}">
                            <a16:creationId xmlns:a16="http://schemas.microsoft.com/office/drawing/2014/main" id="{961EE524-B990-C735-CD5F-80217FBCA7EF}"/>
                          </a:ext>
                        </a:extLst>
                      </p:cNvPr>
                      <p:cNvGrpSpPr/>
                      <p:nvPr/>
                    </p:nvGrpSpPr>
                    <p:grpSpPr>
                      <a:xfrm>
                        <a:off x="3671194" y="2005558"/>
                        <a:ext cx="57210" cy="57210"/>
                        <a:chOff x="3671194" y="2005558"/>
                        <a:chExt cx="57210" cy="57210"/>
                      </a:xfrm>
                      <a:solidFill>
                        <a:srgbClr val="000000"/>
                      </a:solidFill>
                    </p:grpSpPr>
                    <p:sp>
                      <p:nvSpPr>
                        <p:cNvPr id="54" name="Forme libre : forme 53">
                          <a:extLst>
                            <a:ext uri="{FF2B5EF4-FFF2-40B4-BE49-F238E27FC236}">
                              <a16:creationId xmlns:a16="http://schemas.microsoft.com/office/drawing/2014/main" id="{3C84D243-4A73-DBE8-5A6E-7B2F747440A0}"/>
                            </a:ext>
                          </a:extLst>
                        </p:cNvPr>
                        <p:cNvSpPr/>
                        <p:nvPr/>
                      </p:nvSpPr>
                      <p:spPr>
                        <a:xfrm rot="1080000" flipV="1">
                          <a:off x="3699402" y="2020422"/>
                          <a:ext cx="16252" cy="32504"/>
                        </a:xfrm>
                        <a:custGeom>
                          <a:avLst/>
                          <a:gdLst>
                            <a:gd name="connsiteX0" fmla="*/ 142 w 16252"/>
                            <a:gd name="connsiteY0" fmla="*/ 67 h 32504"/>
                            <a:gd name="connsiteX1" fmla="*/ 142 w 16252"/>
                            <a:gd name="connsiteY1" fmla="*/ 32571 h 32504"/>
                            <a:gd name="connsiteX2" fmla="*/ 16394 w 16252"/>
                            <a:gd name="connsiteY2" fmla="*/ 32571 h 32504"/>
                          </a:gdLst>
                          <a:ahLst/>
                          <a:cxnLst>
                            <a:cxn ang="0">
                              <a:pos x="connsiteX0" y="connsiteY0"/>
                            </a:cxn>
                            <a:cxn ang="0">
                              <a:pos x="connsiteX1" y="connsiteY1"/>
                            </a:cxn>
                            <a:cxn ang="0">
                              <a:pos x="connsiteX2" y="connsiteY2"/>
                            </a:cxn>
                          </a:cxnLst>
                          <a:rect l="l" t="t" r="r" b="b"/>
                          <a:pathLst>
                            <a:path w="16252" h="32504">
                              <a:moveTo>
                                <a:pt x="142" y="67"/>
                              </a:moveTo>
                              <a:lnTo>
                                <a:pt x="142" y="32571"/>
                              </a:lnTo>
                              <a:lnTo>
                                <a:pt x="16394" y="32571"/>
                              </a:lnTo>
                              <a:close/>
                            </a:path>
                          </a:pathLst>
                        </a:custGeom>
                        <a:solidFill>
                          <a:srgbClr val="000000"/>
                        </a:solidFill>
                        <a:ln w="32504" cap="flat">
                          <a:noFill/>
                          <a:prstDash val="solid"/>
                          <a:miter/>
                        </a:ln>
                      </p:spPr>
                      <p:txBody>
                        <a:bodyPr rtlCol="0" anchor="ctr"/>
                        <a:lstStyle/>
                        <a:p>
                          <a:endParaRPr lang="en-US"/>
                        </a:p>
                      </p:txBody>
                    </p:sp>
                    <p:sp>
                      <p:nvSpPr>
                        <p:cNvPr id="55" name="Forme libre : forme 54">
                          <a:extLst>
                            <a:ext uri="{FF2B5EF4-FFF2-40B4-BE49-F238E27FC236}">
                              <a16:creationId xmlns:a16="http://schemas.microsoft.com/office/drawing/2014/main" id="{14B3B71E-CD23-CCB8-FC30-0A70944CA43D}"/>
                            </a:ext>
                          </a:extLst>
                        </p:cNvPr>
                        <p:cNvSpPr/>
                        <p:nvPr/>
                      </p:nvSpPr>
                      <p:spPr>
                        <a:xfrm rot="-9720000">
                          <a:off x="3683945" y="2015399"/>
                          <a:ext cx="16252" cy="32504"/>
                        </a:xfrm>
                        <a:custGeom>
                          <a:avLst/>
                          <a:gdLst>
                            <a:gd name="connsiteX0" fmla="*/ 140 w 16252"/>
                            <a:gd name="connsiteY0" fmla="*/ 66 h 32504"/>
                            <a:gd name="connsiteX1" fmla="*/ 140 w 16252"/>
                            <a:gd name="connsiteY1" fmla="*/ 32571 h 32504"/>
                            <a:gd name="connsiteX2" fmla="*/ 16393 w 16252"/>
                            <a:gd name="connsiteY2" fmla="*/ 32571 h 32504"/>
                          </a:gdLst>
                          <a:ahLst/>
                          <a:cxnLst>
                            <a:cxn ang="0">
                              <a:pos x="connsiteX0" y="connsiteY0"/>
                            </a:cxn>
                            <a:cxn ang="0">
                              <a:pos x="connsiteX1" y="connsiteY1"/>
                            </a:cxn>
                            <a:cxn ang="0">
                              <a:pos x="connsiteX2" y="connsiteY2"/>
                            </a:cxn>
                          </a:cxnLst>
                          <a:rect l="l" t="t" r="r" b="b"/>
                          <a:pathLst>
                            <a:path w="16252" h="32504">
                              <a:moveTo>
                                <a:pt x="140" y="66"/>
                              </a:moveTo>
                              <a:lnTo>
                                <a:pt x="140" y="32571"/>
                              </a:lnTo>
                              <a:lnTo>
                                <a:pt x="16393" y="32571"/>
                              </a:lnTo>
                              <a:close/>
                            </a:path>
                          </a:pathLst>
                        </a:custGeom>
                        <a:solidFill>
                          <a:srgbClr val="000000"/>
                        </a:solidFill>
                        <a:ln w="32504" cap="flat">
                          <a:noFill/>
                          <a:prstDash val="solid"/>
                          <a:miter/>
                        </a:ln>
                      </p:spPr>
                      <p:txBody>
                        <a:bodyPr rtlCol="0" anchor="ctr"/>
                        <a:lstStyle/>
                        <a:p>
                          <a:endParaRPr lang="en-US"/>
                        </a:p>
                      </p:txBody>
                    </p:sp>
                  </p:grpSp>
                  <p:grpSp>
                    <p:nvGrpSpPr>
                      <p:cNvPr id="51" name="Graphique 2">
                        <a:extLst>
                          <a:ext uri="{FF2B5EF4-FFF2-40B4-BE49-F238E27FC236}">
                            <a16:creationId xmlns:a16="http://schemas.microsoft.com/office/drawing/2014/main" id="{91799AAF-C968-51DE-32F1-D5D8483F61DC}"/>
                          </a:ext>
                        </a:extLst>
                      </p:cNvPr>
                      <p:cNvGrpSpPr/>
                      <p:nvPr/>
                    </p:nvGrpSpPr>
                    <p:grpSpPr>
                      <a:xfrm>
                        <a:off x="3691235" y="2011462"/>
                        <a:ext cx="57210" cy="57210"/>
                        <a:chOff x="3691235" y="2011462"/>
                        <a:chExt cx="57210" cy="57210"/>
                      </a:xfrm>
                      <a:solidFill>
                        <a:srgbClr val="000000"/>
                      </a:solidFill>
                    </p:grpSpPr>
                    <p:sp>
                      <p:nvSpPr>
                        <p:cNvPr id="52" name="Forme libre : forme 51">
                          <a:extLst>
                            <a:ext uri="{FF2B5EF4-FFF2-40B4-BE49-F238E27FC236}">
                              <a16:creationId xmlns:a16="http://schemas.microsoft.com/office/drawing/2014/main" id="{9CA8B5D5-1A88-93E8-587F-B1E10A1EF6C0}"/>
                            </a:ext>
                          </a:extLst>
                        </p:cNvPr>
                        <p:cNvSpPr/>
                        <p:nvPr/>
                      </p:nvSpPr>
                      <p:spPr>
                        <a:xfrm rot="-3239993" flipV="1">
                          <a:off x="3716490" y="2017240"/>
                          <a:ext cx="16252" cy="32504"/>
                        </a:xfrm>
                        <a:custGeom>
                          <a:avLst/>
                          <a:gdLst>
                            <a:gd name="connsiteX0" fmla="*/ 144 w 16252"/>
                            <a:gd name="connsiteY0" fmla="*/ 66 h 32504"/>
                            <a:gd name="connsiteX1" fmla="*/ 144 w 16252"/>
                            <a:gd name="connsiteY1" fmla="*/ 32571 h 32504"/>
                            <a:gd name="connsiteX2" fmla="*/ 16396 w 16252"/>
                            <a:gd name="connsiteY2" fmla="*/ 32571 h 32504"/>
                          </a:gdLst>
                          <a:ahLst/>
                          <a:cxnLst>
                            <a:cxn ang="0">
                              <a:pos x="connsiteX0" y="connsiteY0"/>
                            </a:cxn>
                            <a:cxn ang="0">
                              <a:pos x="connsiteX1" y="connsiteY1"/>
                            </a:cxn>
                            <a:cxn ang="0">
                              <a:pos x="connsiteX2" y="connsiteY2"/>
                            </a:cxn>
                          </a:cxnLst>
                          <a:rect l="l" t="t" r="r" b="b"/>
                          <a:pathLst>
                            <a:path w="16252" h="32504">
                              <a:moveTo>
                                <a:pt x="144" y="66"/>
                              </a:moveTo>
                              <a:lnTo>
                                <a:pt x="144" y="32571"/>
                              </a:lnTo>
                              <a:lnTo>
                                <a:pt x="16396" y="32571"/>
                              </a:lnTo>
                              <a:close/>
                            </a:path>
                          </a:pathLst>
                        </a:custGeom>
                        <a:solidFill>
                          <a:srgbClr val="000000"/>
                        </a:solidFill>
                        <a:ln w="32505" cap="flat">
                          <a:noFill/>
                          <a:prstDash val="solid"/>
                          <a:miter/>
                        </a:ln>
                      </p:spPr>
                      <p:txBody>
                        <a:bodyPr rtlCol="0" anchor="ctr"/>
                        <a:lstStyle/>
                        <a:p>
                          <a:endParaRPr lang="en-US"/>
                        </a:p>
                      </p:txBody>
                    </p:sp>
                    <p:sp>
                      <p:nvSpPr>
                        <p:cNvPr id="53" name="Forme libre : forme 52">
                          <a:extLst>
                            <a:ext uri="{FF2B5EF4-FFF2-40B4-BE49-F238E27FC236}">
                              <a16:creationId xmlns:a16="http://schemas.microsoft.com/office/drawing/2014/main" id="{D64330CB-6B2F-BE06-09D4-62AAEEBD656B}"/>
                            </a:ext>
                          </a:extLst>
                        </p:cNvPr>
                        <p:cNvSpPr/>
                        <p:nvPr/>
                      </p:nvSpPr>
                      <p:spPr>
                        <a:xfrm rot="7560007">
                          <a:off x="3706937" y="2030389"/>
                          <a:ext cx="16252" cy="32504"/>
                        </a:xfrm>
                        <a:custGeom>
                          <a:avLst/>
                          <a:gdLst>
                            <a:gd name="connsiteX0" fmla="*/ 143 w 16252"/>
                            <a:gd name="connsiteY0" fmla="*/ 68 h 32504"/>
                            <a:gd name="connsiteX1" fmla="*/ 143 w 16252"/>
                            <a:gd name="connsiteY1" fmla="*/ 32572 h 32504"/>
                            <a:gd name="connsiteX2" fmla="*/ 16395 w 16252"/>
                            <a:gd name="connsiteY2" fmla="*/ 32572 h 32504"/>
                          </a:gdLst>
                          <a:ahLst/>
                          <a:cxnLst>
                            <a:cxn ang="0">
                              <a:pos x="connsiteX0" y="connsiteY0"/>
                            </a:cxn>
                            <a:cxn ang="0">
                              <a:pos x="connsiteX1" y="connsiteY1"/>
                            </a:cxn>
                            <a:cxn ang="0">
                              <a:pos x="connsiteX2" y="connsiteY2"/>
                            </a:cxn>
                          </a:cxnLst>
                          <a:rect l="l" t="t" r="r" b="b"/>
                          <a:pathLst>
                            <a:path w="16252" h="32504">
                              <a:moveTo>
                                <a:pt x="143" y="68"/>
                              </a:moveTo>
                              <a:lnTo>
                                <a:pt x="143" y="32572"/>
                              </a:lnTo>
                              <a:lnTo>
                                <a:pt x="16395" y="32572"/>
                              </a:lnTo>
                              <a:close/>
                            </a:path>
                          </a:pathLst>
                        </a:custGeom>
                        <a:solidFill>
                          <a:srgbClr val="000000"/>
                        </a:solidFill>
                        <a:ln w="32505" cap="flat">
                          <a:noFill/>
                          <a:prstDash val="solid"/>
                          <a:miter/>
                        </a:ln>
                      </p:spPr>
                      <p:txBody>
                        <a:bodyPr rtlCol="0" anchor="ctr"/>
                        <a:lstStyle/>
                        <a:p>
                          <a:endParaRPr lang="en-US"/>
                        </a:p>
                      </p:txBody>
                    </p:sp>
                  </p:grpSp>
                </p:grpSp>
                <p:grpSp>
                  <p:nvGrpSpPr>
                    <p:cNvPr id="43" name="Graphique 2">
                      <a:extLst>
                        <a:ext uri="{FF2B5EF4-FFF2-40B4-BE49-F238E27FC236}">
                          <a16:creationId xmlns:a16="http://schemas.microsoft.com/office/drawing/2014/main" id="{15DA59FD-B74A-2A01-9651-D4B6409C3AD2}"/>
                        </a:ext>
                      </a:extLst>
                    </p:cNvPr>
                    <p:cNvGrpSpPr/>
                    <p:nvPr/>
                  </p:nvGrpSpPr>
                  <p:grpSpPr>
                    <a:xfrm>
                      <a:off x="3675300" y="1971645"/>
                      <a:ext cx="89288" cy="77677"/>
                      <a:chOff x="3675300" y="1971645"/>
                      <a:chExt cx="89288" cy="77677"/>
                    </a:xfrm>
                    <a:solidFill>
                      <a:srgbClr val="000000"/>
                    </a:solidFill>
                  </p:grpSpPr>
                  <p:grpSp>
                    <p:nvGrpSpPr>
                      <p:cNvPr id="44" name="Graphique 2">
                        <a:extLst>
                          <a:ext uri="{FF2B5EF4-FFF2-40B4-BE49-F238E27FC236}">
                            <a16:creationId xmlns:a16="http://schemas.microsoft.com/office/drawing/2014/main" id="{D7ED102C-D88E-F53C-3836-C4776ACC69F2}"/>
                          </a:ext>
                        </a:extLst>
                      </p:cNvPr>
                      <p:cNvGrpSpPr/>
                      <p:nvPr/>
                    </p:nvGrpSpPr>
                    <p:grpSpPr>
                      <a:xfrm>
                        <a:off x="3688381" y="1985796"/>
                        <a:ext cx="40957" cy="40957"/>
                        <a:chOff x="3688381" y="1985796"/>
                        <a:chExt cx="40957" cy="40957"/>
                      </a:xfrm>
                      <a:solidFill>
                        <a:srgbClr val="000000"/>
                      </a:solidFill>
                    </p:grpSpPr>
                    <p:sp>
                      <p:nvSpPr>
                        <p:cNvPr id="48" name="Forme libre : forme 47">
                          <a:extLst>
                            <a:ext uri="{FF2B5EF4-FFF2-40B4-BE49-F238E27FC236}">
                              <a16:creationId xmlns:a16="http://schemas.microsoft.com/office/drawing/2014/main" id="{12DEF312-714B-C6C9-ACBA-ED42187EBE8D}"/>
                            </a:ext>
                          </a:extLst>
                        </p:cNvPr>
                        <p:cNvSpPr/>
                        <p:nvPr/>
                      </p:nvSpPr>
                      <p:spPr>
                        <a:xfrm rot="1080012">
                          <a:off x="3708463" y="1992534"/>
                          <a:ext cx="16252" cy="32504"/>
                        </a:xfrm>
                        <a:custGeom>
                          <a:avLst/>
                          <a:gdLst>
                            <a:gd name="connsiteX0" fmla="*/ 143 w 16252"/>
                            <a:gd name="connsiteY0" fmla="*/ 64 h 32504"/>
                            <a:gd name="connsiteX1" fmla="*/ 143 w 16252"/>
                            <a:gd name="connsiteY1" fmla="*/ 32568 h 32504"/>
                            <a:gd name="connsiteX2" fmla="*/ 16395 w 16252"/>
                            <a:gd name="connsiteY2" fmla="*/ 32568 h 32504"/>
                          </a:gdLst>
                          <a:ahLst/>
                          <a:cxnLst>
                            <a:cxn ang="0">
                              <a:pos x="connsiteX0" y="connsiteY0"/>
                            </a:cxn>
                            <a:cxn ang="0">
                              <a:pos x="connsiteX1" y="connsiteY1"/>
                            </a:cxn>
                            <a:cxn ang="0">
                              <a:pos x="connsiteX2" y="connsiteY2"/>
                            </a:cxn>
                          </a:cxnLst>
                          <a:rect l="l" t="t" r="r" b="b"/>
                          <a:pathLst>
                            <a:path w="16252" h="32504">
                              <a:moveTo>
                                <a:pt x="143" y="64"/>
                              </a:moveTo>
                              <a:lnTo>
                                <a:pt x="143" y="32568"/>
                              </a:lnTo>
                              <a:lnTo>
                                <a:pt x="16395" y="32568"/>
                              </a:lnTo>
                              <a:close/>
                            </a:path>
                          </a:pathLst>
                        </a:custGeom>
                        <a:solidFill>
                          <a:srgbClr val="000000"/>
                        </a:solidFill>
                        <a:ln w="32504" cap="flat">
                          <a:noFill/>
                          <a:prstDash val="solid"/>
                          <a:miter/>
                        </a:ln>
                      </p:spPr>
                      <p:txBody>
                        <a:bodyPr rtlCol="0" anchor="ctr"/>
                        <a:lstStyle/>
                        <a:p>
                          <a:endParaRPr lang="en-US"/>
                        </a:p>
                      </p:txBody>
                    </p:sp>
                    <p:sp>
                      <p:nvSpPr>
                        <p:cNvPr id="49" name="Forme libre : forme 48">
                          <a:extLst>
                            <a:ext uri="{FF2B5EF4-FFF2-40B4-BE49-F238E27FC236}">
                              <a16:creationId xmlns:a16="http://schemas.microsoft.com/office/drawing/2014/main" id="{AF78CD9A-BCDD-DAEC-B142-117BB2966C83}"/>
                            </a:ext>
                          </a:extLst>
                        </p:cNvPr>
                        <p:cNvSpPr/>
                        <p:nvPr/>
                      </p:nvSpPr>
                      <p:spPr>
                        <a:xfrm rot="-9719988" flipV="1">
                          <a:off x="3693006" y="1987512"/>
                          <a:ext cx="16252" cy="32504"/>
                        </a:xfrm>
                        <a:custGeom>
                          <a:avLst/>
                          <a:gdLst>
                            <a:gd name="connsiteX0" fmla="*/ 141 w 16252"/>
                            <a:gd name="connsiteY0" fmla="*/ 63 h 32504"/>
                            <a:gd name="connsiteX1" fmla="*/ 141 w 16252"/>
                            <a:gd name="connsiteY1" fmla="*/ 32568 h 32504"/>
                            <a:gd name="connsiteX2" fmla="*/ 16394 w 16252"/>
                            <a:gd name="connsiteY2" fmla="*/ 32568 h 32504"/>
                          </a:gdLst>
                          <a:ahLst/>
                          <a:cxnLst>
                            <a:cxn ang="0">
                              <a:pos x="connsiteX0" y="connsiteY0"/>
                            </a:cxn>
                            <a:cxn ang="0">
                              <a:pos x="connsiteX1" y="connsiteY1"/>
                            </a:cxn>
                            <a:cxn ang="0">
                              <a:pos x="connsiteX2" y="connsiteY2"/>
                            </a:cxn>
                          </a:cxnLst>
                          <a:rect l="l" t="t" r="r" b="b"/>
                          <a:pathLst>
                            <a:path w="16252" h="32504">
                              <a:moveTo>
                                <a:pt x="141" y="63"/>
                              </a:moveTo>
                              <a:lnTo>
                                <a:pt x="141" y="32568"/>
                              </a:lnTo>
                              <a:lnTo>
                                <a:pt x="16394" y="32568"/>
                              </a:lnTo>
                              <a:close/>
                            </a:path>
                          </a:pathLst>
                        </a:custGeom>
                        <a:solidFill>
                          <a:srgbClr val="000000"/>
                        </a:solidFill>
                        <a:ln w="32504" cap="flat">
                          <a:noFill/>
                          <a:prstDash val="solid"/>
                          <a:miter/>
                        </a:ln>
                      </p:spPr>
                      <p:txBody>
                        <a:bodyPr rtlCol="0" anchor="ctr"/>
                        <a:lstStyle/>
                        <a:p>
                          <a:endParaRPr lang="en-US"/>
                        </a:p>
                      </p:txBody>
                    </p:sp>
                  </p:grpSp>
                  <p:grpSp>
                    <p:nvGrpSpPr>
                      <p:cNvPr id="45" name="Graphique 2">
                        <a:extLst>
                          <a:ext uri="{FF2B5EF4-FFF2-40B4-BE49-F238E27FC236}">
                            <a16:creationId xmlns:a16="http://schemas.microsoft.com/office/drawing/2014/main" id="{460C2A88-A8C5-06B8-5D67-FBEEEF64BF95}"/>
                          </a:ext>
                        </a:extLst>
                      </p:cNvPr>
                      <p:cNvGrpSpPr/>
                      <p:nvPr/>
                    </p:nvGrpSpPr>
                    <p:grpSpPr>
                      <a:xfrm>
                        <a:off x="3702739" y="1987473"/>
                        <a:ext cx="51610" cy="51610"/>
                        <a:chOff x="3702739" y="1987473"/>
                        <a:chExt cx="51610" cy="51610"/>
                      </a:xfrm>
                      <a:solidFill>
                        <a:srgbClr val="000000"/>
                      </a:solidFill>
                    </p:grpSpPr>
                    <p:sp>
                      <p:nvSpPr>
                        <p:cNvPr id="46" name="Forme libre : forme 45">
                          <a:extLst>
                            <a:ext uri="{FF2B5EF4-FFF2-40B4-BE49-F238E27FC236}">
                              <a16:creationId xmlns:a16="http://schemas.microsoft.com/office/drawing/2014/main" id="{BC3A5161-044D-CAE0-970C-31CEE687BC32}"/>
                            </a:ext>
                          </a:extLst>
                        </p:cNvPr>
                        <p:cNvSpPr/>
                        <p:nvPr/>
                      </p:nvSpPr>
                      <p:spPr>
                        <a:xfrm rot="5400005">
                          <a:off x="3720418" y="2005152"/>
                          <a:ext cx="16252" cy="32504"/>
                        </a:xfrm>
                        <a:custGeom>
                          <a:avLst/>
                          <a:gdLst>
                            <a:gd name="connsiteX0" fmla="*/ 144 w 16252"/>
                            <a:gd name="connsiteY0" fmla="*/ 65 h 32504"/>
                            <a:gd name="connsiteX1" fmla="*/ 144 w 16252"/>
                            <a:gd name="connsiteY1" fmla="*/ 32570 h 32504"/>
                            <a:gd name="connsiteX2" fmla="*/ 16396 w 16252"/>
                            <a:gd name="connsiteY2" fmla="*/ 32570 h 32504"/>
                          </a:gdLst>
                          <a:ahLst/>
                          <a:cxnLst>
                            <a:cxn ang="0">
                              <a:pos x="connsiteX0" y="connsiteY0"/>
                            </a:cxn>
                            <a:cxn ang="0">
                              <a:pos x="connsiteX1" y="connsiteY1"/>
                            </a:cxn>
                            <a:cxn ang="0">
                              <a:pos x="connsiteX2" y="connsiteY2"/>
                            </a:cxn>
                          </a:cxnLst>
                          <a:rect l="l" t="t" r="r" b="b"/>
                          <a:pathLst>
                            <a:path w="16252" h="32504">
                              <a:moveTo>
                                <a:pt x="144" y="65"/>
                              </a:moveTo>
                              <a:lnTo>
                                <a:pt x="144" y="32570"/>
                              </a:lnTo>
                              <a:lnTo>
                                <a:pt x="16396" y="32570"/>
                              </a:lnTo>
                              <a:close/>
                            </a:path>
                          </a:pathLst>
                        </a:custGeom>
                        <a:solidFill>
                          <a:srgbClr val="000000"/>
                        </a:solidFill>
                        <a:ln w="32505" cap="flat">
                          <a:noFill/>
                          <a:prstDash val="solid"/>
                          <a:miter/>
                        </a:ln>
                      </p:spPr>
                      <p:txBody>
                        <a:bodyPr rtlCol="0" anchor="ctr"/>
                        <a:lstStyle/>
                        <a:p>
                          <a:endParaRPr lang="en-US"/>
                        </a:p>
                      </p:txBody>
                    </p:sp>
                    <p:sp>
                      <p:nvSpPr>
                        <p:cNvPr id="47" name="Forme libre : forme 46">
                          <a:extLst>
                            <a:ext uri="{FF2B5EF4-FFF2-40B4-BE49-F238E27FC236}">
                              <a16:creationId xmlns:a16="http://schemas.microsoft.com/office/drawing/2014/main" id="{DF5559F7-8FE6-9833-F81C-1B5BF083DE7E}"/>
                            </a:ext>
                          </a:extLst>
                        </p:cNvPr>
                        <p:cNvSpPr/>
                        <p:nvPr/>
                      </p:nvSpPr>
                      <p:spPr>
                        <a:xfrm rot="-5399995" flipV="1">
                          <a:off x="3720418" y="1988900"/>
                          <a:ext cx="16252" cy="32504"/>
                        </a:xfrm>
                        <a:custGeom>
                          <a:avLst/>
                          <a:gdLst>
                            <a:gd name="connsiteX0" fmla="*/ 144 w 16252"/>
                            <a:gd name="connsiteY0" fmla="*/ 64 h 32504"/>
                            <a:gd name="connsiteX1" fmla="*/ 144 w 16252"/>
                            <a:gd name="connsiteY1" fmla="*/ 32568 h 32504"/>
                            <a:gd name="connsiteX2" fmla="*/ 16396 w 16252"/>
                            <a:gd name="connsiteY2" fmla="*/ 32568 h 32504"/>
                          </a:gdLst>
                          <a:ahLst/>
                          <a:cxnLst>
                            <a:cxn ang="0">
                              <a:pos x="connsiteX0" y="connsiteY0"/>
                            </a:cxn>
                            <a:cxn ang="0">
                              <a:pos x="connsiteX1" y="connsiteY1"/>
                            </a:cxn>
                            <a:cxn ang="0">
                              <a:pos x="connsiteX2" y="connsiteY2"/>
                            </a:cxn>
                          </a:cxnLst>
                          <a:rect l="l" t="t" r="r" b="b"/>
                          <a:pathLst>
                            <a:path w="16252" h="32504">
                              <a:moveTo>
                                <a:pt x="144" y="64"/>
                              </a:moveTo>
                              <a:lnTo>
                                <a:pt x="144" y="32568"/>
                              </a:lnTo>
                              <a:lnTo>
                                <a:pt x="16396" y="32568"/>
                              </a:lnTo>
                              <a:close/>
                            </a:path>
                          </a:pathLst>
                        </a:custGeom>
                        <a:solidFill>
                          <a:srgbClr val="000000"/>
                        </a:solidFill>
                        <a:ln w="32505" cap="flat">
                          <a:noFill/>
                          <a:prstDash val="solid"/>
                          <a:miter/>
                        </a:ln>
                      </p:spPr>
                      <p:txBody>
                        <a:bodyPr rtlCol="0" anchor="ctr"/>
                        <a:lstStyle/>
                        <a:p>
                          <a:endParaRPr lang="en-US"/>
                        </a:p>
                      </p:txBody>
                    </p:sp>
                  </p:grpSp>
                </p:grpSp>
              </p:grpSp>
            </p:grpSp>
          </p:grpSp>
        </p:grpSp>
        <p:grpSp>
          <p:nvGrpSpPr>
            <p:cNvPr id="14" name="Graphique 2">
              <a:extLst>
                <a:ext uri="{FF2B5EF4-FFF2-40B4-BE49-F238E27FC236}">
                  <a16:creationId xmlns:a16="http://schemas.microsoft.com/office/drawing/2014/main" id="{A2DB4754-4988-A47A-9DA2-7E933F6A0E14}"/>
                </a:ext>
              </a:extLst>
            </p:cNvPr>
            <p:cNvGrpSpPr/>
            <p:nvPr/>
          </p:nvGrpSpPr>
          <p:grpSpPr>
            <a:xfrm>
              <a:off x="9258757" y="3410904"/>
              <a:ext cx="312767" cy="224949"/>
              <a:chOff x="9258757" y="3410904"/>
              <a:chExt cx="312767" cy="224949"/>
            </a:xfrm>
            <a:solidFill>
              <a:srgbClr val="FFFFFF"/>
            </a:solidFill>
          </p:grpSpPr>
          <p:sp>
            <p:nvSpPr>
              <p:cNvPr id="28" name="Forme libre : forme 27">
                <a:extLst>
                  <a:ext uri="{FF2B5EF4-FFF2-40B4-BE49-F238E27FC236}">
                    <a16:creationId xmlns:a16="http://schemas.microsoft.com/office/drawing/2014/main" id="{A9F4584A-EFB9-6D0E-9B0B-6AB96289EE90}"/>
                  </a:ext>
                </a:extLst>
              </p:cNvPr>
              <p:cNvSpPr/>
              <p:nvPr/>
            </p:nvSpPr>
            <p:spPr>
              <a:xfrm>
                <a:off x="9258757" y="3410932"/>
                <a:ext cx="127749" cy="220736"/>
              </a:xfrm>
              <a:custGeom>
                <a:avLst/>
                <a:gdLst>
                  <a:gd name="connsiteX0" fmla="*/ 32719 w 127749"/>
                  <a:gd name="connsiteY0" fmla="*/ 195455 h 220736"/>
                  <a:gd name="connsiteX1" fmla="*/ 127721 w 127749"/>
                  <a:gd name="connsiteY1" fmla="*/ 195455 h 220736"/>
                  <a:gd name="connsiteX2" fmla="*/ 127721 w 127749"/>
                  <a:gd name="connsiteY2" fmla="*/ 220143 h 220736"/>
                  <a:gd name="connsiteX3" fmla="*/ -28 w 127749"/>
                  <a:gd name="connsiteY3" fmla="*/ 220143 h 220736"/>
                  <a:gd name="connsiteX4" fmla="*/ -28 w 127749"/>
                  <a:gd name="connsiteY4" fmla="*/ 195455 h 220736"/>
                  <a:gd name="connsiteX5" fmla="*/ 42151 w 127749"/>
                  <a:gd name="connsiteY5" fmla="*/ 149129 h 220736"/>
                  <a:gd name="connsiteX6" fmla="*/ 75841 w 127749"/>
                  <a:gd name="connsiteY6" fmla="*/ 111516 h 220736"/>
                  <a:gd name="connsiteX7" fmla="*/ 94033 w 127749"/>
                  <a:gd name="connsiteY7" fmla="*/ 84795 h 220736"/>
                  <a:gd name="connsiteX8" fmla="*/ 99288 w 127749"/>
                  <a:gd name="connsiteY8" fmla="*/ 63157 h 220736"/>
                  <a:gd name="connsiteX9" fmla="*/ 87969 w 127749"/>
                  <a:gd name="connsiteY9" fmla="*/ 34985 h 220736"/>
                  <a:gd name="connsiteX10" fmla="*/ 58726 w 127749"/>
                  <a:gd name="connsiteY10" fmla="*/ 24093 h 220736"/>
                  <a:gd name="connsiteX11" fmla="*/ 31640 w 127749"/>
                  <a:gd name="connsiteY11" fmla="*/ 28886 h 220736"/>
                  <a:gd name="connsiteX12" fmla="*/ 1320 w 127749"/>
                  <a:gd name="connsiteY12" fmla="*/ 43408 h 220736"/>
                  <a:gd name="connsiteX13" fmla="*/ 1320 w 127749"/>
                  <a:gd name="connsiteY13" fmla="*/ 13783 h 220736"/>
                  <a:gd name="connsiteX14" fmla="*/ 32045 w 127749"/>
                  <a:gd name="connsiteY14" fmla="*/ 3037 h 220736"/>
                  <a:gd name="connsiteX15" fmla="*/ 58187 w 127749"/>
                  <a:gd name="connsiteY15" fmla="*/ -594 h 220736"/>
                  <a:gd name="connsiteX16" fmla="*/ 108047 w 127749"/>
                  <a:gd name="connsiteY16" fmla="*/ 16252 h 220736"/>
                  <a:gd name="connsiteX17" fmla="*/ 126644 w 127749"/>
                  <a:gd name="connsiteY17" fmla="*/ 61271 h 220736"/>
                  <a:gd name="connsiteX18" fmla="*/ 121927 w 127749"/>
                  <a:gd name="connsiteY18" fmla="*/ 86685 h 220736"/>
                  <a:gd name="connsiteX19" fmla="*/ 105082 w 127749"/>
                  <a:gd name="connsiteY19" fmla="*/ 114857 h 220736"/>
                  <a:gd name="connsiteX20" fmla="*/ 83656 w 127749"/>
                  <a:gd name="connsiteY20" fmla="*/ 139255 h 220736"/>
                  <a:gd name="connsiteX21" fmla="*/ 32718 w 127749"/>
                  <a:gd name="connsiteY21" fmla="*/ 195456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749" h="220736">
                    <a:moveTo>
                      <a:pt x="32719" y="195455"/>
                    </a:moveTo>
                    <a:lnTo>
                      <a:pt x="127721" y="195455"/>
                    </a:lnTo>
                    <a:lnTo>
                      <a:pt x="127721" y="220143"/>
                    </a:lnTo>
                    <a:lnTo>
                      <a:pt x="-28" y="220143"/>
                    </a:lnTo>
                    <a:lnTo>
                      <a:pt x="-28" y="195455"/>
                    </a:lnTo>
                    <a:cubicBezTo>
                      <a:pt x="10303" y="183934"/>
                      <a:pt x="24363" y="168492"/>
                      <a:pt x="42151" y="149129"/>
                    </a:cubicBezTo>
                    <a:cubicBezTo>
                      <a:pt x="60029" y="129670"/>
                      <a:pt x="71260" y="117132"/>
                      <a:pt x="75841" y="111516"/>
                    </a:cubicBezTo>
                    <a:cubicBezTo>
                      <a:pt x="84555" y="100964"/>
                      <a:pt x="90619" y="92057"/>
                      <a:pt x="94033" y="84795"/>
                    </a:cubicBezTo>
                    <a:cubicBezTo>
                      <a:pt x="97537" y="77438"/>
                      <a:pt x="99288" y="70224"/>
                      <a:pt x="99288" y="63157"/>
                    </a:cubicBezTo>
                    <a:cubicBezTo>
                      <a:pt x="99288" y="51637"/>
                      <a:pt x="95515" y="42246"/>
                      <a:pt x="87969" y="34985"/>
                    </a:cubicBezTo>
                    <a:cubicBezTo>
                      <a:pt x="80512" y="27724"/>
                      <a:pt x="70765" y="24093"/>
                      <a:pt x="58726" y="24093"/>
                    </a:cubicBezTo>
                    <a:cubicBezTo>
                      <a:pt x="50192" y="24093"/>
                      <a:pt x="41163" y="25691"/>
                      <a:pt x="31640" y="28886"/>
                    </a:cubicBezTo>
                    <a:cubicBezTo>
                      <a:pt x="22207" y="32081"/>
                      <a:pt x="12100" y="36922"/>
                      <a:pt x="1320" y="43408"/>
                    </a:cubicBezTo>
                    <a:lnTo>
                      <a:pt x="1320" y="13783"/>
                    </a:lnTo>
                    <a:cubicBezTo>
                      <a:pt x="12280" y="9039"/>
                      <a:pt x="22521" y="5457"/>
                      <a:pt x="32045" y="3037"/>
                    </a:cubicBezTo>
                    <a:cubicBezTo>
                      <a:pt x="41568" y="616"/>
                      <a:pt x="50282" y="-594"/>
                      <a:pt x="58187" y="-594"/>
                    </a:cubicBezTo>
                    <a:cubicBezTo>
                      <a:pt x="79030" y="-594"/>
                      <a:pt x="95649" y="5022"/>
                      <a:pt x="108047" y="16252"/>
                    </a:cubicBezTo>
                    <a:cubicBezTo>
                      <a:pt x="120445" y="27483"/>
                      <a:pt x="126644" y="42488"/>
                      <a:pt x="126644" y="61271"/>
                    </a:cubicBezTo>
                    <a:cubicBezTo>
                      <a:pt x="126644" y="70178"/>
                      <a:pt x="125072" y="78649"/>
                      <a:pt x="121927" y="86685"/>
                    </a:cubicBezTo>
                    <a:cubicBezTo>
                      <a:pt x="118873" y="94624"/>
                      <a:pt x="113258" y="104014"/>
                      <a:pt x="105082" y="114857"/>
                    </a:cubicBezTo>
                    <a:cubicBezTo>
                      <a:pt x="102836" y="117665"/>
                      <a:pt x="95694" y="125797"/>
                      <a:pt x="83656" y="139255"/>
                    </a:cubicBezTo>
                    <a:cubicBezTo>
                      <a:pt x="71618" y="152615"/>
                      <a:pt x="54638" y="171349"/>
                      <a:pt x="32718" y="195456"/>
                    </a:cubicBezTo>
                  </a:path>
                </a:pathLst>
              </a:custGeom>
              <a:solidFill>
                <a:srgbClr val="FFFFFF"/>
              </a:solidFill>
              <a:ln w="9532" cap="flat">
                <a:no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C2283193-1383-31FE-03D5-8C8811C80215}"/>
                  </a:ext>
                </a:extLst>
              </p:cNvPr>
              <p:cNvSpPr/>
              <p:nvPr/>
            </p:nvSpPr>
            <p:spPr>
              <a:xfrm>
                <a:off x="9432452" y="3410904"/>
                <a:ext cx="139071" cy="224949"/>
              </a:xfrm>
              <a:custGeom>
                <a:avLst/>
                <a:gdLst>
                  <a:gd name="connsiteX0" fmla="*/ 69507 w 139071"/>
                  <a:gd name="connsiteY0" fmla="*/ 22642 h 224949"/>
                  <a:gd name="connsiteX1" fmla="*/ 37839 w 139071"/>
                  <a:gd name="connsiteY1" fmla="*/ 45006 h 224949"/>
                  <a:gd name="connsiteX2" fmla="*/ 27328 w 139071"/>
                  <a:gd name="connsiteY2" fmla="*/ 111954 h 224949"/>
                  <a:gd name="connsiteX3" fmla="*/ 37839 w 139071"/>
                  <a:gd name="connsiteY3" fmla="*/ 178900 h 224949"/>
                  <a:gd name="connsiteX4" fmla="*/ 69507 w 139071"/>
                  <a:gd name="connsiteY4" fmla="*/ 201120 h 224949"/>
                  <a:gd name="connsiteX5" fmla="*/ 101176 w 139071"/>
                  <a:gd name="connsiteY5" fmla="*/ 178900 h 224949"/>
                  <a:gd name="connsiteX6" fmla="*/ 111822 w 139071"/>
                  <a:gd name="connsiteY6" fmla="*/ 111954 h 224949"/>
                  <a:gd name="connsiteX7" fmla="*/ 101176 w 139071"/>
                  <a:gd name="connsiteY7" fmla="*/ 45006 h 224949"/>
                  <a:gd name="connsiteX8" fmla="*/ 69507 w 139071"/>
                  <a:gd name="connsiteY8" fmla="*/ 22642 h 224949"/>
                  <a:gd name="connsiteX9" fmla="*/ 69507 w 139071"/>
                  <a:gd name="connsiteY9" fmla="*/ -594 h 224949"/>
                  <a:gd name="connsiteX10" fmla="*/ 121120 w 139071"/>
                  <a:gd name="connsiteY10" fmla="*/ 28306 h 224949"/>
                  <a:gd name="connsiteX11" fmla="*/ 139043 w 139071"/>
                  <a:gd name="connsiteY11" fmla="*/ 111954 h 224949"/>
                  <a:gd name="connsiteX12" fmla="*/ 121120 w 139071"/>
                  <a:gd name="connsiteY12" fmla="*/ 195601 h 224949"/>
                  <a:gd name="connsiteX13" fmla="*/ 69507 w 139071"/>
                  <a:gd name="connsiteY13" fmla="*/ 224355 h 224949"/>
                  <a:gd name="connsiteX14" fmla="*/ 17760 w 139071"/>
                  <a:gd name="connsiteY14" fmla="*/ 195601 h 224949"/>
                  <a:gd name="connsiteX15" fmla="*/ -29 w 139071"/>
                  <a:gd name="connsiteY15" fmla="*/ 111954 h 224949"/>
                  <a:gd name="connsiteX16" fmla="*/ 17760 w 139071"/>
                  <a:gd name="connsiteY16" fmla="*/ 28306 h 224949"/>
                  <a:gd name="connsiteX17" fmla="*/ 69507 w 139071"/>
                  <a:gd name="connsiteY17" fmla="*/ -594 h 22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071" h="224949">
                    <a:moveTo>
                      <a:pt x="69507" y="22642"/>
                    </a:moveTo>
                    <a:cubicBezTo>
                      <a:pt x="55493" y="22642"/>
                      <a:pt x="44936" y="30097"/>
                      <a:pt x="37839" y="45006"/>
                    </a:cubicBezTo>
                    <a:cubicBezTo>
                      <a:pt x="30832" y="59819"/>
                      <a:pt x="27328" y="82135"/>
                      <a:pt x="27328" y="111954"/>
                    </a:cubicBezTo>
                    <a:cubicBezTo>
                      <a:pt x="27328" y="141675"/>
                      <a:pt x="30832" y="163991"/>
                      <a:pt x="37839" y="178900"/>
                    </a:cubicBezTo>
                    <a:cubicBezTo>
                      <a:pt x="44936" y="193713"/>
                      <a:pt x="55493" y="201120"/>
                      <a:pt x="69507" y="201120"/>
                    </a:cubicBezTo>
                    <a:cubicBezTo>
                      <a:pt x="83612" y="201120"/>
                      <a:pt x="94168" y="193713"/>
                      <a:pt x="101176" y="178900"/>
                    </a:cubicBezTo>
                    <a:cubicBezTo>
                      <a:pt x="108273" y="163991"/>
                      <a:pt x="111821" y="141675"/>
                      <a:pt x="111822" y="111954"/>
                    </a:cubicBezTo>
                    <a:cubicBezTo>
                      <a:pt x="111822" y="82135"/>
                      <a:pt x="108273" y="59818"/>
                      <a:pt x="101176" y="45006"/>
                    </a:cubicBezTo>
                    <a:cubicBezTo>
                      <a:pt x="94168" y="30097"/>
                      <a:pt x="83612" y="22642"/>
                      <a:pt x="69507" y="22642"/>
                    </a:cubicBezTo>
                    <a:moveTo>
                      <a:pt x="69507" y="-594"/>
                    </a:moveTo>
                    <a:cubicBezTo>
                      <a:pt x="92057" y="-593"/>
                      <a:pt x="109261" y="9039"/>
                      <a:pt x="121120" y="28306"/>
                    </a:cubicBezTo>
                    <a:cubicBezTo>
                      <a:pt x="133068" y="47475"/>
                      <a:pt x="139043" y="75359"/>
                      <a:pt x="139043" y="111954"/>
                    </a:cubicBezTo>
                    <a:cubicBezTo>
                      <a:pt x="139043" y="148453"/>
                      <a:pt x="133069" y="176335"/>
                      <a:pt x="121120" y="195601"/>
                    </a:cubicBezTo>
                    <a:cubicBezTo>
                      <a:pt x="109261" y="214771"/>
                      <a:pt x="92057" y="224355"/>
                      <a:pt x="69507" y="224355"/>
                    </a:cubicBezTo>
                    <a:cubicBezTo>
                      <a:pt x="46958" y="224355"/>
                      <a:pt x="29709" y="214770"/>
                      <a:pt x="17760" y="195601"/>
                    </a:cubicBezTo>
                    <a:cubicBezTo>
                      <a:pt x="5901" y="176335"/>
                      <a:pt x="-29" y="148453"/>
                      <a:pt x="-29" y="111954"/>
                    </a:cubicBezTo>
                    <a:cubicBezTo>
                      <a:pt x="-29" y="75357"/>
                      <a:pt x="5901" y="47475"/>
                      <a:pt x="17760" y="28306"/>
                    </a:cubicBezTo>
                    <a:cubicBezTo>
                      <a:pt x="29708" y="9040"/>
                      <a:pt x="46957" y="-594"/>
                      <a:pt x="69507" y="-594"/>
                    </a:cubicBezTo>
                  </a:path>
                </a:pathLst>
              </a:custGeom>
              <a:solidFill>
                <a:srgbClr val="FFFFFF"/>
              </a:solidFill>
              <a:ln w="9532" cap="flat">
                <a:noFill/>
                <a:prstDash val="solid"/>
                <a:miter/>
              </a:ln>
            </p:spPr>
            <p:txBody>
              <a:bodyPr rtlCol="0" anchor="ctr"/>
              <a:lstStyle/>
              <a:p>
                <a:endParaRPr lang="en-US"/>
              </a:p>
            </p:txBody>
          </p:sp>
        </p:grpSp>
        <p:sp>
          <p:nvSpPr>
            <p:cNvPr id="15" name="Forme libre : forme 14">
              <a:extLst>
                <a:ext uri="{FF2B5EF4-FFF2-40B4-BE49-F238E27FC236}">
                  <a16:creationId xmlns:a16="http://schemas.microsoft.com/office/drawing/2014/main" id="{F3389C8D-94F6-68A7-66BD-4ECAAFB266E7}"/>
                </a:ext>
              </a:extLst>
            </p:cNvPr>
            <p:cNvSpPr/>
            <p:nvPr/>
          </p:nvSpPr>
          <p:spPr>
            <a:xfrm>
              <a:off x="9238632" y="4100928"/>
              <a:ext cx="294096" cy="288163"/>
            </a:xfrm>
            <a:custGeom>
              <a:avLst/>
              <a:gdLst>
                <a:gd name="connsiteX0" fmla="*/ 294200 w 294096"/>
                <a:gd name="connsiteY0" fmla="*/ 25640 h 288163"/>
                <a:gd name="connsiteX1" fmla="*/ 294200 w 294096"/>
                <a:gd name="connsiteY1" fmla="*/ 65265 h 288163"/>
                <a:gd name="connsiteX2" fmla="*/ 249848 w 294096"/>
                <a:gd name="connsiteY2" fmla="*/ 37360 h 288163"/>
                <a:gd name="connsiteX3" fmla="*/ 202976 w 294096"/>
                <a:gd name="connsiteY3" fmla="*/ 28989 h 288163"/>
                <a:gd name="connsiteX4" fmla="*/ 137959 w 294096"/>
                <a:gd name="connsiteY4" fmla="*/ 47593 h 288163"/>
                <a:gd name="connsiteX5" fmla="*/ 104442 w 294096"/>
                <a:gd name="connsiteY5" fmla="*/ 100983 h 288163"/>
                <a:gd name="connsiteX6" fmla="*/ 249848 w 294096"/>
                <a:gd name="connsiteY6" fmla="*/ 100983 h 288163"/>
                <a:gd name="connsiteX7" fmla="*/ 235988 w 294096"/>
                <a:gd name="connsiteY7" fmla="*/ 123865 h 288163"/>
                <a:gd name="connsiteX8" fmla="*/ 100404 w 294096"/>
                <a:gd name="connsiteY8" fmla="*/ 123865 h 288163"/>
                <a:gd name="connsiteX9" fmla="*/ 99649 w 294096"/>
                <a:gd name="connsiteY9" fmla="*/ 132609 h 288163"/>
                <a:gd name="connsiteX10" fmla="*/ 99649 w 294096"/>
                <a:gd name="connsiteY10" fmla="*/ 143399 h 288163"/>
                <a:gd name="connsiteX11" fmla="*/ 99649 w 294096"/>
                <a:gd name="connsiteY11" fmla="*/ 153630 h 288163"/>
                <a:gd name="connsiteX12" fmla="*/ 100404 w 294096"/>
                <a:gd name="connsiteY12" fmla="*/ 162374 h 288163"/>
                <a:gd name="connsiteX13" fmla="*/ 212796 w 294096"/>
                <a:gd name="connsiteY13" fmla="*/ 162374 h 288163"/>
                <a:gd name="connsiteX14" fmla="*/ 198684 w 294096"/>
                <a:gd name="connsiteY14" fmla="*/ 185256 h 288163"/>
                <a:gd name="connsiteX15" fmla="*/ 104433 w 294096"/>
                <a:gd name="connsiteY15" fmla="*/ 185256 h 288163"/>
                <a:gd name="connsiteX16" fmla="*/ 137950 w 294096"/>
                <a:gd name="connsiteY16" fmla="*/ 238832 h 288163"/>
                <a:gd name="connsiteX17" fmla="*/ 202967 w 294096"/>
                <a:gd name="connsiteY17" fmla="*/ 257621 h 288163"/>
                <a:gd name="connsiteX18" fmla="*/ 249839 w 294096"/>
                <a:gd name="connsiteY18" fmla="*/ 249251 h 288163"/>
                <a:gd name="connsiteX19" fmla="*/ 294191 w 294096"/>
                <a:gd name="connsiteY19" fmla="*/ 221346 h 288163"/>
                <a:gd name="connsiteX20" fmla="*/ 294191 w 294096"/>
                <a:gd name="connsiteY20" fmla="*/ 260598 h 288163"/>
                <a:gd name="connsiteX21" fmla="*/ 248327 w 294096"/>
                <a:gd name="connsiteY21" fmla="*/ 280689 h 288163"/>
                <a:gd name="connsiteX22" fmla="*/ 200950 w 294096"/>
                <a:gd name="connsiteY22" fmla="*/ 287387 h 288163"/>
                <a:gd name="connsiteX23" fmla="*/ 102165 w 294096"/>
                <a:gd name="connsiteY23" fmla="*/ 260413 h 288163"/>
                <a:gd name="connsiteX24" fmla="*/ 53276 w 294096"/>
                <a:gd name="connsiteY24" fmla="*/ 185256 h 288163"/>
                <a:gd name="connsiteX25" fmla="*/ 104 w 294096"/>
                <a:gd name="connsiteY25" fmla="*/ 185256 h 288163"/>
                <a:gd name="connsiteX26" fmla="*/ 13964 w 294096"/>
                <a:gd name="connsiteY26" fmla="*/ 162374 h 288163"/>
                <a:gd name="connsiteX27" fmla="*/ 48993 w 294096"/>
                <a:gd name="connsiteY27" fmla="*/ 162374 h 288163"/>
                <a:gd name="connsiteX28" fmla="*/ 48741 w 294096"/>
                <a:gd name="connsiteY28" fmla="*/ 153815 h 288163"/>
                <a:gd name="connsiteX29" fmla="*/ 48741 w 294096"/>
                <a:gd name="connsiteY29" fmla="*/ 132609 h 288163"/>
                <a:gd name="connsiteX30" fmla="*/ 48993 w 294096"/>
                <a:gd name="connsiteY30" fmla="*/ 123865 h 288163"/>
                <a:gd name="connsiteX31" fmla="*/ 104 w 294096"/>
                <a:gd name="connsiteY31" fmla="*/ 123865 h 288163"/>
                <a:gd name="connsiteX32" fmla="*/ 13964 w 294096"/>
                <a:gd name="connsiteY32" fmla="*/ 100983 h 288163"/>
                <a:gd name="connsiteX33" fmla="*/ 53276 w 294096"/>
                <a:gd name="connsiteY33" fmla="*/ 100983 h 288163"/>
                <a:gd name="connsiteX34" fmla="*/ 102417 w 294096"/>
                <a:gd name="connsiteY34" fmla="*/ 26199 h 288163"/>
                <a:gd name="connsiteX35" fmla="*/ 200950 w 294096"/>
                <a:gd name="connsiteY35" fmla="*/ -776 h 288163"/>
                <a:gd name="connsiteX36" fmla="*/ 248832 w 294096"/>
                <a:gd name="connsiteY36" fmla="*/ 5921 h 288163"/>
                <a:gd name="connsiteX37" fmla="*/ 294193 w 294096"/>
                <a:gd name="connsiteY37" fmla="*/ 25640 h 28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4096" h="288163">
                  <a:moveTo>
                    <a:pt x="294200" y="25640"/>
                  </a:moveTo>
                  <a:lnTo>
                    <a:pt x="294200" y="65265"/>
                  </a:lnTo>
                  <a:cubicBezTo>
                    <a:pt x="278911" y="52243"/>
                    <a:pt x="264128" y="42941"/>
                    <a:pt x="249848" y="37360"/>
                  </a:cubicBezTo>
                  <a:cubicBezTo>
                    <a:pt x="235735" y="31779"/>
                    <a:pt x="220112" y="28989"/>
                    <a:pt x="202976" y="28989"/>
                  </a:cubicBezTo>
                  <a:cubicBezTo>
                    <a:pt x="176600" y="28989"/>
                    <a:pt x="154926" y="35190"/>
                    <a:pt x="137959" y="47593"/>
                  </a:cubicBezTo>
                  <a:cubicBezTo>
                    <a:pt x="120991" y="59994"/>
                    <a:pt x="109818" y="77792"/>
                    <a:pt x="104442" y="100983"/>
                  </a:cubicBezTo>
                  <a:lnTo>
                    <a:pt x="249848" y="100983"/>
                  </a:lnTo>
                  <a:lnTo>
                    <a:pt x="235988" y="123865"/>
                  </a:lnTo>
                  <a:lnTo>
                    <a:pt x="100404" y="123865"/>
                  </a:lnTo>
                  <a:cubicBezTo>
                    <a:pt x="100069" y="126842"/>
                    <a:pt x="99816" y="129756"/>
                    <a:pt x="99649" y="132609"/>
                  </a:cubicBezTo>
                  <a:cubicBezTo>
                    <a:pt x="99649" y="135461"/>
                    <a:pt x="99649" y="139058"/>
                    <a:pt x="99649" y="143399"/>
                  </a:cubicBezTo>
                  <a:cubicBezTo>
                    <a:pt x="99649" y="147367"/>
                    <a:pt x="99649" y="150778"/>
                    <a:pt x="99649" y="153630"/>
                  </a:cubicBezTo>
                  <a:cubicBezTo>
                    <a:pt x="99816" y="156483"/>
                    <a:pt x="100069" y="159397"/>
                    <a:pt x="100404" y="162374"/>
                  </a:cubicBezTo>
                  <a:lnTo>
                    <a:pt x="212796" y="162374"/>
                  </a:lnTo>
                  <a:lnTo>
                    <a:pt x="198684" y="185256"/>
                  </a:lnTo>
                  <a:lnTo>
                    <a:pt x="104433" y="185256"/>
                  </a:lnTo>
                  <a:cubicBezTo>
                    <a:pt x="109809" y="208447"/>
                    <a:pt x="120982" y="226306"/>
                    <a:pt x="137950" y="238832"/>
                  </a:cubicBezTo>
                  <a:cubicBezTo>
                    <a:pt x="154918" y="251359"/>
                    <a:pt x="176591" y="257621"/>
                    <a:pt x="202967" y="257621"/>
                  </a:cubicBezTo>
                  <a:cubicBezTo>
                    <a:pt x="220103" y="257621"/>
                    <a:pt x="235728" y="254831"/>
                    <a:pt x="249839" y="249251"/>
                  </a:cubicBezTo>
                  <a:cubicBezTo>
                    <a:pt x="264119" y="243669"/>
                    <a:pt x="278904" y="234368"/>
                    <a:pt x="294191" y="221346"/>
                  </a:cubicBezTo>
                  <a:lnTo>
                    <a:pt x="294191" y="260598"/>
                  </a:lnTo>
                  <a:cubicBezTo>
                    <a:pt x="279239" y="269528"/>
                    <a:pt x="263951" y="276225"/>
                    <a:pt x="248327" y="280689"/>
                  </a:cubicBezTo>
                  <a:cubicBezTo>
                    <a:pt x="232871" y="285155"/>
                    <a:pt x="217079" y="287387"/>
                    <a:pt x="200950" y="287387"/>
                  </a:cubicBezTo>
                  <a:cubicBezTo>
                    <a:pt x="161133" y="287387"/>
                    <a:pt x="128206" y="278395"/>
                    <a:pt x="102165" y="260413"/>
                  </a:cubicBezTo>
                  <a:cubicBezTo>
                    <a:pt x="76292" y="242429"/>
                    <a:pt x="59997" y="217376"/>
                    <a:pt x="53276" y="185256"/>
                  </a:cubicBezTo>
                  <a:lnTo>
                    <a:pt x="104" y="185256"/>
                  </a:lnTo>
                  <a:lnTo>
                    <a:pt x="13964" y="162374"/>
                  </a:lnTo>
                  <a:lnTo>
                    <a:pt x="48993" y="162374"/>
                  </a:lnTo>
                  <a:cubicBezTo>
                    <a:pt x="48993" y="159522"/>
                    <a:pt x="48904" y="156668"/>
                    <a:pt x="48741" y="153815"/>
                  </a:cubicBezTo>
                  <a:lnTo>
                    <a:pt x="48741" y="132609"/>
                  </a:lnTo>
                  <a:cubicBezTo>
                    <a:pt x="48910" y="129632"/>
                    <a:pt x="48993" y="126717"/>
                    <a:pt x="48993" y="123865"/>
                  </a:cubicBezTo>
                  <a:lnTo>
                    <a:pt x="104" y="123865"/>
                  </a:lnTo>
                  <a:lnTo>
                    <a:pt x="13964" y="100983"/>
                  </a:lnTo>
                  <a:lnTo>
                    <a:pt x="53276" y="100983"/>
                  </a:lnTo>
                  <a:cubicBezTo>
                    <a:pt x="59997" y="69110"/>
                    <a:pt x="76377" y="44182"/>
                    <a:pt x="102417" y="26199"/>
                  </a:cubicBezTo>
                  <a:cubicBezTo>
                    <a:pt x="128457" y="8216"/>
                    <a:pt x="161302" y="-776"/>
                    <a:pt x="200950" y="-776"/>
                  </a:cubicBezTo>
                  <a:cubicBezTo>
                    <a:pt x="217415" y="-776"/>
                    <a:pt x="233375" y="1456"/>
                    <a:pt x="248832" y="5921"/>
                  </a:cubicBezTo>
                  <a:cubicBezTo>
                    <a:pt x="264456" y="10263"/>
                    <a:pt x="279576" y="16835"/>
                    <a:pt x="294193" y="25640"/>
                  </a:cubicBezTo>
                </a:path>
              </a:pathLst>
            </a:custGeom>
            <a:solidFill>
              <a:srgbClr val="FFFFFF"/>
            </a:solidFill>
            <a:ln w="9635" cap="flat">
              <a:noFill/>
              <a:prstDash val="solid"/>
              <a:miter/>
            </a:ln>
          </p:spPr>
          <p:txBody>
            <a:bodyPr rtlCol="0" anchor="ctr"/>
            <a:lstStyle/>
            <a:p>
              <a:endParaRPr lang="en-US"/>
            </a:p>
          </p:txBody>
        </p:sp>
        <p:grpSp>
          <p:nvGrpSpPr>
            <p:cNvPr id="16" name="Graphique 2">
              <a:extLst>
                <a:ext uri="{FF2B5EF4-FFF2-40B4-BE49-F238E27FC236}">
                  <a16:creationId xmlns:a16="http://schemas.microsoft.com/office/drawing/2014/main" id="{82E3B032-A642-7A82-5413-C35E242D13CF}"/>
                </a:ext>
              </a:extLst>
            </p:cNvPr>
            <p:cNvGrpSpPr/>
            <p:nvPr/>
          </p:nvGrpSpPr>
          <p:grpSpPr>
            <a:xfrm>
              <a:off x="4389191" y="4519409"/>
              <a:ext cx="875656" cy="217711"/>
              <a:chOff x="3448118" y="4963595"/>
              <a:chExt cx="875656" cy="217711"/>
            </a:xfrm>
            <a:solidFill>
              <a:srgbClr val="000000"/>
            </a:solidFill>
          </p:grpSpPr>
          <p:sp>
            <p:nvSpPr>
              <p:cNvPr id="26" name="Forme libre : forme 25">
                <a:extLst>
                  <a:ext uri="{FF2B5EF4-FFF2-40B4-BE49-F238E27FC236}">
                    <a16:creationId xmlns:a16="http://schemas.microsoft.com/office/drawing/2014/main" id="{D80C7539-F4C4-1147-2F4F-1AB8AE0DD0BE}"/>
                  </a:ext>
                </a:extLst>
              </p:cNvPr>
              <p:cNvSpPr/>
              <p:nvPr/>
            </p:nvSpPr>
            <p:spPr>
              <a:xfrm>
                <a:off x="3448118" y="4963595"/>
                <a:ext cx="225888" cy="217711"/>
              </a:xfrm>
              <a:custGeom>
                <a:avLst/>
                <a:gdLst>
                  <a:gd name="connsiteX0" fmla="*/ 22 w 225888"/>
                  <a:gd name="connsiteY0" fmla="*/ -835 h 217711"/>
                  <a:gd name="connsiteX1" fmla="*/ 221226 w 225888"/>
                  <a:gd name="connsiteY1" fmla="*/ -835 h 217711"/>
                  <a:gd name="connsiteX2" fmla="*/ 221226 w 225888"/>
                  <a:gd name="connsiteY2" fmla="*/ 41599 h 217711"/>
                  <a:gd name="connsiteX3" fmla="*/ 81989 w 225888"/>
                  <a:gd name="connsiteY3" fmla="*/ 41599 h 217711"/>
                  <a:gd name="connsiteX4" fmla="*/ 81989 w 225888"/>
                  <a:gd name="connsiteY4" fmla="*/ 82137 h 217711"/>
                  <a:gd name="connsiteX5" fmla="*/ 212928 w 225888"/>
                  <a:gd name="connsiteY5" fmla="*/ 82137 h 217711"/>
                  <a:gd name="connsiteX6" fmla="*/ 212928 w 225888"/>
                  <a:gd name="connsiteY6" fmla="*/ 124571 h 217711"/>
                  <a:gd name="connsiteX7" fmla="*/ 81989 w 225888"/>
                  <a:gd name="connsiteY7" fmla="*/ 124571 h 217711"/>
                  <a:gd name="connsiteX8" fmla="*/ 81989 w 225888"/>
                  <a:gd name="connsiteY8" fmla="*/ 174441 h 217711"/>
                  <a:gd name="connsiteX9" fmla="*/ 225910 w 225888"/>
                  <a:gd name="connsiteY9" fmla="*/ 174441 h 217711"/>
                  <a:gd name="connsiteX10" fmla="*/ 225910 w 225888"/>
                  <a:gd name="connsiteY10" fmla="*/ 216876 h 217711"/>
                  <a:gd name="connsiteX11" fmla="*/ 22 w 225888"/>
                  <a:gd name="connsiteY11" fmla="*/ 216876 h 217711"/>
                  <a:gd name="connsiteX12" fmla="*/ 22 w 225888"/>
                  <a:gd name="connsiteY12" fmla="*/ -834 h 21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888" h="217711">
                    <a:moveTo>
                      <a:pt x="22" y="-835"/>
                    </a:moveTo>
                    <a:lnTo>
                      <a:pt x="221226" y="-835"/>
                    </a:lnTo>
                    <a:lnTo>
                      <a:pt x="221226" y="41599"/>
                    </a:lnTo>
                    <a:lnTo>
                      <a:pt x="81989" y="41599"/>
                    </a:lnTo>
                    <a:lnTo>
                      <a:pt x="81989" y="82137"/>
                    </a:lnTo>
                    <a:lnTo>
                      <a:pt x="212928" y="82137"/>
                    </a:lnTo>
                    <a:lnTo>
                      <a:pt x="212928" y="124571"/>
                    </a:lnTo>
                    <a:lnTo>
                      <a:pt x="81989" y="124571"/>
                    </a:lnTo>
                    <a:lnTo>
                      <a:pt x="81989" y="174441"/>
                    </a:lnTo>
                    <a:lnTo>
                      <a:pt x="225910" y="174441"/>
                    </a:lnTo>
                    <a:lnTo>
                      <a:pt x="225910" y="216876"/>
                    </a:lnTo>
                    <a:lnTo>
                      <a:pt x="22" y="216876"/>
                    </a:lnTo>
                    <a:lnTo>
                      <a:pt x="22" y="-834"/>
                    </a:lnTo>
                  </a:path>
                </a:pathLst>
              </a:custGeom>
              <a:solidFill>
                <a:schemeClr val="bg1">
                  <a:lumMod val="65000"/>
                </a:schemeClr>
              </a:solidFill>
              <a:ln w="9696" cap="flat">
                <a:noFill/>
                <a:prstDash val="solid"/>
                <a:miter/>
              </a:ln>
            </p:spPr>
            <p:txBody>
              <a:bodyPr rtlCol="0" anchor="ctr"/>
              <a:lstStyle/>
              <a:p>
                <a:endParaRPr lang="en-US" dirty="0"/>
              </a:p>
            </p:txBody>
          </p:sp>
          <p:sp>
            <p:nvSpPr>
              <p:cNvPr id="27" name="Forme libre : forme 26">
                <a:extLst>
                  <a:ext uri="{FF2B5EF4-FFF2-40B4-BE49-F238E27FC236}">
                    <a16:creationId xmlns:a16="http://schemas.microsoft.com/office/drawing/2014/main" id="{31A85DCB-D151-17E8-678C-6864F2801512}"/>
                  </a:ext>
                </a:extLst>
              </p:cNvPr>
              <p:cNvSpPr/>
              <p:nvPr/>
            </p:nvSpPr>
            <p:spPr>
              <a:xfrm>
                <a:off x="4062115" y="4963595"/>
                <a:ext cx="261659" cy="217711"/>
              </a:xfrm>
              <a:custGeom>
                <a:avLst/>
                <a:gdLst>
                  <a:gd name="connsiteX0" fmla="*/ 33 w 261659"/>
                  <a:gd name="connsiteY0" fmla="*/ -835 h 217711"/>
                  <a:gd name="connsiteX1" fmla="*/ 136082 w 261659"/>
                  <a:gd name="connsiteY1" fmla="*/ -835 h 217711"/>
                  <a:gd name="connsiteX2" fmla="*/ 229119 w 261659"/>
                  <a:gd name="connsiteY2" fmla="*/ 17684 h 217711"/>
                  <a:gd name="connsiteX3" fmla="*/ 261693 w 261659"/>
                  <a:gd name="connsiteY3" fmla="*/ 70180 h 217711"/>
                  <a:gd name="connsiteX4" fmla="*/ 229119 w 261659"/>
                  <a:gd name="connsiteY4" fmla="*/ 122967 h 217711"/>
                  <a:gd name="connsiteX5" fmla="*/ 136082 w 261659"/>
                  <a:gd name="connsiteY5" fmla="*/ 141340 h 217711"/>
                  <a:gd name="connsiteX6" fmla="*/ 82005 w 261659"/>
                  <a:gd name="connsiteY6" fmla="*/ 141340 h 217711"/>
                  <a:gd name="connsiteX7" fmla="*/ 82005 w 261659"/>
                  <a:gd name="connsiteY7" fmla="*/ 216876 h 217711"/>
                  <a:gd name="connsiteX8" fmla="*/ 39 w 261659"/>
                  <a:gd name="connsiteY8" fmla="*/ 216876 h 217711"/>
                  <a:gd name="connsiteX9" fmla="*/ 39 w 261659"/>
                  <a:gd name="connsiteY9" fmla="*/ -834 h 217711"/>
                  <a:gd name="connsiteX10" fmla="*/ 82005 w 261659"/>
                  <a:gd name="connsiteY10" fmla="*/ 39850 h 217711"/>
                  <a:gd name="connsiteX11" fmla="*/ 82005 w 261659"/>
                  <a:gd name="connsiteY11" fmla="*/ 100658 h 217711"/>
                  <a:gd name="connsiteX12" fmla="*/ 127353 w 261659"/>
                  <a:gd name="connsiteY12" fmla="*/ 100658 h 217711"/>
                  <a:gd name="connsiteX13" fmla="*/ 164185 w 261659"/>
                  <a:gd name="connsiteY13" fmla="*/ 92783 h 217711"/>
                  <a:gd name="connsiteX14" fmla="*/ 177172 w 261659"/>
                  <a:gd name="connsiteY14" fmla="*/ 70181 h 217711"/>
                  <a:gd name="connsiteX15" fmla="*/ 164185 w 261659"/>
                  <a:gd name="connsiteY15" fmla="*/ 47724 h 217711"/>
                  <a:gd name="connsiteX16" fmla="*/ 127353 w 261659"/>
                  <a:gd name="connsiteY16" fmla="*/ 39850 h 217711"/>
                  <a:gd name="connsiteX17" fmla="*/ 82005 w 261659"/>
                  <a:gd name="connsiteY17" fmla="*/ 39850 h 21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659" h="217711">
                    <a:moveTo>
                      <a:pt x="33" y="-835"/>
                    </a:moveTo>
                    <a:lnTo>
                      <a:pt x="136082" y="-835"/>
                    </a:lnTo>
                    <a:cubicBezTo>
                      <a:pt x="176533" y="-835"/>
                      <a:pt x="207545" y="5338"/>
                      <a:pt x="229119" y="17684"/>
                    </a:cubicBezTo>
                    <a:cubicBezTo>
                      <a:pt x="250834" y="29933"/>
                      <a:pt x="261692" y="47432"/>
                      <a:pt x="261693" y="70180"/>
                    </a:cubicBezTo>
                    <a:cubicBezTo>
                      <a:pt x="261693" y="93025"/>
                      <a:pt x="250835" y="110621"/>
                      <a:pt x="229119" y="122967"/>
                    </a:cubicBezTo>
                    <a:cubicBezTo>
                      <a:pt x="207545" y="135216"/>
                      <a:pt x="176533" y="141340"/>
                      <a:pt x="136082" y="141340"/>
                    </a:cubicBezTo>
                    <a:lnTo>
                      <a:pt x="82005" y="141340"/>
                    </a:lnTo>
                    <a:lnTo>
                      <a:pt x="82005" y="216876"/>
                    </a:lnTo>
                    <a:lnTo>
                      <a:pt x="39" y="216876"/>
                    </a:lnTo>
                    <a:lnTo>
                      <a:pt x="39" y="-834"/>
                    </a:lnTo>
                    <a:moveTo>
                      <a:pt x="82005" y="39850"/>
                    </a:moveTo>
                    <a:lnTo>
                      <a:pt x="82005" y="100658"/>
                    </a:lnTo>
                    <a:lnTo>
                      <a:pt x="127353" y="100658"/>
                    </a:lnTo>
                    <a:cubicBezTo>
                      <a:pt x="143250" y="100658"/>
                      <a:pt x="155526" y="98033"/>
                      <a:pt x="164185" y="92783"/>
                    </a:cubicBezTo>
                    <a:cubicBezTo>
                      <a:pt x="172842" y="87437"/>
                      <a:pt x="177172" y="79904"/>
                      <a:pt x="177172" y="70181"/>
                    </a:cubicBezTo>
                    <a:cubicBezTo>
                      <a:pt x="177172" y="60459"/>
                      <a:pt x="172842" y="52974"/>
                      <a:pt x="164185" y="47724"/>
                    </a:cubicBezTo>
                    <a:cubicBezTo>
                      <a:pt x="155527" y="42474"/>
                      <a:pt x="143250" y="39851"/>
                      <a:pt x="127353" y="39850"/>
                    </a:cubicBezTo>
                    <a:lnTo>
                      <a:pt x="82005" y="39850"/>
                    </a:lnTo>
                  </a:path>
                </a:pathLst>
              </a:custGeom>
              <a:solidFill>
                <a:schemeClr val="bg1">
                  <a:lumMod val="65000"/>
                </a:schemeClr>
              </a:solidFill>
              <a:ln w="9696" cap="flat">
                <a:noFill/>
                <a:prstDash val="solid"/>
                <a:miter/>
              </a:ln>
            </p:spPr>
            <p:txBody>
              <a:bodyPr rtlCol="0" anchor="ctr"/>
              <a:lstStyle/>
              <a:p>
                <a:endParaRPr lang="en-US" dirty="0"/>
              </a:p>
            </p:txBody>
          </p:sp>
        </p:grpSp>
        <p:sp>
          <p:nvSpPr>
            <p:cNvPr id="17" name="ZoneTexte 16">
              <a:extLst>
                <a:ext uri="{FF2B5EF4-FFF2-40B4-BE49-F238E27FC236}">
                  <a16:creationId xmlns:a16="http://schemas.microsoft.com/office/drawing/2014/main" id="{76B753B4-0292-0037-A697-DB03411279B5}"/>
                </a:ext>
              </a:extLst>
            </p:cNvPr>
            <p:cNvSpPr txBox="1"/>
            <p:nvPr/>
          </p:nvSpPr>
          <p:spPr>
            <a:xfrm>
              <a:off x="4589215" y="4364682"/>
              <a:ext cx="248627" cy="523220"/>
            </a:xfrm>
            <a:prstGeom prst="rect">
              <a:avLst/>
            </a:prstGeom>
            <a:noFill/>
          </p:spPr>
          <p:txBody>
            <a:bodyPr wrap="square" rtlCol="0">
              <a:spAutoFit/>
            </a:bodyPr>
            <a:lstStyle/>
            <a:p>
              <a:r>
                <a:rPr lang="fr-FR" sz="2800" b="1" dirty="0">
                  <a:solidFill>
                    <a:schemeClr val="bg2">
                      <a:lumMod val="75000"/>
                    </a:schemeClr>
                  </a:solidFill>
                  <a:latin typeface="Arial" panose="020B0604020202020204" pitchFamily="34" charset="0"/>
                  <a:cs typeface="Arial" panose="020B0604020202020204" pitchFamily="34" charset="0"/>
                </a:rPr>
                <a:t>B</a:t>
              </a:r>
              <a:endParaRPr lang="en-US" sz="2800" b="1" dirty="0">
                <a:solidFill>
                  <a:schemeClr val="bg2">
                    <a:lumMod val="75000"/>
                  </a:schemeClr>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E25A017-B146-6D6B-0791-C3277BCB14E2}"/>
                </a:ext>
              </a:extLst>
            </p:cNvPr>
            <p:cNvSpPr/>
            <p:nvPr/>
          </p:nvSpPr>
          <p:spPr>
            <a:xfrm>
              <a:off x="2374944" y="1381438"/>
              <a:ext cx="603820" cy="40372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e 18">
              <a:extLst>
                <a:ext uri="{FF2B5EF4-FFF2-40B4-BE49-F238E27FC236}">
                  <a16:creationId xmlns:a16="http://schemas.microsoft.com/office/drawing/2014/main" id="{931A10F7-ABF9-28D2-F4FE-624C07F80801}"/>
                </a:ext>
              </a:extLst>
            </p:cNvPr>
            <p:cNvGrpSpPr/>
            <p:nvPr/>
          </p:nvGrpSpPr>
          <p:grpSpPr>
            <a:xfrm>
              <a:off x="6419962" y="1386985"/>
              <a:ext cx="4029187" cy="4040537"/>
              <a:chOff x="6407189" y="1379685"/>
              <a:chExt cx="4029187" cy="4047837"/>
            </a:xfrm>
            <a:solidFill>
              <a:schemeClr val="bg1">
                <a:lumMod val="75000"/>
                <a:alpha val="62000"/>
              </a:schemeClr>
            </a:solidFill>
          </p:grpSpPr>
          <p:sp>
            <p:nvSpPr>
              <p:cNvPr id="24" name="Rectangle 23">
                <a:extLst>
                  <a:ext uri="{FF2B5EF4-FFF2-40B4-BE49-F238E27FC236}">
                    <a16:creationId xmlns:a16="http://schemas.microsoft.com/office/drawing/2014/main" id="{887645A3-83E4-4C86-E122-858983EE493F}"/>
                  </a:ext>
                </a:extLst>
              </p:cNvPr>
              <p:cNvSpPr/>
              <p:nvPr/>
            </p:nvSpPr>
            <p:spPr>
              <a:xfrm>
                <a:off x="8566258" y="1390242"/>
                <a:ext cx="1255984" cy="4037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rde 24">
                <a:extLst>
                  <a:ext uri="{FF2B5EF4-FFF2-40B4-BE49-F238E27FC236}">
                    <a16:creationId xmlns:a16="http://schemas.microsoft.com/office/drawing/2014/main" id="{CE7A131A-9A9D-FA7A-9420-2708FB12F313}"/>
                  </a:ext>
                </a:extLst>
              </p:cNvPr>
              <p:cNvSpPr/>
              <p:nvPr/>
            </p:nvSpPr>
            <p:spPr>
              <a:xfrm rot="1316076">
                <a:off x="6407189" y="1379685"/>
                <a:ext cx="4029187" cy="4029919"/>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30196D6A-B99E-D9F4-97F9-4C4C612E8098}"/>
                </a:ext>
              </a:extLst>
            </p:cNvPr>
            <p:cNvSpPr/>
            <p:nvPr/>
          </p:nvSpPr>
          <p:spPr>
            <a:xfrm>
              <a:off x="9212671" y="1393024"/>
              <a:ext cx="603820" cy="402569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4B9FC8-34FF-FBB0-E8FE-25D0D0D270E8}"/>
                </a:ext>
              </a:extLst>
            </p:cNvPr>
            <p:cNvSpPr/>
            <p:nvPr/>
          </p:nvSpPr>
          <p:spPr>
            <a:xfrm>
              <a:off x="5808849" y="1381438"/>
              <a:ext cx="269469" cy="4037280"/>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 forme 21">
              <a:extLst>
                <a:ext uri="{FF2B5EF4-FFF2-40B4-BE49-F238E27FC236}">
                  <a16:creationId xmlns:a16="http://schemas.microsoft.com/office/drawing/2014/main" id="{7E0A3F13-A302-001B-FC61-EEBB777587E2}"/>
                </a:ext>
              </a:extLst>
            </p:cNvPr>
            <p:cNvSpPr/>
            <p:nvPr/>
          </p:nvSpPr>
          <p:spPr>
            <a:xfrm>
              <a:off x="8695831" y="4743820"/>
              <a:ext cx="294096" cy="288163"/>
            </a:xfrm>
            <a:custGeom>
              <a:avLst/>
              <a:gdLst>
                <a:gd name="connsiteX0" fmla="*/ 294201 w 294096"/>
                <a:gd name="connsiteY0" fmla="*/ 25665 h 288163"/>
                <a:gd name="connsiteX1" fmla="*/ 294201 w 294096"/>
                <a:gd name="connsiteY1" fmla="*/ 65289 h 288163"/>
                <a:gd name="connsiteX2" fmla="*/ 249848 w 294096"/>
                <a:gd name="connsiteY2" fmla="*/ 37385 h 288163"/>
                <a:gd name="connsiteX3" fmla="*/ 202975 w 294096"/>
                <a:gd name="connsiteY3" fmla="*/ 29013 h 288163"/>
                <a:gd name="connsiteX4" fmla="*/ 137958 w 294096"/>
                <a:gd name="connsiteY4" fmla="*/ 47616 h 288163"/>
                <a:gd name="connsiteX5" fmla="*/ 104441 w 294096"/>
                <a:gd name="connsiteY5" fmla="*/ 101007 h 288163"/>
                <a:gd name="connsiteX6" fmla="*/ 249847 w 294096"/>
                <a:gd name="connsiteY6" fmla="*/ 101007 h 288163"/>
                <a:gd name="connsiteX7" fmla="*/ 235987 w 294096"/>
                <a:gd name="connsiteY7" fmla="*/ 123889 h 288163"/>
                <a:gd name="connsiteX8" fmla="*/ 100404 w 294096"/>
                <a:gd name="connsiteY8" fmla="*/ 123889 h 288163"/>
                <a:gd name="connsiteX9" fmla="*/ 99647 w 294096"/>
                <a:gd name="connsiteY9" fmla="*/ 132633 h 288163"/>
                <a:gd name="connsiteX10" fmla="*/ 99647 w 294096"/>
                <a:gd name="connsiteY10" fmla="*/ 143422 h 288163"/>
                <a:gd name="connsiteX11" fmla="*/ 99647 w 294096"/>
                <a:gd name="connsiteY11" fmla="*/ 153654 h 288163"/>
                <a:gd name="connsiteX12" fmla="*/ 100404 w 294096"/>
                <a:gd name="connsiteY12" fmla="*/ 162398 h 288163"/>
                <a:gd name="connsiteX13" fmla="*/ 212795 w 294096"/>
                <a:gd name="connsiteY13" fmla="*/ 162398 h 288163"/>
                <a:gd name="connsiteX14" fmla="*/ 198682 w 294096"/>
                <a:gd name="connsiteY14" fmla="*/ 185280 h 288163"/>
                <a:gd name="connsiteX15" fmla="*/ 104433 w 294096"/>
                <a:gd name="connsiteY15" fmla="*/ 185280 h 288163"/>
                <a:gd name="connsiteX16" fmla="*/ 137950 w 294096"/>
                <a:gd name="connsiteY16" fmla="*/ 238857 h 288163"/>
                <a:gd name="connsiteX17" fmla="*/ 202966 w 294096"/>
                <a:gd name="connsiteY17" fmla="*/ 257647 h 288163"/>
                <a:gd name="connsiteX18" fmla="*/ 249840 w 294096"/>
                <a:gd name="connsiteY18" fmla="*/ 249275 h 288163"/>
                <a:gd name="connsiteX19" fmla="*/ 294192 w 294096"/>
                <a:gd name="connsiteY19" fmla="*/ 221371 h 288163"/>
                <a:gd name="connsiteX20" fmla="*/ 294192 w 294096"/>
                <a:gd name="connsiteY20" fmla="*/ 260623 h 288163"/>
                <a:gd name="connsiteX21" fmla="*/ 248327 w 294096"/>
                <a:gd name="connsiteY21" fmla="*/ 280715 h 288163"/>
                <a:gd name="connsiteX22" fmla="*/ 200951 w 294096"/>
                <a:gd name="connsiteY22" fmla="*/ 287412 h 288163"/>
                <a:gd name="connsiteX23" fmla="*/ 102165 w 294096"/>
                <a:gd name="connsiteY23" fmla="*/ 260437 h 288163"/>
                <a:gd name="connsiteX24" fmla="*/ 53276 w 294096"/>
                <a:gd name="connsiteY24" fmla="*/ 185280 h 288163"/>
                <a:gd name="connsiteX25" fmla="*/ 104 w 294096"/>
                <a:gd name="connsiteY25" fmla="*/ 185280 h 288163"/>
                <a:gd name="connsiteX26" fmla="*/ 13964 w 294096"/>
                <a:gd name="connsiteY26" fmla="*/ 162398 h 288163"/>
                <a:gd name="connsiteX27" fmla="*/ 48993 w 294096"/>
                <a:gd name="connsiteY27" fmla="*/ 162398 h 288163"/>
                <a:gd name="connsiteX28" fmla="*/ 48741 w 294096"/>
                <a:gd name="connsiteY28" fmla="*/ 153841 h 288163"/>
                <a:gd name="connsiteX29" fmla="*/ 48741 w 294096"/>
                <a:gd name="connsiteY29" fmla="*/ 143423 h 288163"/>
                <a:gd name="connsiteX30" fmla="*/ 48741 w 294096"/>
                <a:gd name="connsiteY30" fmla="*/ 132633 h 288163"/>
                <a:gd name="connsiteX31" fmla="*/ 48993 w 294096"/>
                <a:gd name="connsiteY31" fmla="*/ 123890 h 288163"/>
                <a:gd name="connsiteX32" fmla="*/ 104 w 294096"/>
                <a:gd name="connsiteY32" fmla="*/ 123890 h 288163"/>
                <a:gd name="connsiteX33" fmla="*/ 13964 w 294096"/>
                <a:gd name="connsiteY33" fmla="*/ 101007 h 288163"/>
                <a:gd name="connsiteX34" fmla="*/ 53276 w 294096"/>
                <a:gd name="connsiteY34" fmla="*/ 101007 h 288163"/>
                <a:gd name="connsiteX35" fmla="*/ 102417 w 294096"/>
                <a:gd name="connsiteY35" fmla="*/ 26223 h 288163"/>
                <a:gd name="connsiteX36" fmla="*/ 200951 w 294096"/>
                <a:gd name="connsiteY36" fmla="*/ -752 h 288163"/>
                <a:gd name="connsiteX37" fmla="*/ 248832 w 294096"/>
                <a:gd name="connsiteY37" fmla="*/ 5945 h 288163"/>
                <a:gd name="connsiteX38" fmla="*/ 294193 w 294096"/>
                <a:gd name="connsiteY38" fmla="*/ 25664 h 28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4096" h="288163">
                  <a:moveTo>
                    <a:pt x="294201" y="25665"/>
                  </a:moveTo>
                  <a:lnTo>
                    <a:pt x="294201" y="65289"/>
                  </a:lnTo>
                  <a:cubicBezTo>
                    <a:pt x="278912" y="52267"/>
                    <a:pt x="264128" y="42966"/>
                    <a:pt x="249848" y="37385"/>
                  </a:cubicBezTo>
                  <a:cubicBezTo>
                    <a:pt x="235736" y="31804"/>
                    <a:pt x="220112" y="29013"/>
                    <a:pt x="202975" y="29013"/>
                  </a:cubicBezTo>
                  <a:cubicBezTo>
                    <a:pt x="176599" y="29014"/>
                    <a:pt x="154927" y="35215"/>
                    <a:pt x="137958" y="47616"/>
                  </a:cubicBezTo>
                  <a:cubicBezTo>
                    <a:pt x="120989" y="60018"/>
                    <a:pt x="109817" y="77815"/>
                    <a:pt x="104441" y="101007"/>
                  </a:cubicBezTo>
                  <a:lnTo>
                    <a:pt x="249847" y="101007"/>
                  </a:lnTo>
                  <a:lnTo>
                    <a:pt x="235987" y="123889"/>
                  </a:lnTo>
                  <a:lnTo>
                    <a:pt x="100404" y="123889"/>
                  </a:lnTo>
                  <a:cubicBezTo>
                    <a:pt x="100068" y="126866"/>
                    <a:pt x="99817" y="129780"/>
                    <a:pt x="99647" y="132633"/>
                  </a:cubicBezTo>
                  <a:cubicBezTo>
                    <a:pt x="99647" y="135486"/>
                    <a:pt x="99647" y="139082"/>
                    <a:pt x="99647" y="143422"/>
                  </a:cubicBezTo>
                  <a:cubicBezTo>
                    <a:pt x="99647" y="147391"/>
                    <a:pt x="99647" y="150802"/>
                    <a:pt x="99647" y="153654"/>
                  </a:cubicBezTo>
                  <a:cubicBezTo>
                    <a:pt x="99817" y="156506"/>
                    <a:pt x="100068" y="159421"/>
                    <a:pt x="100404" y="162398"/>
                  </a:cubicBezTo>
                  <a:lnTo>
                    <a:pt x="212795" y="162398"/>
                  </a:lnTo>
                  <a:lnTo>
                    <a:pt x="198682" y="185280"/>
                  </a:lnTo>
                  <a:lnTo>
                    <a:pt x="104433" y="185280"/>
                  </a:lnTo>
                  <a:cubicBezTo>
                    <a:pt x="109809" y="208472"/>
                    <a:pt x="120981" y="226331"/>
                    <a:pt x="137950" y="238857"/>
                  </a:cubicBezTo>
                  <a:cubicBezTo>
                    <a:pt x="154918" y="251383"/>
                    <a:pt x="176590" y="257647"/>
                    <a:pt x="202966" y="257647"/>
                  </a:cubicBezTo>
                  <a:cubicBezTo>
                    <a:pt x="220102" y="257647"/>
                    <a:pt x="235727" y="254856"/>
                    <a:pt x="249840" y="249275"/>
                  </a:cubicBezTo>
                  <a:cubicBezTo>
                    <a:pt x="264119" y="243694"/>
                    <a:pt x="278904" y="234393"/>
                    <a:pt x="294192" y="221371"/>
                  </a:cubicBezTo>
                  <a:lnTo>
                    <a:pt x="294192" y="260623"/>
                  </a:lnTo>
                  <a:cubicBezTo>
                    <a:pt x="279239" y="269553"/>
                    <a:pt x="263951" y="276250"/>
                    <a:pt x="248327" y="280715"/>
                  </a:cubicBezTo>
                  <a:cubicBezTo>
                    <a:pt x="232871" y="285179"/>
                    <a:pt x="217079" y="287412"/>
                    <a:pt x="200951" y="287412"/>
                  </a:cubicBezTo>
                  <a:cubicBezTo>
                    <a:pt x="161133" y="287412"/>
                    <a:pt x="128206" y="278420"/>
                    <a:pt x="102165" y="260437"/>
                  </a:cubicBezTo>
                  <a:cubicBezTo>
                    <a:pt x="76292" y="242454"/>
                    <a:pt x="59997" y="217402"/>
                    <a:pt x="53276" y="185280"/>
                  </a:cubicBezTo>
                  <a:lnTo>
                    <a:pt x="104" y="185280"/>
                  </a:lnTo>
                  <a:lnTo>
                    <a:pt x="13964" y="162398"/>
                  </a:lnTo>
                  <a:lnTo>
                    <a:pt x="48993" y="162398"/>
                  </a:lnTo>
                  <a:cubicBezTo>
                    <a:pt x="48993" y="159546"/>
                    <a:pt x="48904" y="156693"/>
                    <a:pt x="48741" y="153841"/>
                  </a:cubicBezTo>
                  <a:cubicBezTo>
                    <a:pt x="48741" y="150865"/>
                    <a:pt x="48741" y="147392"/>
                    <a:pt x="48741" y="143423"/>
                  </a:cubicBezTo>
                  <a:cubicBezTo>
                    <a:pt x="48741" y="139082"/>
                    <a:pt x="48741" y="135486"/>
                    <a:pt x="48741" y="132633"/>
                  </a:cubicBezTo>
                  <a:cubicBezTo>
                    <a:pt x="48910" y="129657"/>
                    <a:pt x="48993" y="126742"/>
                    <a:pt x="48993" y="123890"/>
                  </a:cubicBezTo>
                  <a:lnTo>
                    <a:pt x="104" y="123890"/>
                  </a:lnTo>
                  <a:lnTo>
                    <a:pt x="13964" y="101007"/>
                  </a:lnTo>
                  <a:lnTo>
                    <a:pt x="53276" y="101007"/>
                  </a:lnTo>
                  <a:cubicBezTo>
                    <a:pt x="59997" y="69135"/>
                    <a:pt x="76377" y="44206"/>
                    <a:pt x="102417" y="26223"/>
                  </a:cubicBezTo>
                  <a:cubicBezTo>
                    <a:pt x="128458" y="8240"/>
                    <a:pt x="161302" y="-751"/>
                    <a:pt x="200951" y="-752"/>
                  </a:cubicBezTo>
                  <a:cubicBezTo>
                    <a:pt x="217415" y="-752"/>
                    <a:pt x="233375" y="1481"/>
                    <a:pt x="248832" y="5945"/>
                  </a:cubicBezTo>
                  <a:cubicBezTo>
                    <a:pt x="264456" y="10286"/>
                    <a:pt x="279576" y="16859"/>
                    <a:pt x="294193" y="25664"/>
                  </a:cubicBezTo>
                </a:path>
              </a:pathLst>
            </a:custGeom>
            <a:solidFill>
              <a:srgbClr val="FFFFFF"/>
            </a:solidFill>
            <a:ln w="9635" cap="flat">
              <a:noFill/>
              <a:prstDash val="solid"/>
              <a:miter/>
            </a:ln>
          </p:spPr>
          <p:txBody>
            <a:bodyPr rtlCol="0" anchor="ctr"/>
            <a:lstStyle/>
            <a:p>
              <a:endParaRPr lang="en-US"/>
            </a:p>
          </p:txBody>
        </p:sp>
        <p:pic>
          <p:nvPicPr>
            <p:cNvPr id="23" name="Graphique 22" descr="Étoile">
              <a:extLst>
                <a:ext uri="{FF2B5EF4-FFF2-40B4-BE49-F238E27FC236}">
                  <a16:creationId xmlns:a16="http://schemas.microsoft.com/office/drawing/2014/main" id="{4A08D20A-9CE0-F0D6-6145-04F0F7318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2140" y="3432770"/>
              <a:ext cx="388856" cy="388856"/>
            </a:xfrm>
            <a:prstGeom prst="rect">
              <a:avLst/>
            </a:prstGeom>
          </p:spPr>
        </p:pic>
      </p:grpSp>
      <p:pic>
        <p:nvPicPr>
          <p:cNvPr id="266" name="Image 265">
            <a:extLst>
              <a:ext uri="{FF2B5EF4-FFF2-40B4-BE49-F238E27FC236}">
                <a16:creationId xmlns:a16="http://schemas.microsoft.com/office/drawing/2014/main" id="{4CD6151F-3F16-0386-BA1D-8C9B9362069A}"/>
              </a:ext>
            </a:extLst>
          </p:cNvPr>
          <p:cNvPicPr>
            <a:picLocks noChangeAspect="1"/>
          </p:cNvPicPr>
          <p:nvPr/>
        </p:nvPicPr>
        <p:blipFill>
          <a:blip r:embed="rId4"/>
          <a:stretch>
            <a:fillRect/>
          </a:stretch>
        </p:blipFill>
        <p:spPr>
          <a:xfrm>
            <a:off x="155648" y="868590"/>
            <a:ext cx="6378493" cy="2560409"/>
          </a:xfrm>
          <a:prstGeom prst="rect">
            <a:avLst/>
          </a:prstGeom>
        </p:spPr>
      </p:pic>
      <p:cxnSp>
        <p:nvCxnSpPr>
          <p:cNvPr id="268" name="Connecteur droit avec flèche 267">
            <a:extLst>
              <a:ext uri="{FF2B5EF4-FFF2-40B4-BE49-F238E27FC236}">
                <a16:creationId xmlns:a16="http://schemas.microsoft.com/office/drawing/2014/main" id="{1C253FD8-183B-A97B-76AA-5BD81A911823}"/>
              </a:ext>
            </a:extLst>
          </p:cNvPr>
          <p:cNvCxnSpPr>
            <a:cxnSpLocks/>
          </p:cNvCxnSpPr>
          <p:nvPr/>
        </p:nvCxnSpPr>
        <p:spPr>
          <a:xfrm>
            <a:off x="11792933" y="1057682"/>
            <a:ext cx="0" cy="22261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9" name="Connecteur droit avec flèche 268">
            <a:extLst>
              <a:ext uri="{FF2B5EF4-FFF2-40B4-BE49-F238E27FC236}">
                <a16:creationId xmlns:a16="http://schemas.microsoft.com/office/drawing/2014/main" id="{6D4CF68B-D531-37CB-B87E-04773FD4C273}"/>
              </a:ext>
            </a:extLst>
          </p:cNvPr>
          <p:cNvCxnSpPr>
            <a:cxnSpLocks/>
          </p:cNvCxnSpPr>
          <p:nvPr/>
        </p:nvCxnSpPr>
        <p:spPr>
          <a:xfrm>
            <a:off x="6946913" y="1057682"/>
            <a:ext cx="7639" cy="22368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eur droit avec flèche 270">
            <a:extLst>
              <a:ext uri="{FF2B5EF4-FFF2-40B4-BE49-F238E27FC236}">
                <a16:creationId xmlns:a16="http://schemas.microsoft.com/office/drawing/2014/main" id="{F3E11864-478A-1B05-B2F0-6284F8BF068E}"/>
              </a:ext>
            </a:extLst>
          </p:cNvPr>
          <p:cNvCxnSpPr>
            <a:cxnSpLocks/>
          </p:cNvCxnSpPr>
          <p:nvPr/>
        </p:nvCxnSpPr>
        <p:spPr>
          <a:xfrm>
            <a:off x="7130059" y="1234462"/>
            <a:ext cx="371082" cy="20134"/>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4" name="Connecteur droit 273">
            <a:extLst>
              <a:ext uri="{FF2B5EF4-FFF2-40B4-BE49-F238E27FC236}">
                <a16:creationId xmlns:a16="http://schemas.microsoft.com/office/drawing/2014/main" id="{05A96BF1-E3F3-06E7-98B1-E6995CB1505F}"/>
              </a:ext>
            </a:extLst>
          </p:cNvPr>
          <p:cNvCxnSpPr>
            <a:cxnSpLocks/>
            <a:stCxn id="8" idx="0"/>
          </p:cNvCxnSpPr>
          <p:nvPr/>
        </p:nvCxnSpPr>
        <p:spPr>
          <a:xfrm>
            <a:off x="7107810" y="1035411"/>
            <a:ext cx="4481005" cy="2240497"/>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76" name="Ellipse 275">
            <a:extLst>
              <a:ext uri="{FF2B5EF4-FFF2-40B4-BE49-F238E27FC236}">
                <a16:creationId xmlns:a16="http://schemas.microsoft.com/office/drawing/2014/main" id="{D635AD83-1839-B084-65AA-7BD94691F952}"/>
              </a:ext>
            </a:extLst>
          </p:cNvPr>
          <p:cNvSpPr/>
          <p:nvPr/>
        </p:nvSpPr>
        <p:spPr>
          <a:xfrm>
            <a:off x="1310325" y="1060691"/>
            <a:ext cx="798243" cy="3681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Ellipse 276">
            <a:extLst>
              <a:ext uri="{FF2B5EF4-FFF2-40B4-BE49-F238E27FC236}">
                <a16:creationId xmlns:a16="http://schemas.microsoft.com/office/drawing/2014/main" id="{04C0D755-4DB9-038A-E1D3-63D2D0089075}"/>
              </a:ext>
            </a:extLst>
          </p:cNvPr>
          <p:cNvSpPr/>
          <p:nvPr/>
        </p:nvSpPr>
        <p:spPr>
          <a:xfrm>
            <a:off x="2130015" y="1034829"/>
            <a:ext cx="798243" cy="36813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Ellipse 277">
            <a:extLst>
              <a:ext uri="{FF2B5EF4-FFF2-40B4-BE49-F238E27FC236}">
                <a16:creationId xmlns:a16="http://schemas.microsoft.com/office/drawing/2014/main" id="{74D0347B-5D77-5E00-9C3E-C505AD7A9294}"/>
              </a:ext>
            </a:extLst>
          </p:cNvPr>
          <p:cNvSpPr/>
          <p:nvPr/>
        </p:nvSpPr>
        <p:spPr>
          <a:xfrm>
            <a:off x="2949664" y="1057682"/>
            <a:ext cx="982915" cy="36813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Ellipse 278">
            <a:extLst>
              <a:ext uri="{FF2B5EF4-FFF2-40B4-BE49-F238E27FC236}">
                <a16:creationId xmlns:a16="http://schemas.microsoft.com/office/drawing/2014/main" id="{B89222C8-F352-0CFD-6A3E-F3DB12934A8C}"/>
              </a:ext>
            </a:extLst>
          </p:cNvPr>
          <p:cNvSpPr/>
          <p:nvPr/>
        </p:nvSpPr>
        <p:spPr>
          <a:xfrm>
            <a:off x="3960814" y="1050396"/>
            <a:ext cx="941812" cy="36813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Ellipse 279">
            <a:extLst>
              <a:ext uri="{FF2B5EF4-FFF2-40B4-BE49-F238E27FC236}">
                <a16:creationId xmlns:a16="http://schemas.microsoft.com/office/drawing/2014/main" id="{5B101BD1-49A7-C9EB-6932-C49FE0E5533F}"/>
              </a:ext>
            </a:extLst>
          </p:cNvPr>
          <p:cNvSpPr/>
          <p:nvPr/>
        </p:nvSpPr>
        <p:spPr>
          <a:xfrm>
            <a:off x="4902625" y="1042242"/>
            <a:ext cx="849638" cy="36813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2" name="Connecteur droit avec flèche 281">
            <a:extLst>
              <a:ext uri="{FF2B5EF4-FFF2-40B4-BE49-F238E27FC236}">
                <a16:creationId xmlns:a16="http://schemas.microsoft.com/office/drawing/2014/main" id="{3CD5EB7F-0399-39B5-2E41-F80A160793FC}"/>
              </a:ext>
            </a:extLst>
          </p:cNvPr>
          <p:cNvCxnSpPr>
            <a:cxnSpLocks/>
            <a:stCxn id="20" idx="3"/>
          </p:cNvCxnSpPr>
          <p:nvPr/>
        </p:nvCxnSpPr>
        <p:spPr>
          <a:xfrm flipH="1" flipV="1">
            <a:off x="7105505" y="2103908"/>
            <a:ext cx="4483310" cy="5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Ellipse 282">
            <a:extLst>
              <a:ext uri="{FF2B5EF4-FFF2-40B4-BE49-F238E27FC236}">
                <a16:creationId xmlns:a16="http://schemas.microsoft.com/office/drawing/2014/main" id="{71DB169C-E723-245C-6569-5DB19933EED7}"/>
              </a:ext>
            </a:extLst>
          </p:cNvPr>
          <p:cNvSpPr/>
          <p:nvPr/>
        </p:nvSpPr>
        <p:spPr>
          <a:xfrm>
            <a:off x="5744481" y="1034088"/>
            <a:ext cx="623054" cy="368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lèche : droite 283">
            <a:extLst>
              <a:ext uri="{FF2B5EF4-FFF2-40B4-BE49-F238E27FC236}">
                <a16:creationId xmlns:a16="http://schemas.microsoft.com/office/drawing/2014/main" id="{91D3A8FB-091E-77F7-DA9D-051FC9AB9E1D}"/>
              </a:ext>
            </a:extLst>
          </p:cNvPr>
          <p:cNvSpPr/>
          <p:nvPr/>
        </p:nvSpPr>
        <p:spPr>
          <a:xfrm rot="5400000">
            <a:off x="834034" y="781000"/>
            <a:ext cx="256404" cy="296960"/>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ZoneTexte 297">
            <a:extLst>
              <a:ext uri="{FF2B5EF4-FFF2-40B4-BE49-F238E27FC236}">
                <a16:creationId xmlns:a16="http://schemas.microsoft.com/office/drawing/2014/main" id="{37F0CF1E-4271-3AE2-AE27-2E839DF6587D}"/>
              </a:ext>
            </a:extLst>
          </p:cNvPr>
          <p:cNvSpPr txBox="1"/>
          <p:nvPr/>
        </p:nvSpPr>
        <p:spPr>
          <a:xfrm>
            <a:off x="5103161" y="3248128"/>
            <a:ext cx="1678940" cy="276999"/>
          </a:xfrm>
          <a:prstGeom prst="rect">
            <a:avLst/>
          </a:prstGeom>
          <a:noFill/>
        </p:spPr>
        <p:txBody>
          <a:bodyPr wrap="square" rtlCol="0">
            <a:spAutoFit/>
          </a:bodyPr>
          <a:lstStyle/>
          <a:p>
            <a:r>
              <a:rPr lang="fr-FR" sz="1200" i="1" u="sng" dirty="0">
                <a:solidFill>
                  <a:schemeClr val="bg2">
                    <a:lumMod val="25000"/>
                  </a:schemeClr>
                </a:solidFill>
              </a:rPr>
              <a:t>Unité</a:t>
            </a:r>
            <a:r>
              <a:rPr lang="fr-FR" sz="1200" i="1" dirty="0">
                <a:solidFill>
                  <a:schemeClr val="bg2">
                    <a:lumMod val="25000"/>
                  </a:schemeClr>
                </a:solidFill>
              </a:rPr>
              <a:t> : millimètres</a:t>
            </a:r>
            <a:endParaRPr lang="en-US" sz="1200" i="1" dirty="0">
              <a:solidFill>
                <a:schemeClr val="bg2">
                  <a:lumMod val="25000"/>
                </a:schemeClr>
              </a:solidFill>
            </a:endParaRPr>
          </a:p>
        </p:txBody>
      </p:sp>
      <p:grpSp>
        <p:nvGrpSpPr>
          <p:cNvPr id="318" name="Groupe 317">
            <a:extLst>
              <a:ext uri="{FF2B5EF4-FFF2-40B4-BE49-F238E27FC236}">
                <a16:creationId xmlns:a16="http://schemas.microsoft.com/office/drawing/2014/main" id="{6C30252C-7421-79A4-796D-56BF63405746}"/>
              </a:ext>
            </a:extLst>
          </p:cNvPr>
          <p:cNvGrpSpPr/>
          <p:nvPr/>
        </p:nvGrpSpPr>
        <p:grpSpPr>
          <a:xfrm>
            <a:off x="4087423" y="3909688"/>
            <a:ext cx="1158340" cy="876376"/>
            <a:chOff x="188535" y="3768380"/>
            <a:chExt cx="1158340" cy="876376"/>
          </a:xfrm>
        </p:grpSpPr>
        <p:pic>
          <p:nvPicPr>
            <p:cNvPr id="311" name="Image 310">
              <a:extLst>
                <a:ext uri="{FF2B5EF4-FFF2-40B4-BE49-F238E27FC236}">
                  <a16:creationId xmlns:a16="http://schemas.microsoft.com/office/drawing/2014/main" id="{E0358B2C-E219-25C3-1EE2-EBD6D71C815D}"/>
                </a:ext>
              </a:extLst>
            </p:cNvPr>
            <p:cNvPicPr>
              <a:picLocks noChangeAspect="1"/>
            </p:cNvPicPr>
            <p:nvPr/>
          </p:nvPicPr>
          <p:blipFill>
            <a:blip r:embed="rId5"/>
            <a:stretch>
              <a:fillRect/>
            </a:stretch>
          </p:blipFill>
          <p:spPr>
            <a:xfrm>
              <a:off x="188535" y="3768380"/>
              <a:ext cx="1158340" cy="876376"/>
            </a:xfrm>
            <a:prstGeom prst="rect">
              <a:avLst/>
            </a:prstGeom>
          </p:spPr>
        </p:pic>
        <p:cxnSp>
          <p:nvCxnSpPr>
            <p:cNvPr id="316" name="Connecteur droit 315">
              <a:extLst>
                <a:ext uri="{FF2B5EF4-FFF2-40B4-BE49-F238E27FC236}">
                  <a16:creationId xmlns:a16="http://schemas.microsoft.com/office/drawing/2014/main" id="{59558235-ACA8-138B-CD94-44D7AD07E264}"/>
                </a:ext>
              </a:extLst>
            </p:cNvPr>
            <p:cNvCxnSpPr>
              <a:cxnSpLocks/>
            </p:cNvCxnSpPr>
            <p:nvPr/>
          </p:nvCxnSpPr>
          <p:spPr>
            <a:xfrm>
              <a:off x="1336290" y="3883844"/>
              <a:ext cx="0" cy="4336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21" name="Groupe 320">
            <a:extLst>
              <a:ext uri="{FF2B5EF4-FFF2-40B4-BE49-F238E27FC236}">
                <a16:creationId xmlns:a16="http://schemas.microsoft.com/office/drawing/2014/main" id="{F23540F7-85D6-62C9-78C2-376571589333}"/>
              </a:ext>
            </a:extLst>
          </p:cNvPr>
          <p:cNvGrpSpPr/>
          <p:nvPr/>
        </p:nvGrpSpPr>
        <p:grpSpPr>
          <a:xfrm>
            <a:off x="4127140" y="4897151"/>
            <a:ext cx="1853784" cy="739204"/>
            <a:chOff x="188535" y="5058105"/>
            <a:chExt cx="1853784" cy="739204"/>
          </a:xfrm>
        </p:grpSpPr>
        <p:pic>
          <p:nvPicPr>
            <p:cNvPr id="308" name="Image 307">
              <a:extLst>
                <a:ext uri="{FF2B5EF4-FFF2-40B4-BE49-F238E27FC236}">
                  <a16:creationId xmlns:a16="http://schemas.microsoft.com/office/drawing/2014/main" id="{EE7A30E2-B108-ADF1-8E50-5C0CFE6CECB6}"/>
                </a:ext>
              </a:extLst>
            </p:cNvPr>
            <p:cNvPicPr>
              <a:picLocks noChangeAspect="1"/>
            </p:cNvPicPr>
            <p:nvPr/>
          </p:nvPicPr>
          <p:blipFill>
            <a:blip r:embed="rId6"/>
            <a:stretch>
              <a:fillRect/>
            </a:stretch>
          </p:blipFill>
          <p:spPr>
            <a:xfrm>
              <a:off x="188535" y="5058105"/>
              <a:ext cx="1836579" cy="739204"/>
            </a:xfrm>
            <a:prstGeom prst="rect">
              <a:avLst/>
            </a:prstGeom>
          </p:spPr>
        </p:pic>
        <p:cxnSp>
          <p:nvCxnSpPr>
            <p:cNvPr id="320" name="Connecteur droit 319">
              <a:extLst>
                <a:ext uri="{FF2B5EF4-FFF2-40B4-BE49-F238E27FC236}">
                  <a16:creationId xmlns:a16="http://schemas.microsoft.com/office/drawing/2014/main" id="{4A27DFB4-9C24-3D39-368F-F9BAC40938F7}"/>
                </a:ext>
              </a:extLst>
            </p:cNvPr>
            <p:cNvCxnSpPr>
              <a:cxnSpLocks/>
            </p:cNvCxnSpPr>
            <p:nvPr/>
          </p:nvCxnSpPr>
          <p:spPr>
            <a:xfrm>
              <a:off x="2042319" y="5124093"/>
              <a:ext cx="0" cy="369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22" name="ZoneTexte 321">
            <a:extLst>
              <a:ext uri="{FF2B5EF4-FFF2-40B4-BE49-F238E27FC236}">
                <a16:creationId xmlns:a16="http://schemas.microsoft.com/office/drawing/2014/main" id="{0C48B02E-F69C-B5E7-4562-EB90A7A61EF2}"/>
              </a:ext>
            </a:extLst>
          </p:cNvPr>
          <p:cNvSpPr txBox="1"/>
          <p:nvPr/>
        </p:nvSpPr>
        <p:spPr>
          <a:xfrm>
            <a:off x="222222" y="3516749"/>
            <a:ext cx="5522259" cy="369332"/>
          </a:xfrm>
          <a:prstGeom prst="rect">
            <a:avLst/>
          </a:prstGeom>
          <a:noFill/>
        </p:spPr>
        <p:txBody>
          <a:bodyPr wrap="square" rtlCol="0">
            <a:spAutoFit/>
          </a:bodyPr>
          <a:lstStyle/>
          <a:p>
            <a:r>
              <a:rPr lang="fr-FR" dirty="0"/>
              <a:t>2 - Format et structure des données</a:t>
            </a:r>
            <a:endParaRPr lang="en-US" dirty="0"/>
          </a:p>
        </p:txBody>
      </p:sp>
      <p:pic>
        <p:nvPicPr>
          <p:cNvPr id="337" name="Image 336">
            <a:extLst>
              <a:ext uri="{FF2B5EF4-FFF2-40B4-BE49-F238E27FC236}">
                <a16:creationId xmlns:a16="http://schemas.microsoft.com/office/drawing/2014/main" id="{95FD608D-54A1-F46E-304D-845D2CF198AD}"/>
              </a:ext>
            </a:extLst>
          </p:cNvPr>
          <p:cNvPicPr>
            <a:picLocks noChangeAspect="1"/>
          </p:cNvPicPr>
          <p:nvPr/>
        </p:nvPicPr>
        <p:blipFill>
          <a:blip r:embed="rId7"/>
          <a:stretch>
            <a:fillRect/>
          </a:stretch>
        </p:blipFill>
        <p:spPr>
          <a:xfrm>
            <a:off x="365791" y="3886081"/>
            <a:ext cx="3566469" cy="2834886"/>
          </a:xfrm>
          <a:prstGeom prst="rect">
            <a:avLst/>
          </a:prstGeom>
        </p:spPr>
      </p:pic>
      <p:pic>
        <p:nvPicPr>
          <p:cNvPr id="343" name="Image 342">
            <a:extLst>
              <a:ext uri="{FF2B5EF4-FFF2-40B4-BE49-F238E27FC236}">
                <a16:creationId xmlns:a16="http://schemas.microsoft.com/office/drawing/2014/main" id="{0B5F0ABF-AEAD-E4F3-1487-2F25299BEA89}"/>
              </a:ext>
            </a:extLst>
          </p:cNvPr>
          <p:cNvPicPr>
            <a:picLocks noChangeAspect="1"/>
          </p:cNvPicPr>
          <p:nvPr/>
        </p:nvPicPr>
        <p:blipFill>
          <a:blip r:embed="rId8"/>
          <a:stretch>
            <a:fillRect/>
          </a:stretch>
        </p:blipFill>
        <p:spPr>
          <a:xfrm>
            <a:off x="6367535" y="3697648"/>
            <a:ext cx="2629128" cy="2834886"/>
          </a:xfrm>
          <a:prstGeom prst="rect">
            <a:avLst/>
          </a:prstGeom>
        </p:spPr>
      </p:pic>
      <p:cxnSp>
        <p:nvCxnSpPr>
          <p:cNvPr id="5" name="Connecteur droit avec flèche 4">
            <a:extLst>
              <a:ext uri="{FF2B5EF4-FFF2-40B4-BE49-F238E27FC236}">
                <a16:creationId xmlns:a16="http://schemas.microsoft.com/office/drawing/2014/main" id="{D7880F44-1E61-C8A5-6589-15407A6960F4}"/>
              </a:ext>
            </a:extLst>
          </p:cNvPr>
          <p:cNvCxnSpPr>
            <a:cxnSpLocks/>
          </p:cNvCxnSpPr>
          <p:nvPr/>
        </p:nvCxnSpPr>
        <p:spPr>
          <a:xfrm flipH="1">
            <a:off x="11596433" y="2942948"/>
            <a:ext cx="5034" cy="351614"/>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A4D7FC4D-724A-40CC-45C2-DCA43ECE1955}"/>
              </a:ext>
            </a:extLst>
          </p:cNvPr>
          <p:cNvSpPr txBox="1"/>
          <p:nvPr/>
        </p:nvSpPr>
        <p:spPr>
          <a:xfrm>
            <a:off x="8866146" y="4536489"/>
            <a:ext cx="1352052" cy="338554"/>
          </a:xfrm>
          <a:prstGeom prst="rect">
            <a:avLst/>
          </a:prstGeom>
          <a:noFill/>
          <a:ln>
            <a:solidFill>
              <a:srgbClr val="5CB270"/>
            </a:solidFill>
          </a:ln>
        </p:spPr>
        <p:txBody>
          <a:bodyPr wrap="square" rtlCol="0">
            <a:spAutoFit/>
          </a:bodyPr>
          <a:lstStyle/>
          <a:p>
            <a:r>
              <a:rPr lang="fr-FR" sz="1600" dirty="0">
                <a:solidFill>
                  <a:srgbClr val="5CB270"/>
                </a:solidFill>
              </a:rPr>
              <a:t>2,46% du DF</a:t>
            </a:r>
            <a:endParaRPr lang="en-US" sz="1600" dirty="0">
              <a:solidFill>
                <a:srgbClr val="5CB270"/>
              </a:solidFill>
            </a:endParaRPr>
          </a:p>
        </p:txBody>
      </p:sp>
      <p:cxnSp>
        <p:nvCxnSpPr>
          <p:cNvPr id="6" name="Connecteur droit 5">
            <a:extLst>
              <a:ext uri="{FF2B5EF4-FFF2-40B4-BE49-F238E27FC236}">
                <a16:creationId xmlns:a16="http://schemas.microsoft.com/office/drawing/2014/main" id="{3D63070B-B089-2F7D-4CED-1D5BC362257B}"/>
              </a:ext>
            </a:extLst>
          </p:cNvPr>
          <p:cNvCxnSpPr>
            <a:cxnSpLocks/>
          </p:cNvCxnSpPr>
          <p:nvPr/>
        </p:nvCxnSpPr>
        <p:spPr>
          <a:xfrm>
            <a:off x="8264360" y="4458785"/>
            <a:ext cx="584149" cy="228625"/>
          </a:xfrm>
          <a:prstGeom prst="line">
            <a:avLst/>
          </a:prstGeom>
          <a:ln>
            <a:solidFill>
              <a:srgbClr val="5CB27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7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500" fill="hold"/>
                                        <p:tgtEl>
                                          <p:spTgt spid="276"/>
                                        </p:tgtEl>
                                        <p:attrNameLst>
                                          <p:attrName>ppt_x</p:attrName>
                                        </p:attrNameLst>
                                      </p:cBhvr>
                                      <p:tavLst>
                                        <p:tav tm="0">
                                          <p:val>
                                            <p:strVal val="#ppt_x"/>
                                          </p:val>
                                        </p:tav>
                                        <p:tav tm="100000">
                                          <p:val>
                                            <p:strVal val="#ppt_x"/>
                                          </p:val>
                                        </p:tav>
                                      </p:tavLst>
                                    </p:anim>
                                    <p:anim calcmode="lin" valueType="num">
                                      <p:cBhvr additive="base">
                                        <p:cTn id="8" dur="500" fill="hold"/>
                                        <p:tgtEl>
                                          <p:spTgt spid="2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7"/>
                                        </p:tgtEl>
                                        <p:attrNameLst>
                                          <p:attrName>style.visibility</p:attrName>
                                        </p:attrNameLst>
                                      </p:cBhvr>
                                      <p:to>
                                        <p:strVal val="visible"/>
                                      </p:to>
                                    </p:set>
                                    <p:anim calcmode="lin" valueType="num">
                                      <p:cBhvr additive="base">
                                        <p:cTn id="17" dur="500" fill="hold"/>
                                        <p:tgtEl>
                                          <p:spTgt spid="277"/>
                                        </p:tgtEl>
                                        <p:attrNameLst>
                                          <p:attrName>ppt_x</p:attrName>
                                        </p:attrNameLst>
                                      </p:cBhvr>
                                      <p:tavLst>
                                        <p:tav tm="0">
                                          <p:val>
                                            <p:strVal val="#ppt_x"/>
                                          </p:val>
                                        </p:tav>
                                        <p:tav tm="100000">
                                          <p:val>
                                            <p:strVal val="#ppt_x"/>
                                          </p:val>
                                        </p:tav>
                                      </p:tavLst>
                                    </p:anim>
                                    <p:anim calcmode="lin" valueType="num">
                                      <p:cBhvr additive="base">
                                        <p:cTn id="18" dur="500" fill="hold"/>
                                        <p:tgtEl>
                                          <p:spTgt spid="27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 calcmode="lin" valueType="num">
                                      <p:cBhvr additive="base">
                                        <p:cTn id="21" dur="500" fill="hold"/>
                                        <p:tgtEl>
                                          <p:spTgt spid="278"/>
                                        </p:tgtEl>
                                        <p:attrNameLst>
                                          <p:attrName>ppt_x</p:attrName>
                                        </p:attrNameLst>
                                      </p:cBhvr>
                                      <p:tavLst>
                                        <p:tav tm="0">
                                          <p:val>
                                            <p:strVal val="#ppt_x"/>
                                          </p:val>
                                        </p:tav>
                                        <p:tav tm="100000">
                                          <p:val>
                                            <p:strVal val="#ppt_x"/>
                                          </p:val>
                                        </p:tav>
                                      </p:tavLst>
                                    </p:anim>
                                    <p:anim calcmode="lin" valueType="num">
                                      <p:cBhvr additive="base">
                                        <p:cTn id="22" dur="500" fill="hold"/>
                                        <p:tgtEl>
                                          <p:spTgt spid="27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9"/>
                                        </p:tgtEl>
                                        <p:attrNameLst>
                                          <p:attrName>style.visibility</p:attrName>
                                        </p:attrNameLst>
                                      </p:cBhvr>
                                      <p:to>
                                        <p:strVal val="visible"/>
                                      </p:to>
                                    </p:set>
                                    <p:anim calcmode="lin" valueType="num">
                                      <p:cBhvr additive="base">
                                        <p:cTn id="25" dur="500" fill="hold"/>
                                        <p:tgtEl>
                                          <p:spTgt spid="269"/>
                                        </p:tgtEl>
                                        <p:attrNameLst>
                                          <p:attrName>ppt_x</p:attrName>
                                        </p:attrNameLst>
                                      </p:cBhvr>
                                      <p:tavLst>
                                        <p:tav tm="0">
                                          <p:val>
                                            <p:strVal val="#ppt_x"/>
                                          </p:val>
                                        </p:tav>
                                        <p:tav tm="100000">
                                          <p:val>
                                            <p:strVal val="#ppt_x"/>
                                          </p:val>
                                        </p:tav>
                                      </p:tavLst>
                                    </p:anim>
                                    <p:anim calcmode="lin" valueType="num">
                                      <p:cBhvr additive="base">
                                        <p:cTn id="26" dur="500" fill="hold"/>
                                        <p:tgtEl>
                                          <p:spTgt spid="26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8"/>
                                        </p:tgtEl>
                                        <p:attrNameLst>
                                          <p:attrName>style.visibility</p:attrName>
                                        </p:attrNameLst>
                                      </p:cBhvr>
                                      <p:to>
                                        <p:strVal val="visible"/>
                                      </p:to>
                                    </p:set>
                                    <p:anim calcmode="lin" valueType="num">
                                      <p:cBhvr additive="base">
                                        <p:cTn id="29" dur="500" fill="hold"/>
                                        <p:tgtEl>
                                          <p:spTgt spid="268"/>
                                        </p:tgtEl>
                                        <p:attrNameLst>
                                          <p:attrName>ppt_x</p:attrName>
                                        </p:attrNameLst>
                                      </p:cBhvr>
                                      <p:tavLst>
                                        <p:tav tm="0">
                                          <p:val>
                                            <p:strVal val="#ppt_x"/>
                                          </p:val>
                                        </p:tav>
                                        <p:tav tm="100000">
                                          <p:val>
                                            <p:strVal val="#ppt_x"/>
                                          </p:val>
                                        </p:tav>
                                      </p:tavLst>
                                    </p:anim>
                                    <p:anim calcmode="lin" valueType="num">
                                      <p:cBhvr additive="base">
                                        <p:cTn id="30" dur="500" fill="hold"/>
                                        <p:tgtEl>
                                          <p:spTgt spid="26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79"/>
                                        </p:tgtEl>
                                        <p:attrNameLst>
                                          <p:attrName>style.visibility</p:attrName>
                                        </p:attrNameLst>
                                      </p:cBhvr>
                                      <p:to>
                                        <p:strVal val="visible"/>
                                      </p:to>
                                    </p:set>
                                    <p:anim calcmode="lin" valueType="num">
                                      <p:cBhvr additive="base">
                                        <p:cTn id="35" dur="500" fill="hold"/>
                                        <p:tgtEl>
                                          <p:spTgt spid="279"/>
                                        </p:tgtEl>
                                        <p:attrNameLst>
                                          <p:attrName>ppt_x</p:attrName>
                                        </p:attrNameLst>
                                      </p:cBhvr>
                                      <p:tavLst>
                                        <p:tav tm="0">
                                          <p:val>
                                            <p:strVal val="#ppt_x"/>
                                          </p:val>
                                        </p:tav>
                                        <p:tav tm="100000">
                                          <p:val>
                                            <p:strVal val="#ppt_x"/>
                                          </p:val>
                                        </p:tav>
                                      </p:tavLst>
                                    </p:anim>
                                    <p:anim calcmode="lin" valueType="num">
                                      <p:cBhvr additive="base">
                                        <p:cTn id="36" dur="500" fill="hold"/>
                                        <p:tgtEl>
                                          <p:spTgt spid="27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0"/>
                                        </p:tgtEl>
                                        <p:attrNameLst>
                                          <p:attrName>style.visibility</p:attrName>
                                        </p:attrNameLst>
                                      </p:cBhvr>
                                      <p:to>
                                        <p:strVal val="visible"/>
                                      </p:to>
                                    </p:set>
                                    <p:anim calcmode="lin" valueType="num">
                                      <p:cBhvr additive="base">
                                        <p:cTn id="39" dur="500" fill="hold"/>
                                        <p:tgtEl>
                                          <p:spTgt spid="280"/>
                                        </p:tgtEl>
                                        <p:attrNameLst>
                                          <p:attrName>ppt_x</p:attrName>
                                        </p:attrNameLst>
                                      </p:cBhvr>
                                      <p:tavLst>
                                        <p:tav tm="0">
                                          <p:val>
                                            <p:strVal val="#ppt_x"/>
                                          </p:val>
                                        </p:tav>
                                        <p:tav tm="100000">
                                          <p:val>
                                            <p:strVal val="#ppt_x"/>
                                          </p:val>
                                        </p:tav>
                                      </p:tavLst>
                                    </p:anim>
                                    <p:anim calcmode="lin" valueType="num">
                                      <p:cBhvr additive="base">
                                        <p:cTn id="40" dur="500" fill="hold"/>
                                        <p:tgtEl>
                                          <p:spTgt spid="28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71"/>
                                        </p:tgtEl>
                                        <p:attrNameLst>
                                          <p:attrName>style.visibility</p:attrName>
                                        </p:attrNameLst>
                                      </p:cBhvr>
                                      <p:to>
                                        <p:strVal val="visible"/>
                                      </p:to>
                                    </p:set>
                                    <p:anim calcmode="lin" valueType="num">
                                      <p:cBhvr additive="base">
                                        <p:cTn id="43" dur="500" fill="hold"/>
                                        <p:tgtEl>
                                          <p:spTgt spid="271"/>
                                        </p:tgtEl>
                                        <p:attrNameLst>
                                          <p:attrName>ppt_x</p:attrName>
                                        </p:attrNameLst>
                                      </p:cBhvr>
                                      <p:tavLst>
                                        <p:tav tm="0">
                                          <p:val>
                                            <p:strVal val="#ppt_x"/>
                                          </p:val>
                                        </p:tav>
                                        <p:tav tm="100000">
                                          <p:val>
                                            <p:strVal val="#ppt_x"/>
                                          </p:val>
                                        </p:tav>
                                      </p:tavLst>
                                    </p:anim>
                                    <p:anim calcmode="lin" valueType="num">
                                      <p:cBhvr additive="base">
                                        <p:cTn id="44" dur="500" fill="hold"/>
                                        <p:tgtEl>
                                          <p:spTgt spid="27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3"/>
                                        </p:tgtEl>
                                        <p:attrNameLst>
                                          <p:attrName>style.visibility</p:attrName>
                                        </p:attrNameLst>
                                      </p:cBhvr>
                                      <p:to>
                                        <p:strVal val="visible"/>
                                      </p:to>
                                    </p:set>
                                    <p:anim calcmode="lin" valueType="num">
                                      <p:cBhvr additive="base">
                                        <p:cTn id="53" dur="500" fill="hold"/>
                                        <p:tgtEl>
                                          <p:spTgt spid="283"/>
                                        </p:tgtEl>
                                        <p:attrNameLst>
                                          <p:attrName>ppt_x</p:attrName>
                                        </p:attrNameLst>
                                      </p:cBhvr>
                                      <p:tavLst>
                                        <p:tav tm="0">
                                          <p:val>
                                            <p:strVal val="#ppt_x"/>
                                          </p:val>
                                        </p:tav>
                                        <p:tav tm="100000">
                                          <p:val>
                                            <p:strVal val="#ppt_x"/>
                                          </p:val>
                                        </p:tav>
                                      </p:tavLst>
                                    </p:anim>
                                    <p:anim calcmode="lin" valueType="num">
                                      <p:cBhvr additive="base">
                                        <p:cTn id="54" dur="500" fill="hold"/>
                                        <p:tgtEl>
                                          <p:spTgt spid="28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anim calcmode="lin" valueType="num">
                                      <p:cBhvr additive="base">
                                        <p:cTn id="57" dur="500" fill="hold"/>
                                        <p:tgtEl>
                                          <p:spTgt spid="282"/>
                                        </p:tgtEl>
                                        <p:attrNameLst>
                                          <p:attrName>ppt_x</p:attrName>
                                        </p:attrNameLst>
                                      </p:cBhvr>
                                      <p:tavLst>
                                        <p:tav tm="0">
                                          <p:val>
                                            <p:strVal val="#ppt_x"/>
                                          </p:val>
                                        </p:tav>
                                        <p:tav tm="100000">
                                          <p:val>
                                            <p:strVal val="#ppt_x"/>
                                          </p:val>
                                        </p:tav>
                                      </p:tavLst>
                                    </p:anim>
                                    <p:anim calcmode="lin" valueType="num">
                                      <p:cBhvr additive="base">
                                        <p:cTn id="58"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4"/>
                                        </p:tgtEl>
                                        <p:attrNameLst>
                                          <p:attrName>style.visibility</p:attrName>
                                        </p:attrNameLst>
                                      </p:cBhvr>
                                      <p:to>
                                        <p:strVal val="visible"/>
                                      </p:to>
                                    </p:set>
                                    <p:anim calcmode="lin" valueType="num">
                                      <p:cBhvr additive="base">
                                        <p:cTn id="63" dur="500" fill="hold"/>
                                        <p:tgtEl>
                                          <p:spTgt spid="284"/>
                                        </p:tgtEl>
                                        <p:attrNameLst>
                                          <p:attrName>ppt_x</p:attrName>
                                        </p:attrNameLst>
                                      </p:cBhvr>
                                      <p:tavLst>
                                        <p:tav tm="0">
                                          <p:val>
                                            <p:strVal val="#ppt_x"/>
                                          </p:val>
                                        </p:tav>
                                        <p:tav tm="100000">
                                          <p:val>
                                            <p:strVal val="#ppt_x"/>
                                          </p:val>
                                        </p:tav>
                                      </p:tavLst>
                                    </p:anim>
                                    <p:anim calcmode="lin" valueType="num">
                                      <p:cBhvr additive="base">
                                        <p:cTn id="64"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37"/>
                                        </p:tgtEl>
                                        <p:attrNameLst>
                                          <p:attrName>style.visibility</p:attrName>
                                        </p:attrNameLst>
                                      </p:cBhvr>
                                      <p:to>
                                        <p:strVal val="visible"/>
                                      </p:to>
                                    </p:set>
                                    <p:anim calcmode="lin" valueType="num">
                                      <p:cBhvr additive="base">
                                        <p:cTn id="69" dur="500" fill="hold"/>
                                        <p:tgtEl>
                                          <p:spTgt spid="337"/>
                                        </p:tgtEl>
                                        <p:attrNameLst>
                                          <p:attrName>ppt_x</p:attrName>
                                        </p:attrNameLst>
                                      </p:cBhvr>
                                      <p:tavLst>
                                        <p:tav tm="0">
                                          <p:val>
                                            <p:strVal val="#ppt_x"/>
                                          </p:val>
                                        </p:tav>
                                        <p:tav tm="100000">
                                          <p:val>
                                            <p:strVal val="#ppt_x"/>
                                          </p:val>
                                        </p:tav>
                                      </p:tavLst>
                                    </p:anim>
                                    <p:anim calcmode="lin" valueType="num">
                                      <p:cBhvr additive="base">
                                        <p:cTn id="70" dur="500" fill="hold"/>
                                        <p:tgtEl>
                                          <p:spTgt spid="3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22"/>
                                        </p:tgtEl>
                                        <p:attrNameLst>
                                          <p:attrName>style.visibility</p:attrName>
                                        </p:attrNameLst>
                                      </p:cBhvr>
                                      <p:to>
                                        <p:strVal val="visible"/>
                                      </p:to>
                                    </p:set>
                                    <p:anim calcmode="lin" valueType="num">
                                      <p:cBhvr additive="base">
                                        <p:cTn id="73" dur="500" fill="hold"/>
                                        <p:tgtEl>
                                          <p:spTgt spid="322"/>
                                        </p:tgtEl>
                                        <p:attrNameLst>
                                          <p:attrName>ppt_x</p:attrName>
                                        </p:attrNameLst>
                                      </p:cBhvr>
                                      <p:tavLst>
                                        <p:tav tm="0">
                                          <p:val>
                                            <p:strVal val="#ppt_x"/>
                                          </p:val>
                                        </p:tav>
                                        <p:tav tm="100000">
                                          <p:val>
                                            <p:strVal val="#ppt_x"/>
                                          </p:val>
                                        </p:tav>
                                      </p:tavLst>
                                    </p:anim>
                                    <p:anim calcmode="lin" valueType="num">
                                      <p:cBhvr additive="base">
                                        <p:cTn id="74" dur="500" fill="hold"/>
                                        <p:tgtEl>
                                          <p:spTgt spid="32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8"/>
                                        </p:tgtEl>
                                        <p:attrNameLst>
                                          <p:attrName>style.visibility</p:attrName>
                                        </p:attrNameLst>
                                      </p:cBhvr>
                                      <p:to>
                                        <p:strVal val="visible"/>
                                      </p:to>
                                    </p:set>
                                    <p:anim calcmode="lin" valueType="num">
                                      <p:cBhvr additive="base">
                                        <p:cTn id="77" dur="500" fill="hold"/>
                                        <p:tgtEl>
                                          <p:spTgt spid="318"/>
                                        </p:tgtEl>
                                        <p:attrNameLst>
                                          <p:attrName>ppt_x</p:attrName>
                                        </p:attrNameLst>
                                      </p:cBhvr>
                                      <p:tavLst>
                                        <p:tav tm="0">
                                          <p:val>
                                            <p:strVal val="#ppt_x"/>
                                          </p:val>
                                        </p:tav>
                                        <p:tav tm="100000">
                                          <p:val>
                                            <p:strVal val="#ppt_x"/>
                                          </p:val>
                                        </p:tav>
                                      </p:tavLst>
                                    </p:anim>
                                    <p:anim calcmode="lin" valueType="num">
                                      <p:cBhvr additive="base">
                                        <p:cTn id="78"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21"/>
                                        </p:tgtEl>
                                        <p:attrNameLst>
                                          <p:attrName>style.visibility</p:attrName>
                                        </p:attrNameLst>
                                      </p:cBhvr>
                                      <p:to>
                                        <p:strVal val="visible"/>
                                      </p:to>
                                    </p:set>
                                    <p:anim calcmode="lin" valueType="num">
                                      <p:cBhvr additive="base">
                                        <p:cTn id="83" dur="500" fill="hold"/>
                                        <p:tgtEl>
                                          <p:spTgt spid="321"/>
                                        </p:tgtEl>
                                        <p:attrNameLst>
                                          <p:attrName>ppt_x</p:attrName>
                                        </p:attrNameLst>
                                      </p:cBhvr>
                                      <p:tavLst>
                                        <p:tav tm="0">
                                          <p:val>
                                            <p:strVal val="#ppt_x"/>
                                          </p:val>
                                        </p:tav>
                                        <p:tav tm="100000">
                                          <p:val>
                                            <p:strVal val="#ppt_x"/>
                                          </p:val>
                                        </p:tav>
                                      </p:tavLst>
                                    </p:anim>
                                    <p:anim calcmode="lin" valueType="num">
                                      <p:cBhvr additive="base">
                                        <p:cTn id="84" dur="500" fill="hold"/>
                                        <p:tgtEl>
                                          <p:spTgt spid="32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43"/>
                                        </p:tgtEl>
                                        <p:attrNameLst>
                                          <p:attrName>style.visibility</p:attrName>
                                        </p:attrNameLst>
                                      </p:cBhvr>
                                      <p:to>
                                        <p:strVal val="visible"/>
                                      </p:to>
                                    </p:set>
                                    <p:anim calcmode="lin" valueType="num">
                                      <p:cBhvr additive="base">
                                        <p:cTn id="89" dur="500" fill="hold"/>
                                        <p:tgtEl>
                                          <p:spTgt spid="343"/>
                                        </p:tgtEl>
                                        <p:attrNameLst>
                                          <p:attrName>ppt_x</p:attrName>
                                        </p:attrNameLst>
                                      </p:cBhvr>
                                      <p:tavLst>
                                        <p:tav tm="0">
                                          <p:val>
                                            <p:strVal val="#ppt_x"/>
                                          </p:val>
                                        </p:tav>
                                        <p:tav tm="100000">
                                          <p:val>
                                            <p:strVal val="#ppt_x"/>
                                          </p:val>
                                        </p:tav>
                                      </p:tavLst>
                                    </p:anim>
                                    <p:anim calcmode="lin" valueType="num">
                                      <p:cBhvr additive="base">
                                        <p:cTn id="90" dur="500" fill="hold"/>
                                        <p:tgtEl>
                                          <p:spTgt spid="34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wipe(down)">
                                      <p:cBhvr>
                                        <p:cTn id="95" dur="500"/>
                                        <p:tgtEl>
                                          <p:spTgt spid="3"/>
                                        </p:tgtEl>
                                      </p:cBhvr>
                                    </p:animEffect>
                                  </p:childTnLst>
                                </p:cTn>
                              </p:par>
                              <p:par>
                                <p:cTn id="96" presetID="22" presetClass="entr" presetSubtype="4"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down)">
                                      <p:cBhvr>
                                        <p:cTn id="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7" grpId="0" animBg="1"/>
      <p:bldP spid="278" grpId="0" animBg="1"/>
      <p:bldP spid="279" grpId="0" animBg="1"/>
      <p:bldP spid="280" grpId="0" animBg="1"/>
      <p:bldP spid="283" grpId="0" animBg="1"/>
      <p:bldP spid="284" grpId="0" animBg="1"/>
      <p:bldP spid="322"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ZoneTexte 330">
            <a:extLst>
              <a:ext uri="{FF2B5EF4-FFF2-40B4-BE49-F238E27FC236}">
                <a16:creationId xmlns:a16="http://schemas.microsoft.com/office/drawing/2014/main" id="{5B4E5A3D-AD5E-604B-9605-09B27B249FA4}"/>
              </a:ext>
            </a:extLst>
          </p:cNvPr>
          <p:cNvSpPr txBox="1"/>
          <p:nvPr/>
        </p:nvSpPr>
        <p:spPr>
          <a:xfrm>
            <a:off x="188535" y="149952"/>
            <a:ext cx="5522259" cy="369332"/>
          </a:xfrm>
          <a:prstGeom prst="rect">
            <a:avLst/>
          </a:prstGeom>
          <a:noFill/>
        </p:spPr>
        <p:txBody>
          <a:bodyPr wrap="square" rtlCol="0">
            <a:spAutoFit/>
          </a:bodyPr>
          <a:lstStyle/>
          <a:p>
            <a:r>
              <a:rPr lang="fr-FR" dirty="0"/>
              <a:t>2.2 – Répartition authenticité</a:t>
            </a:r>
            <a:endParaRPr lang="en-US" dirty="0"/>
          </a:p>
        </p:txBody>
      </p:sp>
      <p:pic>
        <p:nvPicPr>
          <p:cNvPr id="338" name="Image 337">
            <a:extLst>
              <a:ext uri="{FF2B5EF4-FFF2-40B4-BE49-F238E27FC236}">
                <a16:creationId xmlns:a16="http://schemas.microsoft.com/office/drawing/2014/main" id="{13FC1E4B-FB32-54E3-939D-0EFBA107551A}"/>
              </a:ext>
            </a:extLst>
          </p:cNvPr>
          <p:cNvPicPr>
            <a:picLocks noChangeAspect="1"/>
          </p:cNvPicPr>
          <p:nvPr/>
        </p:nvPicPr>
        <p:blipFill>
          <a:blip r:embed="rId2"/>
          <a:stretch>
            <a:fillRect/>
          </a:stretch>
        </p:blipFill>
        <p:spPr>
          <a:xfrm>
            <a:off x="413205" y="1500403"/>
            <a:ext cx="5502117" cy="4328535"/>
          </a:xfrm>
          <a:prstGeom prst="rect">
            <a:avLst/>
          </a:prstGeom>
        </p:spPr>
      </p:pic>
      <p:grpSp>
        <p:nvGrpSpPr>
          <p:cNvPr id="21" name="Groupe 20">
            <a:extLst>
              <a:ext uri="{FF2B5EF4-FFF2-40B4-BE49-F238E27FC236}">
                <a16:creationId xmlns:a16="http://schemas.microsoft.com/office/drawing/2014/main" id="{31ED451C-3C59-F308-FFD7-52E76158AE22}"/>
              </a:ext>
            </a:extLst>
          </p:cNvPr>
          <p:cNvGrpSpPr/>
          <p:nvPr/>
        </p:nvGrpSpPr>
        <p:grpSpPr>
          <a:xfrm>
            <a:off x="3913695" y="4634841"/>
            <a:ext cx="631597" cy="348792"/>
            <a:chOff x="3913695" y="4634841"/>
            <a:chExt cx="631597" cy="348792"/>
          </a:xfrm>
        </p:grpSpPr>
        <p:cxnSp>
          <p:nvCxnSpPr>
            <p:cNvPr id="13" name="Connecteur droit 12">
              <a:extLst>
                <a:ext uri="{FF2B5EF4-FFF2-40B4-BE49-F238E27FC236}">
                  <a16:creationId xmlns:a16="http://schemas.microsoft.com/office/drawing/2014/main" id="{C7386228-0F16-1A60-AD75-BECC49825B43}"/>
                </a:ext>
              </a:extLst>
            </p:cNvPr>
            <p:cNvCxnSpPr>
              <a:cxnSpLocks/>
            </p:cNvCxnSpPr>
            <p:nvPr/>
          </p:nvCxnSpPr>
          <p:spPr>
            <a:xfrm flipH="1" flipV="1">
              <a:off x="3913695" y="4983632"/>
              <a:ext cx="631597"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1C1DDF2-76CF-4D5F-FE2D-C0DBF1743407}"/>
                </a:ext>
              </a:extLst>
            </p:cNvPr>
            <p:cNvCxnSpPr>
              <a:cxnSpLocks/>
            </p:cNvCxnSpPr>
            <p:nvPr/>
          </p:nvCxnSpPr>
          <p:spPr>
            <a:xfrm flipV="1">
              <a:off x="3913695" y="4634841"/>
              <a:ext cx="0" cy="3487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0" name="Groupe 19">
            <a:extLst>
              <a:ext uri="{FF2B5EF4-FFF2-40B4-BE49-F238E27FC236}">
                <a16:creationId xmlns:a16="http://schemas.microsoft.com/office/drawing/2014/main" id="{CDCE6CA6-B192-C7B9-916E-A50E3B488CE6}"/>
              </a:ext>
            </a:extLst>
          </p:cNvPr>
          <p:cNvGrpSpPr/>
          <p:nvPr/>
        </p:nvGrpSpPr>
        <p:grpSpPr>
          <a:xfrm>
            <a:off x="1077797" y="3080208"/>
            <a:ext cx="631597" cy="348792"/>
            <a:chOff x="1077797" y="3080208"/>
            <a:chExt cx="631597" cy="348792"/>
          </a:xfrm>
        </p:grpSpPr>
        <p:cxnSp>
          <p:nvCxnSpPr>
            <p:cNvPr id="18" name="Connecteur droit 17">
              <a:extLst>
                <a:ext uri="{FF2B5EF4-FFF2-40B4-BE49-F238E27FC236}">
                  <a16:creationId xmlns:a16="http://schemas.microsoft.com/office/drawing/2014/main" id="{B32DEF38-6A08-7DB4-F6BD-D27A6C30507B}"/>
                </a:ext>
              </a:extLst>
            </p:cNvPr>
            <p:cNvCxnSpPr>
              <a:cxnSpLocks/>
            </p:cNvCxnSpPr>
            <p:nvPr/>
          </p:nvCxnSpPr>
          <p:spPr>
            <a:xfrm flipH="1" flipV="1">
              <a:off x="1077797" y="3428999"/>
              <a:ext cx="631597"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AC1648E7-BC19-353C-75D4-9D4D063B903E}"/>
                </a:ext>
              </a:extLst>
            </p:cNvPr>
            <p:cNvCxnSpPr>
              <a:cxnSpLocks/>
            </p:cNvCxnSpPr>
            <p:nvPr/>
          </p:nvCxnSpPr>
          <p:spPr>
            <a:xfrm flipV="1">
              <a:off x="1077797" y="3080208"/>
              <a:ext cx="0" cy="3487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4" name="Image 3">
            <a:extLst>
              <a:ext uri="{FF2B5EF4-FFF2-40B4-BE49-F238E27FC236}">
                <a16:creationId xmlns:a16="http://schemas.microsoft.com/office/drawing/2014/main" id="{0A138DCE-B04B-80A5-C363-1B18F90E2EE1}"/>
              </a:ext>
            </a:extLst>
          </p:cNvPr>
          <p:cNvPicPr>
            <a:picLocks noChangeAspect="1"/>
          </p:cNvPicPr>
          <p:nvPr/>
        </p:nvPicPr>
        <p:blipFill>
          <a:blip r:embed="rId3"/>
          <a:stretch>
            <a:fillRect/>
          </a:stretch>
        </p:blipFill>
        <p:spPr>
          <a:xfrm>
            <a:off x="5470578" y="1500403"/>
            <a:ext cx="6721422" cy="2377646"/>
          </a:xfrm>
          <a:prstGeom prst="rect">
            <a:avLst/>
          </a:prstGeom>
        </p:spPr>
      </p:pic>
    </p:spTree>
    <p:extLst>
      <p:ext uri="{BB962C8B-B14F-4D97-AF65-F5344CB8AC3E}">
        <p14:creationId xmlns:p14="http://schemas.microsoft.com/office/powerpoint/2010/main" val="40198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additive="base">
                                        <p:cTn id="7" dur="500" fill="hold"/>
                                        <p:tgtEl>
                                          <p:spTgt spid="338"/>
                                        </p:tgtEl>
                                        <p:attrNameLst>
                                          <p:attrName>ppt_x</p:attrName>
                                        </p:attrNameLst>
                                      </p:cBhvr>
                                      <p:tavLst>
                                        <p:tav tm="0">
                                          <p:val>
                                            <p:strVal val="#ppt_x"/>
                                          </p:val>
                                        </p:tav>
                                        <p:tav tm="100000">
                                          <p:val>
                                            <p:strVal val="#ppt_x"/>
                                          </p:val>
                                        </p:tav>
                                      </p:tavLst>
                                    </p:anim>
                                    <p:anim calcmode="lin" valueType="num">
                                      <p:cBhvr additive="base">
                                        <p:cTn id="8" dur="500" fill="hold"/>
                                        <p:tgtEl>
                                          <p:spTgt spid="3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5C7241-42ED-B546-D158-C8FA04964887}"/>
              </a:ext>
            </a:extLst>
          </p:cNvPr>
          <p:cNvSpPr txBox="1"/>
          <p:nvPr/>
        </p:nvSpPr>
        <p:spPr>
          <a:xfrm>
            <a:off x="188535" y="149952"/>
            <a:ext cx="5522259" cy="369332"/>
          </a:xfrm>
          <a:prstGeom prst="rect">
            <a:avLst/>
          </a:prstGeom>
          <a:noFill/>
        </p:spPr>
        <p:txBody>
          <a:bodyPr wrap="square" rtlCol="0">
            <a:spAutoFit/>
          </a:bodyPr>
          <a:lstStyle/>
          <a:p>
            <a:r>
              <a:rPr lang="fr-FR" dirty="0"/>
              <a:t>3 - Etude des valeurs aberrantes</a:t>
            </a:r>
            <a:endParaRPr lang="en-US" dirty="0"/>
          </a:p>
        </p:txBody>
      </p:sp>
      <p:pic>
        <p:nvPicPr>
          <p:cNvPr id="4" name="Image 3">
            <a:extLst>
              <a:ext uri="{FF2B5EF4-FFF2-40B4-BE49-F238E27FC236}">
                <a16:creationId xmlns:a16="http://schemas.microsoft.com/office/drawing/2014/main" id="{EA8B1E1E-A03C-8F5C-FFBB-BE76C6CE4B73}"/>
              </a:ext>
            </a:extLst>
          </p:cNvPr>
          <p:cNvPicPr>
            <a:picLocks noChangeAspect="1"/>
          </p:cNvPicPr>
          <p:nvPr/>
        </p:nvPicPr>
        <p:blipFill>
          <a:blip r:embed="rId2"/>
          <a:stretch>
            <a:fillRect/>
          </a:stretch>
        </p:blipFill>
        <p:spPr>
          <a:xfrm>
            <a:off x="65767" y="1120748"/>
            <a:ext cx="11290054" cy="5264740"/>
          </a:xfrm>
          <a:prstGeom prst="rect">
            <a:avLst/>
          </a:prstGeom>
        </p:spPr>
      </p:pic>
      <p:sp>
        <p:nvSpPr>
          <p:cNvPr id="5" name="Rectangle 4">
            <a:extLst>
              <a:ext uri="{FF2B5EF4-FFF2-40B4-BE49-F238E27FC236}">
                <a16:creationId xmlns:a16="http://schemas.microsoft.com/office/drawing/2014/main" id="{97DBF603-0D0F-A00C-A5A0-FAE34269B16F}"/>
              </a:ext>
            </a:extLst>
          </p:cNvPr>
          <p:cNvSpPr/>
          <p:nvPr/>
        </p:nvSpPr>
        <p:spPr>
          <a:xfrm>
            <a:off x="4005604" y="3839430"/>
            <a:ext cx="3638302" cy="2546058"/>
          </a:xfrm>
          <a:prstGeom prst="rect">
            <a:avLst/>
          </a:prstGeom>
          <a:noFill/>
          <a:ln w="28575">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7CCAFF-5CBB-5654-B036-6B0349D61196}"/>
              </a:ext>
            </a:extLst>
          </p:cNvPr>
          <p:cNvSpPr/>
          <p:nvPr/>
        </p:nvSpPr>
        <p:spPr>
          <a:xfrm>
            <a:off x="7717519" y="3852210"/>
            <a:ext cx="3638302" cy="2533278"/>
          </a:xfrm>
          <a:prstGeom prst="rect">
            <a:avLst/>
          </a:prstGeom>
          <a:noFill/>
          <a:ln w="28575">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692B9B85-91A8-72B4-1FC2-C48E3F5AA579}"/>
              </a:ext>
            </a:extLst>
          </p:cNvPr>
          <p:cNvSpPr txBox="1"/>
          <p:nvPr/>
        </p:nvSpPr>
        <p:spPr>
          <a:xfrm>
            <a:off x="1007685" y="791818"/>
            <a:ext cx="5522259" cy="338554"/>
          </a:xfrm>
          <a:prstGeom prst="rect">
            <a:avLst/>
          </a:prstGeom>
          <a:noFill/>
        </p:spPr>
        <p:txBody>
          <a:bodyPr wrap="square" rtlCol="0">
            <a:spAutoFit/>
          </a:bodyPr>
          <a:lstStyle/>
          <a:p>
            <a:r>
              <a:rPr lang="fr-FR" sz="1600" dirty="0"/>
              <a:t>3.1 - Boxplots</a:t>
            </a:r>
            <a:endParaRPr lang="en-US" sz="1600" dirty="0"/>
          </a:p>
        </p:txBody>
      </p:sp>
    </p:spTree>
    <p:extLst>
      <p:ext uri="{BB962C8B-B14F-4D97-AF65-F5344CB8AC3E}">
        <p14:creationId xmlns:p14="http://schemas.microsoft.com/office/powerpoint/2010/main" val="27164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0DDEEC0-FCCD-FB25-D3AE-08489E231F26}"/>
              </a:ext>
            </a:extLst>
          </p:cNvPr>
          <p:cNvSpPr txBox="1"/>
          <p:nvPr/>
        </p:nvSpPr>
        <p:spPr>
          <a:xfrm>
            <a:off x="104448" y="-8713"/>
            <a:ext cx="5522259" cy="338554"/>
          </a:xfrm>
          <a:prstGeom prst="rect">
            <a:avLst/>
          </a:prstGeom>
          <a:noFill/>
        </p:spPr>
        <p:txBody>
          <a:bodyPr wrap="square" rtlCol="0">
            <a:spAutoFit/>
          </a:bodyPr>
          <a:lstStyle/>
          <a:p>
            <a:r>
              <a:rPr lang="fr-FR" sz="1600" dirty="0"/>
              <a:t>3.2 - Lien entre les valeurs aberrantes et l’authenticité des billets</a:t>
            </a:r>
            <a:endParaRPr lang="en-US" sz="1600" dirty="0"/>
          </a:p>
        </p:txBody>
      </p:sp>
      <p:sp>
        <p:nvSpPr>
          <p:cNvPr id="3" name="ZoneTexte 2">
            <a:extLst>
              <a:ext uri="{FF2B5EF4-FFF2-40B4-BE49-F238E27FC236}">
                <a16:creationId xmlns:a16="http://schemas.microsoft.com/office/drawing/2014/main" id="{15B3D10C-2A7B-C536-17F2-EFA0B04B73F4}"/>
              </a:ext>
            </a:extLst>
          </p:cNvPr>
          <p:cNvSpPr txBox="1"/>
          <p:nvPr/>
        </p:nvSpPr>
        <p:spPr>
          <a:xfrm>
            <a:off x="104448" y="327677"/>
            <a:ext cx="3048000" cy="307777"/>
          </a:xfrm>
          <a:prstGeom prst="rect">
            <a:avLst/>
          </a:prstGeom>
          <a:noFill/>
        </p:spPr>
        <p:txBody>
          <a:bodyPr wrap="square" rtlCol="0">
            <a:spAutoFit/>
          </a:bodyPr>
          <a:lstStyle/>
          <a:p>
            <a:pPr marL="285750" indent="-285750">
              <a:buFont typeface="Wingdings" panose="05000000000000000000" pitchFamily="2" charset="2"/>
              <a:buChar char="§"/>
            </a:pPr>
            <a:r>
              <a:rPr lang="fr-FR" sz="1400" dirty="0"/>
              <a:t>Filtre sur les valeurs aberrantes</a:t>
            </a:r>
            <a:endParaRPr lang="en-US" sz="1400" dirty="0"/>
          </a:p>
        </p:txBody>
      </p:sp>
      <p:pic>
        <p:nvPicPr>
          <p:cNvPr id="30" name="Image 29">
            <a:extLst>
              <a:ext uri="{FF2B5EF4-FFF2-40B4-BE49-F238E27FC236}">
                <a16:creationId xmlns:a16="http://schemas.microsoft.com/office/drawing/2014/main" id="{30B804B5-7148-BE19-8657-5230BF352422}"/>
              </a:ext>
            </a:extLst>
          </p:cNvPr>
          <p:cNvPicPr>
            <a:picLocks noChangeAspect="1"/>
          </p:cNvPicPr>
          <p:nvPr/>
        </p:nvPicPr>
        <p:blipFill>
          <a:blip r:embed="rId2"/>
          <a:stretch>
            <a:fillRect/>
          </a:stretch>
        </p:blipFill>
        <p:spPr>
          <a:xfrm>
            <a:off x="748240" y="880566"/>
            <a:ext cx="4740051" cy="2149026"/>
          </a:xfrm>
          <a:prstGeom prst="rect">
            <a:avLst/>
          </a:prstGeom>
        </p:spPr>
      </p:pic>
      <p:pic>
        <p:nvPicPr>
          <p:cNvPr id="32" name="Image 31">
            <a:extLst>
              <a:ext uri="{FF2B5EF4-FFF2-40B4-BE49-F238E27FC236}">
                <a16:creationId xmlns:a16="http://schemas.microsoft.com/office/drawing/2014/main" id="{80813BCA-B441-F76C-3FF3-EC6EB8C69B64}"/>
              </a:ext>
            </a:extLst>
          </p:cNvPr>
          <p:cNvPicPr>
            <a:picLocks noChangeAspect="1"/>
          </p:cNvPicPr>
          <p:nvPr/>
        </p:nvPicPr>
        <p:blipFill>
          <a:blip r:embed="rId3"/>
          <a:stretch>
            <a:fillRect/>
          </a:stretch>
        </p:blipFill>
        <p:spPr>
          <a:xfrm>
            <a:off x="6629098" y="880566"/>
            <a:ext cx="4701947" cy="2110923"/>
          </a:xfrm>
          <a:prstGeom prst="rect">
            <a:avLst/>
          </a:prstGeom>
        </p:spPr>
      </p:pic>
      <p:pic>
        <p:nvPicPr>
          <p:cNvPr id="34" name="Image 33">
            <a:extLst>
              <a:ext uri="{FF2B5EF4-FFF2-40B4-BE49-F238E27FC236}">
                <a16:creationId xmlns:a16="http://schemas.microsoft.com/office/drawing/2014/main" id="{8E0E685E-3956-DD79-1212-AD272709788F}"/>
              </a:ext>
            </a:extLst>
          </p:cNvPr>
          <p:cNvPicPr>
            <a:picLocks noChangeAspect="1"/>
          </p:cNvPicPr>
          <p:nvPr/>
        </p:nvPicPr>
        <p:blipFill>
          <a:blip r:embed="rId4"/>
          <a:stretch>
            <a:fillRect/>
          </a:stretch>
        </p:blipFill>
        <p:spPr>
          <a:xfrm>
            <a:off x="769454" y="3836028"/>
            <a:ext cx="4732430" cy="2141406"/>
          </a:xfrm>
          <a:prstGeom prst="rect">
            <a:avLst/>
          </a:prstGeom>
        </p:spPr>
      </p:pic>
      <p:pic>
        <p:nvPicPr>
          <p:cNvPr id="35" name="Image 34">
            <a:extLst>
              <a:ext uri="{FF2B5EF4-FFF2-40B4-BE49-F238E27FC236}">
                <a16:creationId xmlns:a16="http://schemas.microsoft.com/office/drawing/2014/main" id="{B39C3D50-4255-F92C-6E06-19F18AA98EB0}"/>
              </a:ext>
            </a:extLst>
          </p:cNvPr>
          <p:cNvPicPr>
            <a:picLocks noChangeAspect="1"/>
          </p:cNvPicPr>
          <p:nvPr/>
        </p:nvPicPr>
        <p:blipFill>
          <a:blip r:embed="rId5"/>
          <a:stretch>
            <a:fillRect/>
          </a:stretch>
        </p:blipFill>
        <p:spPr>
          <a:xfrm>
            <a:off x="6674822" y="3828409"/>
            <a:ext cx="4656223" cy="2110923"/>
          </a:xfrm>
          <a:prstGeom prst="rect">
            <a:avLst/>
          </a:prstGeom>
        </p:spPr>
      </p:pic>
      <p:sp>
        <p:nvSpPr>
          <p:cNvPr id="36" name="Rectangle 35">
            <a:extLst>
              <a:ext uri="{FF2B5EF4-FFF2-40B4-BE49-F238E27FC236}">
                <a16:creationId xmlns:a16="http://schemas.microsoft.com/office/drawing/2014/main" id="{C1FD0E3B-1321-6138-EA14-5199D89431B4}"/>
              </a:ext>
            </a:extLst>
          </p:cNvPr>
          <p:cNvSpPr/>
          <p:nvPr/>
        </p:nvSpPr>
        <p:spPr>
          <a:xfrm>
            <a:off x="1208314" y="1480458"/>
            <a:ext cx="685800" cy="154913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000B44F-F18B-5385-3E9A-4B4FDFE50E17}"/>
              </a:ext>
            </a:extLst>
          </p:cNvPr>
          <p:cNvSpPr/>
          <p:nvPr/>
        </p:nvSpPr>
        <p:spPr>
          <a:xfrm>
            <a:off x="7086600" y="1516477"/>
            <a:ext cx="685800" cy="154913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483AA5-1200-6091-B20B-964AAD9A1628}"/>
              </a:ext>
            </a:extLst>
          </p:cNvPr>
          <p:cNvSpPr/>
          <p:nvPr/>
        </p:nvSpPr>
        <p:spPr>
          <a:xfrm>
            <a:off x="1197428" y="4352737"/>
            <a:ext cx="685800" cy="159049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1B9E390-FDD7-9DBE-9A43-85C88B58AE29}"/>
              </a:ext>
            </a:extLst>
          </p:cNvPr>
          <p:cNvSpPr/>
          <p:nvPr/>
        </p:nvSpPr>
        <p:spPr>
          <a:xfrm>
            <a:off x="7086600" y="4388120"/>
            <a:ext cx="685800" cy="159049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0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2" grpId="0" animBg="1"/>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8A88A55-0278-4340-4BD7-D8D636103F4B}"/>
              </a:ext>
            </a:extLst>
          </p:cNvPr>
          <p:cNvPicPr>
            <a:picLocks noChangeAspect="1"/>
          </p:cNvPicPr>
          <p:nvPr/>
        </p:nvPicPr>
        <p:blipFill>
          <a:blip r:embed="rId2"/>
          <a:stretch>
            <a:fillRect/>
          </a:stretch>
        </p:blipFill>
        <p:spPr>
          <a:xfrm>
            <a:off x="6372904" y="271253"/>
            <a:ext cx="5189414" cy="4563680"/>
          </a:xfrm>
          <a:prstGeom prst="rect">
            <a:avLst/>
          </a:prstGeom>
        </p:spPr>
      </p:pic>
      <p:sp>
        <p:nvSpPr>
          <p:cNvPr id="13" name="ZoneTexte 12">
            <a:extLst>
              <a:ext uri="{FF2B5EF4-FFF2-40B4-BE49-F238E27FC236}">
                <a16:creationId xmlns:a16="http://schemas.microsoft.com/office/drawing/2014/main" id="{56DFE4E9-8ED0-35D8-3EE6-2F2B94282BE1}"/>
              </a:ext>
            </a:extLst>
          </p:cNvPr>
          <p:cNvSpPr txBox="1"/>
          <p:nvPr/>
        </p:nvSpPr>
        <p:spPr>
          <a:xfrm>
            <a:off x="239485" y="5352374"/>
            <a:ext cx="9644744"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t>Les valeurs aberrantes ne sont pas un gage d’authenticité ou de contrefaçon du billet</a:t>
            </a:r>
            <a:endParaRPr lang="en-US" dirty="0"/>
          </a:p>
        </p:txBody>
      </p:sp>
      <p:sp>
        <p:nvSpPr>
          <p:cNvPr id="12" name="Rectangle 11">
            <a:extLst>
              <a:ext uri="{FF2B5EF4-FFF2-40B4-BE49-F238E27FC236}">
                <a16:creationId xmlns:a16="http://schemas.microsoft.com/office/drawing/2014/main" id="{14507D62-004E-6E6D-4FF8-D8CA7B5FB84E}"/>
              </a:ext>
            </a:extLst>
          </p:cNvPr>
          <p:cNvSpPr/>
          <p:nvPr/>
        </p:nvSpPr>
        <p:spPr>
          <a:xfrm>
            <a:off x="6854944" y="933665"/>
            <a:ext cx="699742" cy="39012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a:extLst>
              <a:ext uri="{FF2B5EF4-FFF2-40B4-BE49-F238E27FC236}">
                <a16:creationId xmlns:a16="http://schemas.microsoft.com/office/drawing/2014/main" id="{3BC715DF-1239-E919-8516-FAA21175582C}"/>
              </a:ext>
            </a:extLst>
          </p:cNvPr>
          <p:cNvPicPr>
            <a:picLocks noChangeAspect="1"/>
          </p:cNvPicPr>
          <p:nvPr/>
        </p:nvPicPr>
        <p:blipFill>
          <a:blip r:embed="rId3"/>
          <a:stretch>
            <a:fillRect/>
          </a:stretch>
        </p:blipFill>
        <p:spPr>
          <a:xfrm>
            <a:off x="239485" y="271253"/>
            <a:ext cx="5575860" cy="4366090"/>
          </a:xfrm>
          <a:prstGeom prst="rect">
            <a:avLst/>
          </a:prstGeom>
        </p:spPr>
      </p:pic>
      <p:sp>
        <p:nvSpPr>
          <p:cNvPr id="11" name="Rectangle 10">
            <a:extLst>
              <a:ext uri="{FF2B5EF4-FFF2-40B4-BE49-F238E27FC236}">
                <a16:creationId xmlns:a16="http://schemas.microsoft.com/office/drawing/2014/main" id="{43702582-DA53-1D86-38D6-EF2DB3269014}"/>
              </a:ext>
            </a:extLst>
          </p:cNvPr>
          <p:cNvSpPr/>
          <p:nvPr/>
        </p:nvSpPr>
        <p:spPr>
          <a:xfrm>
            <a:off x="764387" y="933665"/>
            <a:ext cx="737842" cy="370367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4D412E5-8FFC-1614-B757-7D0707EF6195}"/>
              </a:ext>
            </a:extLst>
          </p:cNvPr>
          <p:cNvSpPr txBox="1"/>
          <p:nvPr/>
        </p:nvSpPr>
        <p:spPr>
          <a:xfrm>
            <a:off x="188535" y="149952"/>
            <a:ext cx="5522259" cy="369332"/>
          </a:xfrm>
          <a:prstGeom prst="rect">
            <a:avLst/>
          </a:prstGeom>
          <a:noFill/>
        </p:spPr>
        <p:txBody>
          <a:bodyPr wrap="square" rtlCol="0">
            <a:spAutoFit/>
          </a:bodyPr>
          <a:lstStyle/>
          <a:p>
            <a:r>
              <a:rPr lang="fr-FR" dirty="0"/>
              <a:t>3.3 - Tri croissant des valeurs</a:t>
            </a:r>
            <a:endParaRPr lang="en-US" dirty="0"/>
          </a:p>
        </p:txBody>
      </p:sp>
      <p:grpSp>
        <p:nvGrpSpPr>
          <p:cNvPr id="23" name="Groupe 22">
            <a:extLst>
              <a:ext uri="{FF2B5EF4-FFF2-40B4-BE49-F238E27FC236}">
                <a16:creationId xmlns:a16="http://schemas.microsoft.com/office/drawing/2014/main" id="{513C1964-15B0-5370-5A9A-ED4A6941C79D}"/>
              </a:ext>
            </a:extLst>
          </p:cNvPr>
          <p:cNvGrpSpPr/>
          <p:nvPr/>
        </p:nvGrpSpPr>
        <p:grpSpPr>
          <a:xfrm>
            <a:off x="101501" y="880566"/>
            <a:ext cx="388356" cy="5096868"/>
            <a:chOff x="101501" y="880566"/>
            <a:chExt cx="388356" cy="5096868"/>
          </a:xfrm>
        </p:grpSpPr>
        <p:cxnSp>
          <p:nvCxnSpPr>
            <p:cNvPr id="21" name="Connecteur droit avec flèche 20">
              <a:extLst>
                <a:ext uri="{FF2B5EF4-FFF2-40B4-BE49-F238E27FC236}">
                  <a16:creationId xmlns:a16="http://schemas.microsoft.com/office/drawing/2014/main" id="{D8D29EC9-147D-E4EA-C8F1-6ED6656EDEE0}"/>
                </a:ext>
              </a:extLst>
            </p:cNvPr>
            <p:cNvCxnSpPr/>
            <p:nvPr/>
          </p:nvCxnSpPr>
          <p:spPr>
            <a:xfrm>
              <a:off x="489857" y="880566"/>
              <a:ext cx="0" cy="5096868"/>
            </a:xfrm>
            <a:prstGeom prst="straightConnector1">
              <a:avLst/>
            </a:prstGeom>
            <a:ln w="28575">
              <a:solidFill>
                <a:srgbClr val="5CB27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9889D71-51B1-2155-5FDB-C7A776CBB676}"/>
                </a:ext>
              </a:extLst>
            </p:cNvPr>
            <p:cNvSpPr txBox="1"/>
            <p:nvPr/>
          </p:nvSpPr>
          <p:spPr>
            <a:xfrm rot="16200000">
              <a:off x="-429373" y="3143446"/>
              <a:ext cx="1431080" cy="369332"/>
            </a:xfrm>
            <a:prstGeom prst="rect">
              <a:avLst/>
            </a:prstGeom>
            <a:noFill/>
          </p:spPr>
          <p:txBody>
            <a:bodyPr wrap="square" rtlCol="0">
              <a:spAutoFit/>
            </a:bodyPr>
            <a:lstStyle/>
            <a:p>
              <a:r>
                <a:rPr lang="fr-FR" b="1" i="1" dirty="0">
                  <a:solidFill>
                    <a:srgbClr val="5CB270"/>
                  </a:solidFill>
                </a:rPr>
                <a:t>Tri croissant</a:t>
              </a:r>
              <a:endParaRPr lang="en-US" b="1" i="1" dirty="0">
                <a:solidFill>
                  <a:srgbClr val="5CB270"/>
                </a:solidFill>
              </a:endParaRPr>
            </a:p>
          </p:txBody>
        </p:sp>
      </p:grpSp>
      <p:grpSp>
        <p:nvGrpSpPr>
          <p:cNvPr id="58" name="Groupe 57">
            <a:extLst>
              <a:ext uri="{FF2B5EF4-FFF2-40B4-BE49-F238E27FC236}">
                <a16:creationId xmlns:a16="http://schemas.microsoft.com/office/drawing/2014/main" id="{54258AA7-4BB8-E129-DCB7-B4B795003562}"/>
              </a:ext>
            </a:extLst>
          </p:cNvPr>
          <p:cNvGrpSpPr/>
          <p:nvPr/>
        </p:nvGrpSpPr>
        <p:grpSpPr>
          <a:xfrm>
            <a:off x="906747" y="796465"/>
            <a:ext cx="4268932" cy="2446356"/>
            <a:chOff x="906747" y="796465"/>
            <a:chExt cx="4268932" cy="2446356"/>
          </a:xfrm>
        </p:grpSpPr>
        <p:sp>
          <p:nvSpPr>
            <p:cNvPr id="13" name="ZoneTexte 12">
              <a:extLst>
                <a:ext uri="{FF2B5EF4-FFF2-40B4-BE49-F238E27FC236}">
                  <a16:creationId xmlns:a16="http://schemas.microsoft.com/office/drawing/2014/main" id="{625E482F-0FC8-FC87-792D-93F094102C67}"/>
                </a:ext>
              </a:extLst>
            </p:cNvPr>
            <p:cNvSpPr txBox="1"/>
            <p:nvPr/>
          </p:nvSpPr>
          <p:spPr>
            <a:xfrm>
              <a:off x="906748" y="1891431"/>
              <a:ext cx="4268931" cy="369332"/>
            </a:xfrm>
            <a:prstGeom prst="rect">
              <a:avLst/>
            </a:prstGeom>
            <a:noFill/>
          </p:spPr>
          <p:txBody>
            <a:bodyPr wrap="square" rtlCol="0">
              <a:spAutoFit/>
            </a:bodyPr>
            <a:lstStyle/>
            <a:p>
              <a:r>
                <a:rPr lang="fr-FR" dirty="0">
                  <a:solidFill>
                    <a:schemeClr val="bg1">
                      <a:lumMod val="75000"/>
                    </a:schemeClr>
                  </a:solidFill>
                </a:rPr>
                <a:t>………………………………………………………………….</a:t>
              </a:r>
              <a:endParaRPr lang="en-US" dirty="0">
                <a:solidFill>
                  <a:schemeClr val="bg1">
                    <a:lumMod val="75000"/>
                  </a:schemeClr>
                </a:solidFill>
              </a:endParaRPr>
            </a:p>
          </p:txBody>
        </p:sp>
        <p:pic>
          <p:nvPicPr>
            <p:cNvPr id="11" name="Image 10">
              <a:extLst>
                <a:ext uri="{FF2B5EF4-FFF2-40B4-BE49-F238E27FC236}">
                  <a16:creationId xmlns:a16="http://schemas.microsoft.com/office/drawing/2014/main" id="{631ED97C-D8AF-6D85-6153-634956182661}"/>
                </a:ext>
              </a:extLst>
            </p:cNvPr>
            <p:cNvPicPr>
              <a:picLocks noChangeAspect="1"/>
            </p:cNvPicPr>
            <p:nvPr/>
          </p:nvPicPr>
          <p:blipFill>
            <a:blip r:embed="rId2"/>
            <a:stretch>
              <a:fillRect/>
            </a:stretch>
          </p:blipFill>
          <p:spPr>
            <a:xfrm>
              <a:off x="906748" y="796465"/>
              <a:ext cx="4122777" cy="1234547"/>
            </a:xfrm>
            <a:prstGeom prst="rect">
              <a:avLst/>
            </a:prstGeom>
          </p:spPr>
        </p:pic>
        <p:pic>
          <p:nvPicPr>
            <p:cNvPr id="24" name="Image 23">
              <a:extLst>
                <a:ext uri="{FF2B5EF4-FFF2-40B4-BE49-F238E27FC236}">
                  <a16:creationId xmlns:a16="http://schemas.microsoft.com/office/drawing/2014/main" id="{36700884-9E92-0936-9F1C-A738F11B8430}"/>
                </a:ext>
              </a:extLst>
            </p:cNvPr>
            <p:cNvPicPr>
              <a:picLocks noChangeAspect="1"/>
            </p:cNvPicPr>
            <p:nvPr/>
          </p:nvPicPr>
          <p:blipFill>
            <a:blip r:embed="rId3"/>
            <a:stretch>
              <a:fillRect/>
            </a:stretch>
          </p:blipFill>
          <p:spPr>
            <a:xfrm>
              <a:off x="956281" y="2183108"/>
              <a:ext cx="4023709" cy="914479"/>
            </a:xfrm>
            <a:prstGeom prst="rect">
              <a:avLst/>
            </a:prstGeom>
          </p:spPr>
        </p:pic>
        <p:sp>
          <p:nvSpPr>
            <p:cNvPr id="42" name="Rectangle 41">
              <a:extLst>
                <a:ext uri="{FF2B5EF4-FFF2-40B4-BE49-F238E27FC236}">
                  <a16:creationId xmlns:a16="http://schemas.microsoft.com/office/drawing/2014/main" id="{CC6D864E-F5A6-1A48-CE24-CFD9C53A1001}"/>
                </a:ext>
              </a:extLst>
            </p:cNvPr>
            <p:cNvSpPr/>
            <p:nvPr/>
          </p:nvSpPr>
          <p:spPr>
            <a:xfrm>
              <a:off x="906747" y="880566"/>
              <a:ext cx="4122777" cy="23622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e 58">
            <a:extLst>
              <a:ext uri="{FF2B5EF4-FFF2-40B4-BE49-F238E27FC236}">
                <a16:creationId xmlns:a16="http://schemas.microsoft.com/office/drawing/2014/main" id="{02D091E1-8B7D-F023-624D-853653CEEC4B}"/>
              </a:ext>
            </a:extLst>
          </p:cNvPr>
          <p:cNvGrpSpPr/>
          <p:nvPr/>
        </p:nvGrpSpPr>
        <p:grpSpPr>
          <a:xfrm>
            <a:off x="6863203" y="788844"/>
            <a:ext cx="4268931" cy="2451620"/>
            <a:chOff x="6863203" y="788844"/>
            <a:chExt cx="4268931" cy="2451620"/>
          </a:xfrm>
        </p:grpSpPr>
        <p:pic>
          <p:nvPicPr>
            <p:cNvPr id="32" name="Image 31">
              <a:extLst>
                <a:ext uri="{FF2B5EF4-FFF2-40B4-BE49-F238E27FC236}">
                  <a16:creationId xmlns:a16="http://schemas.microsoft.com/office/drawing/2014/main" id="{5D6C74DE-35BB-323D-EA0D-B0382C81F47C}"/>
                </a:ext>
              </a:extLst>
            </p:cNvPr>
            <p:cNvPicPr>
              <a:picLocks noChangeAspect="1"/>
            </p:cNvPicPr>
            <p:nvPr/>
          </p:nvPicPr>
          <p:blipFill>
            <a:blip r:embed="rId4"/>
            <a:stretch>
              <a:fillRect/>
            </a:stretch>
          </p:blipFill>
          <p:spPr>
            <a:xfrm>
              <a:off x="6863203" y="788844"/>
              <a:ext cx="4138019" cy="1242168"/>
            </a:xfrm>
            <a:prstGeom prst="rect">
              <a:avLst/>
            </a:prstGeom>
          </p:spPr>
        </p:pic>
        <p:pic>
          <p:nvPicPr>
            <p:cNvPr id="37" name="Image 36">
              <a:extLst>
                <a:ext uri="{FF2B5EF4-FFF2-40B4-BE49-F238E27FC236}">
                  <a16:creationId xmlns:a16="http://schemas.microsoft.com/office/drawing/2014/main" id="{C1543B34-6733-F978-0861-3D9DAF3C838B}"/>
                </a:ext>
              </a:extLst>
            </p:cNvPr>
            <p:cNvPicPr>
              <a:picLocks noChangeAspect="1"/>
            </p:cNvPicPr>
            <p:nvPr/>
          </p:nvPicPr>
          <p:blipFill>
            <a:blip r:embed="rId5"/>
            <a:stretch>
              <a:fillRect/>
            </a:stretch>
          </p:blipFill>
          <p:spPr>
            <a:xfrm>
              <a:off x="6920357" y="2183108"/>
              <a:ext cx="4023709" cy="975445"/>
            </a:xfrm>
            <a:prstGeom prst="rect">
              <a:avLst/>
            </a:prstGeom>
          </p:spPr>
        </p:pic>
        <p:sp>
          <p:nvSpPr>
            <p:cNvPr id="41" name="ZoneTexte 40">
              <a:extLst>
                <a:ext uri="{FF2B5EF4-FFF2-40B4-BE49-F238E27FC236}">
                  <a16:creationId xmlns:a16="http://schemas.microsoft.com/office/drawing/2014/main" id="{E8087F75-6D1F-184D-7699-17D9C599A938}"/>
                </a:ext>
              </a:extLst>
            </p:cNvPr>
            <p:cNvSpPr txBox="1"/>
            <p:nvPr/>
          </p:nvSpPr>
          <p:spPr>
            <a:xfrm>
              <a:off x="6863203" y="1916385"/>
              <a:ext cx="4268931" cy="369332"/>
            </a:xfrm>
            <a:prstGeom prst="rect">
              <a:avLst/>
            </a:prstGeom>
            <a:noFill/>
          </p:spPr>
          <p:txBody>
            <a:bodyPr wrap="square" rtlCol="0">
              <a:spAutoFit/>
            </a:bodyPr>
            <a:lstStyle/>
            <a:p>
              <a:r>
                <a:rPr lang="fr-FR" dirty="0">
                  <a:solidFill>
                    <a:schemeClr val="bg1">
                      <a:lumMod val="75000"/>
                    </a:schemeClr>
                  </a:solidFill>
                </a:rPr>
                <a:t>………………………………………………………………….</a:t>
              </a:r>
              <a:endParaRPr lang="en-US" dirty="0">
                <a:solidFill>
                  <a:schemeClr val="bg1">
                    <a:lumMod val="75000"/>
                  </a:schemeClr>
                </a:solidFill>
              </a:endParaRPr>
            </a:p>
          </p:txBody>
        </p:sp>
        <p:sp>
          <p:nvSpPr>
            <p:cNvPr id="55" name="Rectangle 54">
              <a:extLst>
                <a:ext uri="{FF2B5EF4-FFF2-40B4-BE49-F238E27FC236}">
                  <a16:creationId xmlns:a16="http://schemas.microsoft.com/office/drawing/2014/main" id="{F77EE9D9-B000-E831-BC64-0D44378BF6C9}"/>
                </a:ext>
              </a:extLst>
            </p:cNvPr>
            <p:cNvSpPr/>
            <p:nvPr/>
          </p:nvSpPr>
          <p:spPr>
            <a:xfrm>
              <a:off x="6878445" y="878209"/>
              <a:ext cx="4122777" cy="23622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e 60">
            <a:extLst>
              <a:ext uri="{FF2B5EF4-FFF2-40B4-BE49-F238E27FC236}">
                <a16:creationId xmlns:a16="http://schemas.microsoft.com/office/drawing/2014/main" id="{02D21B1E-8401-9BC9-9AAE-332267ED2B5E}"/>
              </a:ext>
            </a:extLst>
          </p:cNvPr>
          <p:cNvGrpSpPr/>
          <p:nvPr/>
        </p:nvGrpSpPr>
        <p:grpSpPr>
          <a:xfrm>
            <a:off x="6920357" y="3843224"/>
            <a:ext cx="4268931" cy="2418626"/>
            <a:chOff x="6920357" y="3843224"/>
            <a:chExt cx="4268931" cy="2418626"/>
          </a:xfrm>
        </p:grpSpPr>
        <p:pic>
          <p:nvPicPr>
            <p:cNvPr id="51" name="Image 50">
              <a:extLst>
                <a:ext uri="{FF2B5EF4-FFF2-40B4-BE49-F238E27FC236}">
                  <a16:creationId xmlns:a16="http://schemas.microsoft.com/office/drawing/2014/main" id="{2A7B36E6-C7F4-54A8-E434-2C87883CF2AA}"/>
                </a:ext>
              </a:extLst>
            </p:cNvPr>
            <p:cNvPicPr>
              <a:picLocks noChangeAspect="1"/>
            </p:cNvPicPr>
            <p:nvPr/>
          </p:nvPicPr>
          <p:blipFill>
            <a:blip r:embed="rId6"/>
            <a:stretch>
              <a:fillRect/>
            </a:stretch>
          </p:blipFill>
          <p:spPr>
            <a:xfrm>
              <a:off x="6920357" y="3843224"/>
              <a:ext cx="4130398" cy="1226926"/>
            </a:xfrm>
            <a:prstGeom prst="rect">
              <a:avLst/>
            </a:prstGeom>
          </p:spPr>
        </p:pic>
        <p:sp>
          <p:nvSpPr>
            <p:cNvPr id="52" name="ZoneTexte 51">
              <a:extLst>
                <a:ext uri="{FF2B5EF4-FFF2-40B4-BE49-F238E27FC236}">
                  <a16:creationId xmlns:a16="http://schemas.microsoft.com/office/drawing/2014/main" id="{0A63D9DA-9D5F-3112-DCE7-5E5039E66857}"/>
                </a:ext>
              </a:extLst>
            </p:cNvPr>
            <p:cNvSpPr txBox="1"/>
            <p:nvPr/>
          </p:nvSpPr>
          <p:spPr>
            <a:xfrm>
              <a:off x="6920357" y="4896057"/>
              <a:ext cx="4268931" cy="369332"/>
            </a:xfrm>
            <a:prstGeom prst="rect">
              <a:avLst/>
            </a:prstGeom>
            <a:noFill/>
          </p:spPr>
          <p:txBody>
            <a:bodyPr wrap="square" rtlCol="0">
              <a:spAutoFit/>
            </a:bodyPr>
            <a:lstStyle/>
            <a:p>
              <a:r>
                <a:rPr lang="fr-FR" dirty="0">
                  <a:solidFill>
                    <a:schemeClr val="bg1">
                      <a:lumMod val="75000"/>
                    </a:schemeClr>
                  </a:solidFill>
                </a:rPr>
                <a:t>………………………………………………………………….</a:t>
              </a:r>
              <a:endParaRPr lang="en-US" dirty="0">
                <a:solidFill>
                  <a:schemeClr val="bg1">
                    <a:lumMod val="75000"/>
                  </a:schemeClr>
                </a:solidFill>
              </a:endParaRPr>
            </a:p>
          </p:txBody>
        </p:sp>
        <p:pic>
          <p:nvPicPr>
            <p:cNvPr id="54" name="Image 53">
              <a:extLst>
                <a:ext uri="{FF2B5EF4-FFF2-40B4-BE49-F238E27FC236}">
                  <a16:creationId xmlns:a16="http://schemas.microsoft.com/office/drawing/2014/main" id="{CB5D60B6-0DCC-0A37-F7B6-4946CAD076E1}"/>
                </a:ext>
              </a:extLst>
            </p:cNvPr>
            <p:cNvPicPr>
              <a:picLocks noChangeAspect="1"/>
            </p:cNvPicPr>
            <p:nvPr/>
          </p:nvPicPr>
          <p:blipFill>
            <a:blip r:embed="rId7"/>
            <a:stretch>
              <a:fillRect/>
            </a:stretch>
          </p:blipFill>
          <p:spPr>
            <a:xfrm>
              <a:off x="6996564" y="5242490"/>
              <a:ext cx="4054191" cy="929721"/>
            </a:xfrm>
            <a:prstGeom prst="rect">
              <a:avLst/>
            </a:prstGeom>
          </p:spPr>
        </p:pic>
        <p:sp>
          <p:nvSpPr>
            <p:cNvPr id="56" name="Rectangle 55">
              <a:extLst>
                <a:ext uri="{FF2B5EF4-FFF2-40B4-BE49-F238E27FC236}">
                  <a16:creationId xmlns:a16="http://schemas.microsoft.com/office/drawing/2014/main" id="{C5C9F959-161A-886B-46DF-C276C04F6E92}"/>
                </a:ext>
              </a:extLst>
            </p:cNvPr>
            <p:cNvSpPr/>
            <p:nvPr/>
          </p:nvSpPr>
          <p:spPr>
            <a:xfrm>
              <a:off x="6936279" y="3899595"/>
              <a:ext cx="4122777" cy="23622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e 59">
            <a:extLst>
              <a:ext uri="{FF2B5EF4-FFF2-40B4-BE49-F238E27FC236}">
                <a16:creationId xmlns:a16="http://schemas.microsoft.com/office/drawing/2014/main" id="{848775E3-6B86-C43C-409B-C62949583DE9}"/>
              </a:ext>
            </a:extLst>
          </p:cNvPr>
          <p:cNvGrpSpPr/>
          <p:nvPr/>
        </p:nvGrpSpPr>
        <p:grpSpPr>
          <a:xfrm>
            <a:off x="906747" y="3794640"/>
            <a:ext cx="4309754" cy="2377571"/>
            <a:chOff x="841291" y="3843224"/>
            <a:chExt cx="4309754" cy="2377571"/>
          </a:xfrm>
        </p:grpSpPr>
        <p:pic>
          <p:nvPicPr>
            <p:cNvPr id="46" name="Image 45">
              <a:extLst>
                <a:ext uri="{FF2B5EF4-FFF2-40B4-BE49-F238E27FC236}">
                  <a16:creationId xmlns:a16="http://schemas.microsoft.com/office/drawing/2014/main" id="{09D56489-B49E-8F61-4D8E-EADF68DB4D57}"/>
                </a:ext>
              </a:extLst>
            </p:cNvPr>
            <p:cNvPicPr>
              <a:picLocks noChangeAspect="1"/>
            </p:cNvPicPr>
            <p:nvPr/>
          </p:nvPicPr>
          <p:blipFill>
            <a:blip r:embed="rId8"/>
            <a:stretch>
              <a:fillRect/>
            </a:stretch>
          </p:blipFill>
          <p:spPr>
            <a:xfrm>
              <a:off x="849592" y="3843224"/>
              <a:ext cx="4130398" cy="1196444"/>
            </a:xfrm>
            <a:prstGeom prst="rect">
              <a:avLst/>
            </a:prstGeom>
          </p:spPr>
        </p:pic>
        <p:sp>
          <p:nvSpPr>
            <p:cNvPr id="47" name="ZoneTexte 46">
              <a:extLst>
                <a:ext uri="{FF2B5EF4-FFF2-40B4-BE49-F238E27FC236}">
                  <a16:creationId xmlns:a16="http://schemas.microsoft.com/office/drawing/2014/main" id="{ACCD6BB7-557F-5C09-3184-1E0E58C3ECDD}"/>
                </a:ext>
              </a:extLst>
            </p:cNvPr>
            <p:cNvSpPr txBox="1"/>
            <p:nvPr/>
          </p:nvSpPr>
          <p:spPr>
            <a:xfrm>
              <a:off x="882114" y="4870367"/>
              <a:ext cx="4268931" cy="369332"/>
            </a:xfrm>
            <a:prstGeom prst="rect">
              <a:avLst/>
            </a:prstGeom>
            <a:noFill/>
          </p:spPr>
          <p:txBody>
            <a:bodyPr wrap="square" rtlCol="0">
              <a:spAutoFit/>
            </a:bodyPr>
            <a:lstStyle/>
            <a:p>
              <a:r>
                <a:rPr lang="fr-FR" dirty="0">
                  <a:solidFill>
                    <a:schemeClr val="bg1">
                      <a:lumMod val="75000"/>
                    </a:schemeClr>
                  </a:solidFill>
                </a:rPr>
                <a:t>………………………………………………………………….</a:t>
              </a:r>
              <a:endParaRPr lang="en-US" dirty="0">
                <a:solidFill>
                  <a:schemeClr val="bg1">
                    <a:lumMod val="75000"/>
                  </a:schemeClr>
                </a:solidFill>
              </a:endParaRPr>
            </a:p>
          </p:txBody>
        </p:sp>
        <p:pic>
          <p:nvPicPr>
            <p:cNvPr id="49" name="Image 48">
              <a:extLst>
                <a:ext uri="{FF2B5EF4-FFF2-40B4-BE49-F238E27FC236}">
                  <a16:creationId xmlns:a16="http://schemas.microsoft.com/office/drawing/2014/main" id="{B9CBBA0A-0B76-82D3-0E06-7031FAD5AC38}"/>
                </a:ext>
              </a:extLst>
            </p:cNvPr>
            <p:cNvPicPr>
              <a:picLocks noChangeAspect="1"/>
            </p:cNvPicPr>
            <p:nvPr/>
          </p:nvPicPr>
          <p:blipFill>
            <a:blip r:embed="rId9"/>
            <a:stretch>
              <a:fillRect/>
            </a:stretch>
          </p:blipFill>
          <p:spPr>
            <a:xfrm>
              <a:off x="906747" y="5250265"/>
              <a:ext cx="4023709" cy="952583"/>
            </a:xfrm>
            <a:prstGeom prst="rect">
              <a:avLst/>
            </a:prstGeom>
          </p:spPr>
        </p:pic>
        <p:sp>
          <p:nvSpPr>
            <p:cNvPr id="57" name="Rectangle 56">
              <a:extLst>
                <a:ext uri="{FF2B5EF4-FFF2-40B4-BE49-F238E27FC236}">
                  <a16:creationId xmlns:a16="http://schemas.microsoft.com/office/drawing/2014/main" id="{26FAEE3B-9D79-3006-CE15-1D17DBB7106B}"/>
                </a:ext>
              </a:extLst>
            </p:cNvPr>
            <p:cNvSpPr/>
            <p:nvPr/>
          </p:nvSpPr>
          <p:spPr>
            <a:xfrm>
              <a:off x="841291" y="3858540"/>
              <a:ext cx="4122777" cy="23622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6E5A2D71-FA29-AE15-96F2-4F8CCDAAE28F}"/>
              </a:ext>
            </a:extLst>
          </p:cNvPr>
          <p:cNvSpPr/>
          <p:nvPr/>
        </p:nvSpPr>
        <p:spPr>
          <a:xfrm>
            <a:off x="1247934" y="1245329"/>
            <a:ext cx="565609" cy="19320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0E0FDD9-15B5-430D-B6C6-9A8F4CA8B1A3}"/>
              </a:ext>
            </a:extLst>
          </p:cNvPr>
          <p:cNvSpPr/>
          <p:nvPr/>
        </p:nvSpPr>
        <p:spPr>
          <a:xfrm>
            <a:off x="7241357" y="1259049"/>
            <a:ext cx="565609" cy="19320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5B6E31B-FB08-AD87-FF66-37923D11CD12}"/>
              </a:ext>
            </a:extLst>
          </p:cNvPr>
          <p:cNvSpPr/>
          <p:nvPr/>
        </p:nvSpPr>
        <p:spPr>
          <a:xfrm>
            <a:off x="1247933" y="4245775"/>
            <a:ext cx="565609" cy="19320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85AF05B-DD68-9CB1-64CD-C00AC5932FD3}"/>
              </a:ext>
            </a:extLst>
          </p:cNvPr>
          <p:cNvSpPr/>
          <p:nvPr/>
        </p:nvSpPr>
        <p:spPr>
          <a:xfrm>
            <a:off x="7324010" y="4299361"/>
            <a:ext cx="565609" cy="19320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fill="hold"/>
                                        <p:tgtEl>
                                          <p:spTgt spid="63"/>
                                        </p:tgtEl>
                                        <p:attrNameLst>
                                          <p:attrName>ppt_x</p:attrName>
                                        </p:attrNameLst>
                                      </p:cBhvr>
                                      <p:tavLst>
                                        <p:tav tm="0">
                                          <p:val>
                                            <p:strVal val="#ppt_x"/>
                                          </p:val>
                                        </p:tav>
                                        <p:tav tm="100000">
                                          <p:val>
                                            <p:strVal val="#ppt_x"/>
                                          </p:val>
                                        </p:tav>
                                      </p:tavLst>
                                    </p:anim>
                                    <p:anim calcmode="lin" valueType="num">
                                      <p:cBhvr additive="base">
                                        <p:cTn id="22" dur="500" fill="hold"/>
                                        <p:tgtEl>
                                          <p:spTgt spid="6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fill="hold"/>
                                        <p:tgtEl>
                                          <p:spTgt spid="64"/>
                                        </p:tgtEl>
                                        <p:attrNameLst>
                                          <p:attrName>ppt_x</p:attrName>
                                        </p:attrNameLst>
                                      </p:cBhvr>
                                      <p:tavLst>
                                        <p:tav tm="0">
                                          <p:val>
                                            <p:strVal val="#ppt_x"/>
                                          </p:val>
                                        </p:tav>
                                        <p:tav tm="100000">
                                          <p:val>
                                            <p:strVal val="#ppt_x"/>
                                          </p:val>
                                        </p:tav>
                                      </p:tavLst>
                                    </p:anim>
                                    <p:anim calcmode="lin" valueType="num">
                                      <p:cBhvr additive="base">
                                        <p:cTn id="2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down)">
                                      <p:cBhvr>
                                        <p:cTn id="31" dur="500"/>
                                        <p:tgtEl>
                                          <p:spTgt spid="60"/>
                                        </p:tgtEl>
                                      </p:cBhvr>
                                    </p:animEffect>
                                  </p:childTnLst>
                                </p:cTn>
                              </p:par>
                              <p:par>
                                <p:cTn id="32" presetID="22" presetClass="entr" presetSubtype="4"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ppt_x"/>
                                          </p:val>
                                        </p:tav>
                                        <p:tav tm="100000">
                                          <p:val>
                                            <p:strVal val="#ppt_x"/>
                                          </p:val>
                                        </p:tav>
                                      </p:tavLst>
                                    </p:anim>
                                    <p:anim calcmode="lin" valueType="num">
                                      <p:cBhvr additive="base">
                                        <p:cTn id="40" dur="500" fill="hold"/>
                                        <p:tgtEl>
                                          <p:spTgt spid="6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a:extLst>
              <a:ext uri="{FF2B5EF4-FFF2-40B4-BE49-F238E27FC236}">
                <a16:creationId xmlns:a16="http://schemas.microsoft.com/office/drawing/2014/main" id="{C48971BA-89FB-7EFD-1164-313D1845CB46}"/>
              </a:ext>
            </a:extLst>
          </p:cNvPr>
          <p:cNvPicPr>
            <a:picLocks noChangeAspect="1"/>
          </p:cNvPicPr>
          <p:nvPr/>
        </p:nvPicPr>
        <p:blipFill>
          <a:blip r:embed="rId2"/>
          <a:stretch>
            <a:fillRect/>
          </a:stretch>
        </p:blipFill>
        <p:spPr>
          <a:xfrm>
            <a:off x="6751930" y="1810890"/>
            <a:ext cx="4115157" cy="975445"/>
          </a:xfrm>
          <a:prstGeom prst="rect">
            <a:avLst/>
          </a:prstGeom>
        </p:spPr>
      </p:pic>
      <p:grpSp>
        <p:nvGrpSpPr>
          <p:cNvPr id="14" name="Groupe 13">
            <a:extLst>
              <a:ext uri="{FF2B5EF4-FFF2-40B4-BE49-F238E27FC236}">
                <a16:creationId xmlns:a16="http://schemas.microsoft.com/office/drawing/2014/main" id="{5AA704E6-29A3-7C89-9793-BC7E3A9D35DF}"/>
              </a:ext>
            </a:extLst>
          </p:cNvPr>
          <p:cNvGrpSpPr/>
          <p:nvPr/>
        </p:nvGrpSpPr>
        <p:grpSpPr>
          <a:xfrm>
            <a:off x="48181" y="495756"/>
            <a:ext cx="419904" cy="2621508"/>
            <a:chOff x="48181" y="495756"/>
            <a:chExt cx="419904" cy="2621508"/>
          </a:xfrm>
        </p:grpSpPr>
        <p:cxnSp>
          <p:nvCxnSpPr>
            <p:cNvPr id="6" name="Connecteur droit avec flèche 5">
              <a:extLst>
                <a:ext uri="{FF2B5EF4-FFF2-40B4-BE49-F238E27FC236}">
                  <a16:creationId xmlns:a16="http://schemas.microsoft.com/office/drawing/2014/main" id="{C62B75D6-3115-28CB-F3C6-FB2E7430784C}"/>
                </a:ext>
              </a:extLst>
            </p:cNvPr>
            <p:cNvCxnSpPr>
              <a:cxnSpLocks/>
            </p:cNvCxnSpPr>
            <p:nvPr/>
          </p:nvCxnSpPr>
          <p:spPr>
            <a:xfrm>
              <a:off x="468085" y="495756"/>
              <a:ext cx="0" cy="2621508"/>
            </a:xfrm>
            <a:prstGeom prst="straightConnector1">
              <a:avLst/>
            </a:prstGeom>
            <a:ln w="28575">
              <a:solidFill>
                <a:srgbClr val="5CB27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4F56B38-E070-B249-8550-3A22D82B1092}"/>
                </a:ext>
              </a:extLst>
            </p:cNvPr>
            <p:cNvSpPr txBox="1"/>
            <p:nvPr/>
          </p:nvSpPr>
          <p:spPr>
            <a:xfrm rot="16200000">
              <a:off x="-463642" y="1513512"/>
              <a:ext cx="1392978" cy="369332"/>
            </a:xfrm>
            <a:prstGeom prst="rect">
              <a:avLst/>
            </a:prstGeom>
            <a:noFill/>
          </p:spPr>
          <p:txBody>
            <a:bodyPr wrap="square" rtlCol="0">
              <a:spAutoFit/>
            </a:bodyPr>
            <a:lstStyle/>
            <a:p>
              <a:r>
                <a:rPr lang="fr-FR" b="1" i="1" dirty="0">
                  <a:solidFill>
                    <a:srgbClr val="00B050"/>
                  </a:solidFill>
                </a:rPr>
                <a:t>Tri croissant</a:t>
              </a:r>
              <a:endParaRPr lang="en-US" b="1" i="1" dirty="0">
                <a:solidFill>
                  <a:srgbClr val="00B050"/>
                </a:solidFill>
              </a:endParaRPr>
            </a:p>
          </p:txBody>
        </p:sp>
      </p:grpSp>
      <p:sp>
        <p:nvSpPr>
          <p:cNvPr id="17" name="ZoneTexte 16">
            <a:extLst>
              <a:ext uri="{FF2B5EF4-FFF2-40B4-BE49-F238E27FC236}">
                <a16:creationId xmlns:a16="http://schemas.microsoft.com/office/drawing/2014/main" id="{22047C97-3C76-7D5F-1742-7629BAB65EB7}"/>
              </a:ext>
            </a:extLst>
          </p:cNvPr>
          <p:cNvSpPr txBox="1"/>
          <p:nvPr/>
        </p:nvSpPr>
        <p:spPr>
          <a:xfrm>
            <a:off x="740228" y="3962400"/>
            <a:ext cx="10844723" cy="646331"/>
          </a:xfrm>
          <a:prstGeom prst="rect">
            <a:avLst/>
          </a:prstGeom>
          <a:noFill/>
        </p:spPr>
        <p:txBody>
          <a:bodyPr wrap="square" rtlCol="0">
            <a:spAutoFit/>
          </a:bodyPr>
          <a:lstStyle/>
          <a:p>
            <a:pPr marL="285750" indent="-285750">
              <a:buFont typeface="Wingdings" panose="05000000000000000000" pitchFamily="2" charset="2"/>
              <a:buChar char="§"/>
            </a:pPr>
            <a:r>
              <a:rPr lang="fr-FR" dirty="0"/>
              <a:t>Le tri des données par ordre croissant et par variable ne permet pas de déterminer avec certitude quelles mesures permettent de dire si un billet est vrai ou faux</a:t>
            </a:r>
            <a:endParaRPr lang="en-US" dirty="0"/>
          </a:p>
        </p:txBody>
      </p:sp>
      <p:pic>
        <p:nvPicPr>
          <p:cNvPr id="4" name="Image 3">
            <a:extLst>
              <a:ext uri="{FF2B5EF4-FFF2-40B4-BE49-F238E27FC236}">
                <a16:creationId xmlns:a16="http://schemas.microsoft.com/office/drawing/2014/main" id="{088ABEC4-6237-36AC-8D86-89792E0C2A1A}"/>
              </a:ext>
            </a:extLst>
          </p:cNvPr>
          <p:cNvPicPr>
            <a:picLocks noChangeAspect="1"/>
          </p:cNvPicPr>
          <p:nvPr/>
        </p:nvPicPr>
        <p:blipFill>
          <a:blip r:embed="rId3"/>
          <a:stretch>
            <a:fillRect/>
          </a:stretch>
        </p:blipFill>
        <p:spPr>
          <a:xfrm>
            <a:off x="925571" y="384414"/>
            <a:ext cx="4138019" cy="1234547"/>
          </a:xfrm>
          <a:prstGeom prst="rect">
            <a:avLst/>
          </a:prstGeom>
        </p:spPr>
      </p:pic>
      <p:sp>
        <p:nvSpPr>
          <p:cNvPr id="7" name="ZoneTexte 6">
            <a:extLst>
              <a:ext uri="{FF2B5EF4-FFF2-40B4-BE49-F238E27FC236}">
                <a16:creationId xmlns:a16="http://schemas.microsoft.com/office/drawing/2014/main" id="{6C2A0B99-543D-4448-D01A-F0B1764F7489}"/>
              </a:ext>
            </a:extLst>
          </p:cNvPr>
          <p:cNvSpPr txBox="1"/>
          <p:nvPr/>
        </p:nvSpPr>
        <p:spPr>
          <a:xfrm>
            <a:off x="925571" y="1473573"/>
            <a:ext cx="4268931" cy="369332"/>
          </a:xfrm>
          <a:prstGeom prst="rect">
            <a:avLst/>
          </a:prstGeom>
          <a:noFill/>
        </p:spPr>
        <p:txBody>
          <a:bodyPr wrap="square" rtlCol="0">
            <a:spAutoFit/>
          </a:bodyPr>
          <a:lstStyle/>
          <a:p>
            <a:r>
              <a:rPr lang="fr-FR" dirty="0">
                <a:solidFill>
                  <a:schemeClr val="bg1">
                    <a:lumMod val="75000"/>
                  </a:schemeClr>
                </a:solidFill>
              </a:rPr>
              <a:t>………………………………………………………………….</a:t>
            </a:r>
            <a:endParaRPr lang="en-US" dirty="0">
              <a:solidFill>
                <a:schemeClr val="bg1">
                  <a:lumMod val="75000"/>
                </a:schemeClr>
              </a:solidFill>
            </a:endParaRPr>
          </a:p>
        </p:txBody>
      </p:sp>
      <p:sp>
        <p:nvSpPr>
          <p:cNvPr id="26" name="Rectangle 25">
            <a:extLst>
              <a:ext uri="{FF2B5EF4-FFF2-40B4-BE49-F238E27FC236}">
                <a16:creationId xmlns:a16="http://schemas.microsoft.com/office/drawing/2014/main" id="{A17A0165-6472-3094-F110-A80E5B109A71}"/>
              </a:ext>
            </a:extLst>
          </p:cNvPr>
          <p:cNvSpPr/>
          <p:nvPr/>
        </p:nvSpPr>
        <p:spPr>
          <a:xfrm>
            <a:off x="940811" y="448064"/>
            <a:ext cx="4122777" cy="2371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e 28">
            <a:extLst>
              <a:ext uri="{FF2B5EF4-FFF2-40B4-BE49-F238E27FC236}">
                <a16:creationId xmlns:a16="http://schemas.microsoft.com/office/drawing/2014/main" id="{88C744C2-DF51-F8D2-9F1B-3EC5FC2F1254}"/>
              </a:ext>
            </a:extLst>
          </p:cNvPr>
          <p:cNvGrpSpPr/>
          <p:nvPr/>
        </p:nvGrpSpPr>
        <p:grpSpPr>
          <a:xfrm>
            <a:off x="6694776" y="400830"/>
            <a:ext cx="4268931" cy="2463371"/>
            <a:chOff x="6694776" y="400830"/>
            <a:chExt cx="4268931" cy="2463371"/>
          </a:xfrm>
        </p:grpSpPr>
        <p:pic>
          <p:nvPicPr>
            <p:cNvPr id="22" name="Image 21">
              <a:extLst>
                <a:ext uri="{FF2B5EF4-FFF2-40B4-BE49-F238E27FC236}">
                  <a16:creationId xmlns:a16="http://schemas.microsoft.com/office/drawing/2014/main" id="{2F8898AF-EE7B-858C-75D0-5895CB1E6270}"/>
                </a:ext>
              </a:extLst>
            </p:cNvPr>
            <p:cNvPicPr>
              <a:picLocks noChangeAspect="1"/>
            </p:cNvPicPr>
            <p:nvPr/>
          </p:nvPicPr>
          <p:blipFill>
            <a:blip r:embed="rId4"/>
            <a:stretch>
              <a:fillRect/>
            </a:stretch>
          </p:blipFill>
          <p:spPr>
            <a:xfrm>
              <a:off x="6694776" y="400830"/>
              <a:ext cx="4138019" cy="1257409"/>
            </a:xfrm>
            <a:prstGeom prst="rect">
              <a:avLst/>
            </a:prstGeom>
          </p:spPr>
        </p:pic>
        <p:sp>
          <p:nvSpPr>
            <p:cNvPr id="23" name="ZoneTexte 22">
              <a:extLst>
                <a:ext uri="{FF2B5EF4-FFF2-40B4-BE49-F238E27FC236}">
                  <a16:creationId xmlns:a16="http://schemas.microsoft.com/office/drawing/2014/main" id="{167ACE99-D267-E996-F38A-B3BAB8E83987}"/>
                </a:ext>
              </a:extLst>
            </p:cNvPr>
            <p:cNvSpPr txBox="1"/>
            <p:nvPr/>
          </p:nvSpPr>
          <p:spPr>
            <a:xfrm>
              <a:off x="6694776" y="1513511"/>
              <a:ext cx="4268931" cy="369332"/>
            </a:xfrm>
            <a:prstGeom prst="rect">
              <a:avLst/>
            </a:prstGeom>
            <a:noFill/>
          </p:spPr>
          <p:txBody>
            <a:bodyPr wrap="square" rtlCol="0">
              <a:spAutoFit/>
            </a:bodyPr>
            <a:lstStyle/>
            <a:p>
              <a:r>
                <a:rPr lang="fr-FR" dirty="0">
                  <a:solidFill>
                    <a:schemeClr val="bg1">
                      <a:lumMod val="75000"/>
                    </a:schemeClr>
                  </a:solidFill>
                </a:rPr>
                <a:t>………………………………………………………………….</a:t>
              </a:r>
              <a:endParaRPr lang="en-US" dirty="0">
                <a:solidFill>
                  <a:schemeClr val="bg1">
                    <a:lumMod val="75000"/>
                  </a:schemeClr>
                </a:solidFill>
              </a:endParaRPr>
            </a:p>
          </p:txBody>
        </p:sp>
        <p:sp>
          <p:nvSpPr>
            <p:cNvPr id="27" name="Rectangle 26">
              <a:extLst>
                <a:ext uri="{FF2B5EF4-FFF2-40B4-BE49-F238E27FC236}">
                  <a16:creationId xmlns:a16="http://schemas.microsoft.com/office/drawing/2014/main" id="{E918909F-4B5D-ADA9-7001-17555F9B727C}"/>
                </a:ext>
              </a:extLst>
            </p:cNvPr>
            <p:cNvSpPr/>
            <p:nvPr/>
          </p:nvSpPr>
          <p:spPr>
            <a:xfrm>
              <a:off x="6751930" y="501946"/>
              <a:ext cx="4122777" cy="23622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411AA911-753F-65E0-5FC9-84EA8AF0DC65}"/>
              </a:ext>
            </a:extLst>
          </p:cNvPr>
          <p:cNvSpPr/>
          <p:nvPr/>
        </p:nvSpPr>
        <p:spPr>
          <a:xfrm>
            <a:off x="7081101" y="878263"/>
            <a:ext cx="565609" cy="19320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Image 36">
            <a:extLst>
              <a:ext uri="{FF2B5EF4-FFF2-40B4-BE49-F238E27FC236}">
                <a16:creationId xmlns:a16="http://schemas.microsoft.com/office/drawing/2014/main" id="{D62DCFCC-E1FF-D893-2B4B-034A941F4BC7}"/>
              </a:ext>
            </a:extLst>
          </p:cNvPr>
          <p:cNvPicPr>
            <a:picLocks noChangeAspect="1"/>
          </p:cNvPicPr>
          <p:nvPr/>
        </p:nvPicPr>
        <p:blipFill>
          <a:blip r:embed="rId5"/>
          <a:stretch>
            <a:fillRect/>
          </a:stretch>
        </p:blipFill>
        <p:spPr>
          <a:xfrm>
            <a:off x="1001775" y="1801644"/>
            <a:ext cx="4000847" cy="960203"/>
          </a:xfrm>
          <a:prstGeom prst="rect">
            <a:avLst/>
          </a:prstGeom>
        </p:spPr>
      </p:pic>
      <p:sp>
        <p:nvSpPr>
          <p:cNvPr id="30" name="Rectangle 29">
            <a:extLst>
              <a:ext uri="{FF2B5EF4-FFF2-40B4-BE49-F238E27FC236}">
                <a16:creationId xmlns:a16="http://schemas.microsoft.com/office/drawing/2014/main" id="{C4B2D649-37D7-FBBA-37A2-7E90FB91B1ED}"/>
              </a:ext>
            </a:extLst>
          </p:cNvPr>
          <p:cNvSpPr/>
          <p:nvPr/>
        </p:nvSpPr>
        <p:spPr>
          <a:xfrm>
            <a:off x="1282045" y="838986"/>
            <a:ext cx="565609" cy="19320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25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1"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F49E"/>
            </a:gs>
            <a:gs pos="80000">
              <a:srgbClr val="48047E"/>
            </a:gs>
          </a:gsLst>
          <a:lin ang="5400000" scaled="1"/>
          <a:tileRect/>
        </a:gradFill>
        <a:effectLst/>
      </p:bgPr>
    </p:bg>
    <p:spTree>
      <p:nvGrpSpPr>
        <p:cNvPr id="1" name=""/>
        <p:cNvGrpSpPr/>
        <p:nvPr/>
      </p:nvGrpSpPr>
      <p:grpSpPr>
        <a:xfrm>
          <a:off x="0" y="0"/>
          <a:ext cx="0" cy="0"/>
          <a:chOff x="0" y="0"/>
          <a:chExt cx="0" cy="0"/>
        </a:xfrm>
      </p:grpSpPr>
      <p:grpSp>
        <p:nvGrpSpPr>
          <p:cNvPr id="15" name="segments">
            <a:extLst>
              <a:ext uri="{FF2B5EF4-FFF2-40B4-BE49-F238E27FC236}">
                <a16:creationId xmlns:a16="http://schemas.microsoft.com/office/drawing/2014/main" id="{4F306266-66D9-397A-D40A-845129226C97}"/>
              </a:ext>
            </a:extLst>
          </p:cNvPr>
          <p:cNvGrpSpPr/>
          <p:nvPr/>
        </p:nvGrpSpPr>
        <p:grpSpPr>
          <a:xfrm>
            <a:off x="533400" y="485776"/>
            <a:ext cx="2078544" cy="2021312"/>
            <a:chOff x="533400" y="485776"/>
            <a:chExt cx="2078544" cy="2021312"/>
          </a:xfrm>
        </p:grpSpPr>
        <p:sp useBgFill="1">
          <p:nvSpPr>
            <p:cNvPr id="103" name="Ellipse 102">
              <a:extLst>
                <a:ext uri="{FF2B5EF4-FFF2-40B4-BE49-F238E27FC236}">
                  <a16:creationId xmlns:a16="http://schemas.microsoft.com/office/drawing/2014/main" id="{8C8DD1B9-9B8E-7CEA-90B5-464DA2B9A5CB}"/>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Forme libre : forme 10">
              <a:hlinkClick r:id="" action="ppaction://hlinkshowjump?jump=previousslide"/>
              <a:extLst>
                <a:ext uri="{FF2B5EF4-FFF2-40B4-BE49-F238E27FC236}">
                  <a16:creationId xmlns:a16="http://schemas.microsoft.com/office/drawing/2014/main" id="{35ABE922-1603-7FEE-901E-643B24E28FE7}"/>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12" name="Forme libre : forme 11">
              <a:hlinkClick r:id="" action="ppaction://hlinkshowjump?jump=nextslide"/>
              <a:extLst>
                <a:ext uri="{FF2B5EF4-FFF2-40B4-BE49-F238E27FC236}">
                  <a16:creationId xmlns:a16="http://schemas.microsoft.com/office/drawing/2014/main" id="{76213F47-3B8B-E885-121C-D1EA5C2071E8}"/>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50" name="Segments">
              <a:extLst>
                <a:ext uri="{FF2B5EF4-FFF2-40B4-BE49-F238E27FC236}">
                  <a16:creationId xmlns:a16="http://schemas.microsoft.com/office/drawing/2014/main" id="{15CCC36A-66F9-E3BD-8719-B2C288A06CA1}"/>
                </a:ext>
              </a:extLst>
            </p:cNvPr>
            <p:cNvGrpSpPr/>
            <p:nvPr/>
          </p:nvGrpSpPr>
          <p:grpSpPr>
            <a:xfrm>
              <a:off x="533400" y="485776"/>
              <a:ext cx="2078544" cy="2021312"/>
              <a:chOff x="533400" y="485776"/>
              <a:chExt cx="2078544" cy="2021312"/>
            </a:xfrm>
          </p:grpSpPr>
          <p:sp useBgFill="1">
            <p:nvSpPr>
              <p:cNvPr id="36" name="Forme libre : forme 35">
                <a:extLst>
                  <a:ext uri="{FF2B5EF4-FFF2-40B4-BE49-F238E27FC236}">
                    <a16:creationId xmlns:a16="http://schemas.microsoft.com/office/drawing/2014/main" id="{27514459-14A6-4CCD-43C9-F7B2466934D5}"/>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37" name="Forme libre : forme 36">
                <a:extLst>
                  <a:ext uri="{FF2B5EF4-FFF2-40B4-BE49-F238E27FC236}">
                    <a16:creationId xmlns:a16="http://schemas.microsoft.com/office/drawing/2014/main" id="{5C2CABAE-D560-12F0-DE09-C73A7B831A2A}"/>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38" name="Forme libre : forme 37">
                <a:extLst>
                  <a:ext uri="{FF2B5EF4-FFF2-40B4-BE49-F238E27FC236}">
                    <a16:creationId xmlns:a16="http://schemas.microsoft.com/office/drawing/2014/main" id="{91E6BA92-F547-C4A4-FB84-B4480C9BC46D}"/>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39" name="Forme libre : forme 38">
                <a:extLst>
                  <a:ext uri="{FF2B5EF4-FFF2-40B4-BE49-F238E27FC236}">
                    <a16:creationId xmlns:a16="http://schemas.microsoft.com/office/drawing/2014/main" id="{BD5578A4-E855-F6EC-B399-9D449BCFAEA8}"/>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40" name="Forme libre : forme 39">
                <a:extLst>
                  <a:ext uri="{FF2B5EF4-FFF2-40B4-BE49-F238E27FC236}">
                    <a16:creationId xmlns:a16="http://schemas.microsoft.com/office/drawing/2014/main" id="{51F46412-BAF2-58EC-800B-B52273B2FB61}"/>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41" name="Forme libre : forme 40">
                <a:extLst>
                  <a:ext uri="{FF2B5EF4-FFF2-40B4-BE49-F238E27FC236}">
                    <a16:creationId xmlns:a16="http://schemas.microsoft.com/office/drawing/2014/main" id="{C172E1A4-C3C8-A660-349A-958D6F290B0D}"/>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58" name="active">
            <a:extLst>
              <a:ext uri="{FF2B5EF4-FFF2-40B4-BE49-F238E27FC236}">
                <a16:creationId xmlns:a16="http://schemas.microsoft.com/office/drawing/2014/main" id="{4D5E4FF3-B2F5-F24A-86B2-FFB9EC7C11B2}"/>
              </a:ext>
            </a:extLst>
          </p:cNvPr>
          <p:cNvGrpSpPr/>
          <p:nvPr/>
        </p:nvGrpSpPr>
        <p:grpSpPr>
          <a:xfrm>
            <a:off x="-497736" y="485776"/>
            <a:ext cx="2970442" cy="2212610"/>
            <a:chOff x="379427" y="3437745"/>
            <a:chExt cx="2970442" cy="2212610"/>
          </a:xfrm>
        </p:grpSpPr>
        <p:sp>
          <p:nvSpPr>
            <p:cNvPr id="52" name="Forme libre : forme 51">
              <a:extLst>
                <a:ext uri="{FF2B5EF4-FFF2-40B4-BE49-F238E27FC236}">
                  <a16:creationId xmlns:a16="http://schemas.microsoft.com/office/drawing/2014/main" id="{5DF1EC91-349A-6EC5-095B-17AB58A3FB04}"/>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53" name="Forme libre : forme 52">
              <a:extLst>
                <a:ext uri="{FF2B5EF4-FFF2-40B4-BE49-F238E27FC236}">
                  <a16:creationId xmlns:a16="http://schemas.microsoft.com/office/drawing/2014/main" id="{4198177D-D9B0-5E5B-DDF6-C6B3B81ED5BD}"/>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54" name="Forme libre : forme 53">
              <a:extLst>
                <a:ext uri="{FF2B5EF4-FFF2-40B4-BE49-F238E27FC236}">
                  <a16:creationId xmlns:a16="http://schemas.microsoft.com/office/drawing/2014/main" id="{F5D21EF9-C295-73FA-6E35-AC2C0B396A37}"/>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55" name="Forme libre : forme 54">
              <a:extLst>
                <a:ext uri="{FF2B5EF4-FFF2-40B4-BE49-F238E27FC236}">
                  <a16:creationId xmlns:a16="http://schemas.microsoft.com/office/drawing/2014/main" id="{34F428D5-F89F-2504-786C-2B5B43D2F483}"/>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56" name="Forme libre : forme 55">
              <a:extLst>
                <a:ext uri="{FF2B5EF4-FFF2-40B4-BE49-F238E27FC236}">
                  <a16:creationId xmlns:a16="http://schemas.microsoft.com/office/drawing/2014/main" id="{486A3D8F-4C42-105B-D250-DEE75DC26F2E}"/>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57" name="Forme libre : forme 56">
              <a:extLst>
                <a:ext uri="{FF2B5EF4-FFF2-40B4-BE49-F238E27FC236}">
                  <a16:creationId xmlns:a16="http://schemas.microsoft.com/office/drawing/2014/main" id="{22611787-4D25-E079-F415-2B5F4709971F}"/>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101" name="icons">
            <a:extLst>
              <a:ext uri="{FF2B5EF4-FFF2-40B4-BE49-F238E27FC236}">
                <a16:creationId xmlns:a16="http://schemas.microsoft.com/office/drawing/2014/main" id="{D38229CC-0C7B-9AA5-E620-1A87F6866D39}"/>
              </a:ext>
            </a:extLst>
          </p:cNvPr>
          <p:cNvGrpSpPr/>
          <p:nvPr/>
        </p:nvGrpSpPr>
        <p:grpSpPr>
          <a:xfrm>
            <a:off x="563470" y="630770"/>
            <a:ext cx="1978855" cy="1786197"/>
            <a:chOff x="563470" y="630770"/>
            <a:chExt cx="1978855" cy="1786197"/>
          </a:xfrm>
        </p:grpSpPr>
        <p:pic>
          <p:nvPicPr>
            <p:cNvPr id="67" name="Graphique 66" descr="Argent">
              <a:hlinkClick r:id="rId2" action="ppaction://hlinksldjump"/>
              <a:extLst>
                <a:ext uri="{FF2B5EF4-FFF2-40B4-BE49-F238E27FC236}">
                  <a16:creationId xmlns:a16="http://schemas.microsoft.com/office/drawing/2014/main" id="{1D5B86D9-CE9E-54F2-818B-7EBD4287F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913" y="630770"/>
              <a:ext cx="468000" cy="468000"/>
            </a:xfrm>
            <a:prstGeom prst="rect">
              <a:avLst/>
            </a:prstGeom>
          </p:spPr>
        </p:pic>
        <p:pic>
          <p:nvPicPr>
            <p:cNvPr id="69" name="Graphique 68" descr="Recherches">
              <a:hlinkClick r:id="rId5" action="ppaction://hlinksldjump"/>
              <a:extLst>
                <a:ext uri="{FF2B5EF4-FFF2-40B4-BE49-F238E27FC236}">
                  <a16:creationId xmlns:a16="http://schemas.microsoft.com/office/drawing/2014/main" id="{9F388344-DED1-3D62-733A-AAF1B7E581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4325" y="1243764"/>
              <a:ext cx="468000" cy="468000"/>
            </a:xfrm>
            <a:prstGeom prst="rect">
              <a:avLst/>
            </a:prstGeom>
          </p:spPr>
        </p:pic>
        <p:pic>
          <p:nvPicPr>
            <p:cNvPr id="78" name="Graphique 77">
              <a:hlinkClick r:id="rId8" action="ppaction://hlinksldjump"/>
              <a:extLst>
                <a:ext uri="{FF2B5EF4-FFF2-40B4-BE49-F238E27FC236}">
                  <a16:creationId xmlns:a16="http://schemas.microsoft.com/office/drawing/2014/main" id="{494723D1-1B52-0C85-E595-6FE2A92DBC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470" y="1052467"/>
              <a:ext cx="468000" cy="896500"/>
            </a:xfrm>
            <a:prstGeom prst="rect">
              <a:avLst/>
            </a:prstGeom>
            <a:effectLst/>
          </p:spPr>
        </p:pic>
        <p:pic>
          <p:nvPicPr>
            <p:cNvPr id="80" name="Graphique 79" descr="Point d’interrogation">
              <a:hlinkClick r:id="rId11" action="ppaction://hlinksldjump"/>
              <a:extLst>
                <a:ext uri="{FF2B5EF4-FFF2-40B4-BE49-F238E27FC236}">
                  <a16:creationId xmlns:a16="http://schemas.microsoft.com/office/drawing/2014/main" id="{48602F55-9CFB-06C5-9E50-CF62E93BA3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52719" y="1912757"/>
              <a:ext cx="468000" cy="468000"/>
            </a:xfrm>
            <a:prstGeom prst="rect">
              <a:avLst/>
            </a:prstGeom>
          </p:spPr>
        </p:pic>
        <p:pic>
          <p:nvPicPr>
            <p:cNvPr id="81" name="Graphique 80">
              <a:hlinkClick r:id="rId14" action="ppaction://hlinksldjump"/>
              <a:extLst>
                <a:ext uri="{FF2B5EF4-FFF2-40B4-BE49-F238E27FC236}">
                  <a16:creationId xmlns:a16="http://schemas.microsoft.com/office/drawing/2014/main" id="{8F1F9ACF-B38A-E5EB-D61D-3657AB8F9E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100" name="Graphique 99" descr="Cercles avec lignes">
              <a:hlinkClick r:id="rId17" action="ppaction://hlinksldjump"/>
              <a:extLst>
                <a:ext uri="{FF2B5EF4-FFF2-40B4-BE49-F238E27FC236}">
                  <a16:creationId xmlns:a16="http://schemas.microsoft.com/office/drawing/2014/main" id="{70388B57-F7D4-F3A2-DA03-B9C225F4C9F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2540" y="1948967"/>
              <a:ext cx="468000" cy="468000"/>
            </a:xfrm>
            <a:prstGeom prst="rect">
              <a:avLst/>
            </a:prstGeom>
          </p:spPr>
        </p:pic>
      </p:grpSp>
      <p:grpSp>
        <p:nvGrpSpPr>
          <p:cNvPr id="27" name="menu">
            <a:extLst>
              <a:ext uri="{FF2B5EF4-FFF2-40B4-BE49-F238E27FC236}">
                <a16:creationId xmlns:a16="http://schemas.microsoft.com/office/drawing/2014/main" id="{F532FB0B-6E66-8E2D-2E21-17D5E8A87A2C}"/>
              </a:ext>
            </a:extLst>
          </p:cNvPr>
          <p:cNvGrpSpPr/>
          <p:nvPr/>
        </p:nvGrpSpPr>
        <p:grpSpPr>
          <a:xfrm>
            <a:off x="71753" y="170243"/>
            <a:ext cx="428016" cy="428018"/>
            <a:chOff x="71753" y="210401"/>
            <a:chExt cx="428016" cy="428018"/>
          </a:xfrm>
        </p:grpSpPr>
        <p:sp useBgFill="1">
          <p:nvSpPr>
            <p:cNvPr id="16" name="Ellipse 15">
              <a:extLst>
                <a:ext uri="{FF2B5EF4-FFF2-40B4-BE49-F238E27FC236}">
                  <a16:creationId xmlns:a16="http://schemas.microsoft.com/office/drawing/2014/main" id="{8CA43493-0217-215E-29DB-D6EB49F30429}"/>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26" name="Groupe 25">
              <a:extLst>
                <a:ext uri="{FF2B5EF4-FFF2-40B4-BE49-F238E27FC236}">
                  <a16:creationId xmlns:a16="http://schemas.microsoft.com/office/drawing/2014/main" id="{9A87ECDC-83C8-7296-7F43-B0BA06157CC5}"/>
                </a:ext>
              </a:extLst>
            </p:cNvPr>
            <p:cNvGrpSpPr/>
            <p:nvPr/>
          </p:nvGrpSpPr>
          <p:grpSpPr>
            <a:xfrm>
              <a:off x="175731" y="343692"/>
              <a:ext cx="218736" cy="161436"/>
              <a:chOff x="8752522" y="1135142"/>
              <a:chExt cx="218736" cy="161436"/>
            </a:xfrm>
          </p:grpSpPr>
          <p:sp>
            <p:nvSpPr>
              <p:cNvPr id="21" name="Forme libre : forme 20">
                <a:extLst>
                  <a:ext uri="{FF2B5EF4-FFF2-40B4-BE49-F238E27FC236}">
                    <a16:creationId xmlns:a16="http://schemas.microsoft.com/office/drawing/2014/main" id="{0169A49A-2414-CEA3-7796-9194743034C4}"/>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22" name="Forme libre : forme 21">
                <a:extLst>
                  <a:ext uri="{FF2B5EF4-FFF2-40B4-BE49-F238E27FC236}">
                    <a16:creationId xmlns:a16="http://schemas.microsoft.com/office/drawing/2014/main" id="{11A5155F-CAEA-1B4F-D926-DD12834A573F}"/>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23" name="Forme libre : forme 22">
                <a:extLst>
                  <a:ext uri="{FF2B5EF4-FFF2-40B4-BE49-F238E27FC236}">
                    <a16:creationId xmlns:a16="http://schemas.microsoft.com/office/drawing/2014/main" id="{0AF82F23-8F6F-5ABA-AAC8-06E729BE8D7B}"/>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spTree>
    <p:extLst>
      <p:ext uri="{BB962C8B-B14F-4D97-AF65-F5344CB8AC3E}">
        <p14:creationId xmlns:p14="http://schemas.microsoft.com/office/powerpoint/2010/main" val="8728046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01"/>
                                        </p:tgtEl>
                                        <p:attrNameLst>
                                          <p:attrName>ppt_w</p:attrName>
                                        </p:attrNameLst>
                                      </p:cBhvr>
                                      <p:tavLst>
                                        <p:tav tm="0">
                                          <p:val>
                                            <p:strVal val="ppt_w"/>
                                          </p:val>
                                        </p:tav>
                                        <p:tav tm="100000">
                                          <p:val>
                                            <p:fltVal val="0"/>
                                          </p:val>
                                        </p:tav>
                                      </p:tavLst>
                                    </p:anim>
                                    <p:anim calcmode="lin" valueType="num">
                                      <p:cBhvr>
                                        <p:cTn id="7" dur="500"/>
                                        <p:tgtEl>
                                          <p:spTgt spid="101"/>
                                        </p:tgtEl>
                                        <p:attrNameLst>
                                          <p:attrName>ppt_h</p:attrName>
                                        </p:attrNameLst>
                                      </p:cBhvr>
                                      <p:tavLst>
                                        <p:tav tm="0">
                                          <p:val>
                                            <p:strVal val="ppt_h"/>
                                          </p:val>
                                        </p:tav>
                                        <p:tav tm="100000">
                                          <p:val>
                                            <p:fltVal val="0"/>
                                          </p:val>
                                        </p:tav>
                                      </p:tavLst>
                                    </p:anim>
                                    <p:animEffect transition="out" filter="fade">
                                      <p:cBhvr>
                                        <p:cTn id="8" dur="500"/>
                                        <p:tgtEl>
                                          <p:spTgt spid="101"/>
                                        </p:tgtEl>
                                      </p:cBhvr>
                                    </p:animEffect>
                                    <p:set>
                                      <p:cBhvr>
                                        <p:cTn id="9" dur="1" fill="hold">
                                          <p:stCondLst>
                                            <p:cond delay="499"/>
                                          </p:stCondLst>
                                        </p:cTn>
                                        <p:tgtEl>
                                          <p:spTgt spid="101"/>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5"/>
                                        </p:tgtEl>
                                        <p:attrNameLst>
                                          <p:attrName>ppt_w</p:attrName>
                                        </p:attrNameLst>
                                      </p:cBhvr>
                                      <p:tavLst>
                                        <p:tav tm="0">
                                          <p:val>
                                            <p:strVal val="ppt_w"/>
                                          </p:val>
                                        </p:tav>
                                        <p:tav tm="100000">
                                          <p:val>
                                            <p:fltVal val="0"/>
                                          </p:val>
                                        </p:tav>
                                      </p:tavLst>
                                    </p:anim>
                                    <p:anim calcmode="lin" valueType="num">
                                      <p:cBhvr>
                                        <p:cTn id="12" dur="500"/>
                                        <p:tgtEl>
                                          <p:spTgt spid="15"/>
                                        </p:tgtEl>
                                        <p:attrNameLst>
                                          <p:attrName>ppt_h</p:attrName>
                                        </p:attrNameLst>
                                      </p:cBhvr>
                                      <p:tavLst>
                                        <p:tav tm="0">
                                          <p:val>
                                            <p:strVal val="ppt_h"/>
                                          </p:val>
                                        </p:tav>
                                        <p:tav tm="100000">
                                          <p:val>
                                            <p:fltVal val="0"/>
                                          </p:val>
                                        </p:tav>
                                      </p:tavLst>
                                    </p:anim>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par>
                                <p:cTn id="15" presetID="49" presetClass="exit" presetSubtype="0" accel="100000" fill="hold" nodeType="withEffect">
                                  <p:stCondLst>
                                    <p:cond delay="0"/>
                                  </p:stCondLst>
                                  <p:childTnLst>
                                    <p:anim calcmode="lin" valueType="num">
                                      <p:cBhvr>
                                        <p:cTn id="16" dur="500"/>
                                        <p:tgtEl>
                                          <p:spTgt spid="58"/>
                                        </p:tgtEl>
                                        <p:attrNameLst>
                                          <p:attrName>ppt_w</p:attrName>
                                        </p:attrNameLst>
                                      </p:cBhvr>
                                      <p:tavLst>
                                        <p:tav tm="0">
                                          <p:val>
                                            <p:strVal val="ppt_w"/>
                                          </p:val>
                                        </p:tav>
                                        <p:tav tm="100000">
                                          <p:val>
                                            <p:fltVal val="0"/>
                                          </p:val>
                                        </p:tav>
                                      </p:tavLst>
                                    </p:anim>
                                    <p:anim calcmode="lin" valueType="num">
                                      <p:cBhvr>
                                        <p:cTn id="17" dur="500"/>
                                        <p:tgtEl>
                                          <p:spTgt spid="58"/>
                                        </p:tgtEl>
                                        <p:attrNameLst>
                                          <p:attrName>ppt_h</p:attrName>
                                        </p:attrNameLst>
                                      </p:cBhvr>
                                      <p:tavLst>
                                        <p:tav tm="0">
                                          <p:val>
                                            <p:strVal val="ppt_h"/>
                                          </p:val>
                                        </p:tav>
                                        <p:tav tm="100000">
                                          <p:val>
                                            <p:fltVal val="0"/>
                                          </p:val>
                                        </p:tav>
                                      </p:tavLst>
                                    </p:anim>
                                    <p:anim calcmode="lin" valueType="num">
                                      <p:cBhvr>
                                        <p:cTn id="18" dur="500"/>
                                        <p:tgtEl>
                                          <p:spTgt spid="58"/>
                                        </p:tgtEl>
                                        <p:attrNameLst>
                                          <p:attrName>style.rotation</p:attrName>
                                        </p:attrNameLst>
                                      </p:cBhvr>
                                      <p:tavLst>
                                        <p:tav tm="0">
                                          <p:val>
                                            <p:fltVal val="0"/>
                                          </p:val>
                                        </p:tav>
                                        <p:tav tm="100000">
                                          <p:val>
                                            <p:fltVal val="360"/>
                                          </p:val>
                                        </p:tav>
                                      </p:tavLst>
                                    </p:anim>
                                    <p:animEffect transition="out" filter="fade">
                                      <p:cBhvr>
                                        <p:cTn id="19" dur="500"/>
                                        <p:tgtEl>
                                          <p:spTgt spid="58"/>
                                        </p:tgtEl>
                                      </p:cBhvr>
                                    </p:animEffect>
                                    <p:set>
                                      <p:cBhvr>
                                        <p:cTn id="20" dur="1" fill="hold">
                                          <p:stCondLst>
                                            <p:cond delay="499"/>
                                          </p:stCondLst>
                                        </p:cTn>
                                        <p:tgtEl>
                                          <p:spTgt spid="58"/>
                                        </p:tgtEl>
                                        <p:attrNameLst>
                                          <p:attrName>style.visibility</p:attrName>
                                        </p:attrNameLst>
                                      </p:cBhvr>
                                      <p:to>
                                        <p:strVal val="hidden"/>
                                      </p:to>
                                    </p:set>
                                  </p:childTnLst>
                                </p:cTn>
                              </p:par>
                              <p:par>
                                <p:cTn id="21" presetID="6" presetClass="emph" presetSubtype="0" autoRev="1" fill="hold" nodeType="withEffect">
                                  <p:stCondLst>
                                    <p:cond delay="0"/>
                                  </p:stCondLst>
                                  <p:childTnLst>
                                    <p:animScale>
                                      <p:cBhvr>
                                        <p:cTn id="22" dur="150" fill="hold"/>
                                        <p:tgtEl>
                                          <p:spTgt spid="27"/>
                                        </p:tgtEl>
                                      </p:cBhvr>
                                      <p:by x="80000" y="80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animEffect transition="in" filter="fade">
                                      <p:cBhvr>
                                        <p:cTn id="29" dur="500"/>
                                        <p:tgtEl>
                                          <p:spTgt spid="101"/>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 calcmode="lin" valueType="num">
                                      <p:cBhvr>
                                        <p:cTn id="39" dur="500" fill="hold"/>
                                        <p:tgtEl>
                                          <p:spTgt spid="58"/>
                                        </p:tgtEl>
                                        <p:attrNameLst>
                                          <p:attrName>style.rotation</p:attrName>
                                        </p:attrNameLst>
                                      </p:cBhvr>
                                      <p:tavLst>
                                        <p:tav tm="0">
                                          <p:val>
                                            <p:fltVal val="360"/>
                                          </p:val>
                                        </p:tav>
                                        <p:tav tm="100000">
                                          <p:val>
                                            <p:fltVal val="0"/>
                                          </p:val>
                                        </p:tav>
                                      </p:tavLst>
                                    </p:anim>
                                    <p:animEffect transition="in" filter="fade">
                                      <p:cBhvr>
                                        <p:cTn id="40" dur="500"/>
                                        <p:tgtEl>
                                          <p:spTgt spid="58"/>
                                        </p:tgtEl>
                                      </p:cBhvr>
                                    </p:animEffect>
                                  </p:childTnLst>
                                </p:cTn>
                              </p:par>
                              <p:par>
                                <p:cTn id="41" presetID="6" presetClass="emph" presetSubtype="0" autoRev="1" fill="hold" nodeType="withEffect">
                                  <p:stCondLst>
                                    <p:cond delay="0"/>
                                  </p:stCondLst>
                                  <p:childTnLst>
                                    <p:animScale>
                                      <p:cBhvr>
                                        <p:cTn id="42" dur="150" fill="hold"/>
                                        <p:tgtEl>
                                          <p:spTgt spid="27"/>
                                        </p:tgtEl>
                                      </p:cBhvr>
                                      <p:by x="80000" y="80000"/>
                                    </p:animScale>
                                  </p:childTnLst>
                                </p:cTn>
                              </p:par>
                            </p:childTnLst>
                          </p:cTn>
                        </p:par>
                      </p:childTnLst>
                    </p:cTn>
                  </p:par>
                </p:childTnLst>
              </p:cTn>
              <p:nextCondLst>
                <p:cond evt="onClick" delay="0">
                  <p:tgtEl>
                    <p:spTgt spid="2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8D3B1855-9A0A-C3C8-9FD0-32409E089D32}"/>
              </a:ext>
            </a:extLst>
          </p:cNvPr>
          <p:cNvSpPr txBox="1"/>
          <p:nvPr/>
        </p:nvSpPr>
        <p:spPr>
          <a:xfrm>
            <a:off x="188535" y="149952"/>
            <a:ext cx="5522259" cy="369332"/>
          </a:xfrm>
          <a:prstGeom prst="rect">
            <a:avLst/>
          </a:prstGeom>
          <a:noFill/>
        </p:spPr>
        <p:txBody>
          <a:bodyPr wrap="square" rtlCol="0">
            <a:spAutoFit/>
          </a:bodyPr>
          <a:lstStyle/>
          <a:p>
            <a:r>
              <a:rPr lang="fr-FR" dirty="0"/>
              <a:t>5.1 - Distribution des variables</a:t>
            </a:r>
            <a:endParaRPr lang="en-US" dirty="0"/>
          </a:p>
        </p:txBody>
      </p:sp>
      <p:pic>
        <p:nvPicPr>
          <p:cNvPr id="5" name="Image 4">
            <a:extLst>
              <a:ext uri="{FF2B5EF4-FFF2-40B4-BE49-F238E27FC236}">
                <a16:creationId xmlns:a16="http://schemas.microsoft.com/office/drawing/2014/main" id="{C7B3E425-A322-5E56-22A2-0760C22F918E}"/>
              </a:ext>
            </a:extLst>
          </p:cNvPr>
          <p:cNvPicPr>
            <a:picLocks noChangeAspect="1"/>
          </p:cNvPicPr>
          <p:nvPr/>
        </p:nvPicPr>
        <p:blipFill>
          <a:blip r:embed="rId2"/>
          <a:stretch>
            <a:fillRect/>
          </a:stretch>
        </p:blipFill>
        <p:spPr>
          <a:xfrm>
            <a:off x="282325" y="650817"/>
            <a:ext cx="3680779" cy="3444538"/>
          </a:xfrm>
          <a:prstGeom prst="rect">
            <a:avLst/>
          </a:prstGeom>
        </p:spPr>
      </p:pic>
      <p:pic>
        <p:nvPicPr>
          <p:cNvPr id="7" name="Image 6">
            <a:extLst>
              <a:ext uri="{FF2B5EF4-FFF2-40B4-BE49-F238E27FC236}">
                <a16:creationId xmlns:a16="http://schemas.microsoft.com/office/drawing/2014/main" id="{3B57B1C7-C042-85E0-C6A9-2DD829481B5C}"/>
              </a:ext>
            </a:extLst>
          </p:cNvPr>
          <p:cNvPicPr>
            <a:picLocks noChangeAspect="1"/>
          </p:cNvPicPr>
          <p:nvPr/>
        </p:nvPicPr>
        <p:blipFill>
          <a:blip r:embed="rId3"/>
          <a:stretch>
            <a:fillRect/>
          </a:stretch>
        </p:blipFill>
        <p:spPr>
          <a:xfrm>
            <a:off x="3963104" y="650817"/>
            <a:ext cx="3741744" cy="3444538"/>
          </a:xfrm>
          <a:prstGeom prst="rect">
            <a:avLst/>
          </a:prstGeom>
        </p:spPr>
      </p:pic>
      <p:pic>
        <p:nvPicPr>
          <p:cNvPr id="9" name="Image 8">
            <a:extLst>
              <a:ext uri="{FF2B5EF4-FFF2-40B4-BE49-F238E27FC236}">
                <a16:creationId xmlns:a16="http://schemas.microsoft.com/office/drawing/2014/main" id="{FE1C1214-3442-219D-DD44-B568C51316D2}"/>
              </a:ext>
            </a:extLst>
          </p:cNvPr>
          <p:cNvPicPr>
            <a:picLocks noChangeAspect="1"/>
          </p:cNvPicPr>
          <p:nvPr/>
        </p:nvPicPr>
        <p:blipFill>
          <a:blip r:embed="rId4"/>
          <a:stretch>
            <a:fillRect/>
          </a:stretch>
        </p:blipFill>
        <p:spPr>
          <a:xfrm>
            <a:off x="8077587" y="593662"/>
            <a:ext cx="3635055" cy="3558848"/>
          </a:xfrm>
          <a:prstGeom prst="rect">
            <a:avLst/>
          </a:prstGeom>
        </p:spPr>
      </p:pic>
      <p:pic>
        <p:nvPicPr>
          <p:cNvPr id="13" name="Image 12">
            <a:extLst>
              <a:ext uri="{FF2B5EF4-FFF2-40B4-BE49-F238E27FC236}">
                <a16:creationId xmlns:a16="http://schemas.microsoft.com/office/drawing/2014/main" id="{A4419FB1-D49A-7D8B-EC3D-0959FA1A9C41}"/>
              </a:ext>
            </a:extLst>
          </p:cNvPr>
          <p:cNvPicPr>
            <a:picLocks noChangeAspect="1"/>
          </p:cNvPicPr>
          <p:nvPr/>
        </p:nvPicPr>
        <p:blipFill>
          <a:blip r:embed="rId5"/>
          <a:stretch>
            <a:fillRect/>
          </a:stretch>
        </p:blipFill>
        <p:spPr>
          <a:xfrm>
            <a:off x="6096000" y="5009755"/>
            <a:ext cx="5802918" cy="1197428"/>
          </a:xfrm>
          <a:prstGeom prst="rect">
            <a:avLst/>
          </a:prstGeom>
        </p:spPr>
      </p:pic>
      <p:grpSp>
        <p:nvGrpSpPr>
          <p:cNvPr id="18" name="Groupe 17">
            <a:extLst>
              <a:ext uri="{FF2B5EF4-FFF2-40B4-BE49-F238E27FC236}">
                <a16:creationId xmlns:a16="http://schemas.microsoft.com/office/drawing/2014/main" id="{70AAA741-971E-ED45-30A9-FB41A3BFAFEB}"/>
              </a:ext>
            </a:extLst>
          </p:cNvPr>
          <p:cNvGrpSpPr/>
          <p:nvPr/>
        </p:nvGrpSpPr>
        <p:grpSpPr>
          <a:xfrm>
            <a:off x="481952" y="4726729"/>
            <a:ext cx="5228842" cy="1480454"/>
            <a:chOff x="481952" y="4726729"/>
            <a:chExt cx="5228842" cy="1480454"/>
          </a:xfrm>
        </p:grpSpPr>
        <p:pic>
          <p:nvPicPr>
            <p:cNvPr id="11" name="Image 10">
              <a:extLst>
                <a:ext uri="{FF2B5EF4-FFF2-40B4-BE49-F238E27FC236}">
                  <a16:creationId xmlns:a16="http://schemas.microsoft.com/office/drawing/2014/main" id="{44D377EC-33AC-F4A5-8BDA-2A3EA0766E60}"/>
                </a:ext>
              </a:extLst>
            </p:cNvPr>
            <p:cNvPicPr>
              <a:picLocks noChangeAspect="1"/>
            </p:cNvPicPr>
            <p:nvPr/>
          </p:nvPicPr>
          <p:blipFill>
            <a:blip r:embed="rId6"/>
            <a:stretch>
              <a:fillRect/>
            </a:stretch>
          </p:blipFill>
          <p:spPr>
            <a:xfrm>
              <a:off x="481952" y="4726729"/>
              <a:ext cx="5228842" cy="1480454"/>
            </a:xfrm>
            <a:prstGeom prst="rect">
              <a:avLst/>
            </a:prstGeom>
          </p:spPr>
        </p:pic>
        <p:cxnSp>
          <p:nvCxnSpPr>
            <p:cNvPr id="15" name="Connecteur droit 14">
              <a:extLst>
                <a:ext uri="{FF2B5EF4-FFF2-40B4-BE49-F238E27FC236}">
                  <a16:creationId xmlns:a16="http://schemas.microsoft.com/office/drawing/2014/main" id="{35DD7163-2E09-F9AC-0D5B-384BD4933D65}"/>
                </a:ext>
              </a:extLst>
            </p:cNvPr>
            <p:cNvCxnSpPr/>
            <p:nvPr/>
          </p:nvCxnSpPr>
          <p:spPr>
            <a:xfrm>
              <a:off x="5710794" y="4893733"/>
              <a:ext cx="0" cy="13134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B88974F7-E34D-BAC1-A71A-728BC7EB89BB}"/>
                </a:ext>
              </a:extLst>
            </p:cNvPr>
            <p:cNvCxnSpPr>
              <a:cxnSpLocks/>
            </p:cNvCxnSpPr>
            <p:nvPr/>
          </p:nvCxnSpPr>
          <p:spPr>
            <a:xfrm flipH="1">
              <a:off x="571527" y="6207183"/>
              <a:ext cx="513926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89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3F9E847-8534-655F-FDE0-556FA9FC75F8}"/>
              </a:ext>
            </a:extLst>
          </p:cNvPr>
          <p:cNvPicPr>
            <a:picLocks noChangeAspect="1"/>
          </p:cNvPicPr>
          <p:nvPr/>
        </p:nvPicPr>
        <p:blipFill>
          <a:blip r:embed="rId2"/>
          <a:stretch>
            <a:fillRect/>
          </a:stretch>
        </p:blipFill>
        <p:spPr>
          <a:xfrm>
            <a:off x="8367642" y="971142"/>
            <a:ext cx="3679370" cy="4874378"/>
          </a:xfrm>
          <a:prstGeom prst="rect">
            <a:avLst/>
          </a:prstGeom>
        </p:spPr>
      </p:pic>
      <p:pic>
        <p:nvPicPr>
          <p:cNvPr id="3" name="Image 2">
            <a:extLst>
              <a:ext uri="{FF2B5EF4-FFF2-40B4-BE49-F238E27FC236}">
                <a16:creationId xmlns:a16="http://schemas.microsoft.com/office/drawing/2014/main" id="{ECA1BF46-6A68-F5C1-882D-9227ABFBF45E}"/>
              </a:ext>
            </a:extLst>
          </p:cNvPr>
          <p:cNvPicPr>
            <a:picLocks noChangeAspect="1"/>
          </p:cNvPicPr>
          <p:nvPr/>
        </p:nvPicPr>
        <p:blipFill>
          <a:blip r:embed="rId3"/>
          <a:stretch>
            <a:fillRect/>
          </a:stretch>
        </p:blipFill>
        <p:spPr>
          <a:xfrm>
            <a:off x="4314894" y="1148714"/>
            <a:ext cx="4336220" cy="4315210"/>
          </a:xfrm>
          <a:prstGeom prst="rect">
            <a:avLst/>
          </a:prstGeom>
        </p:spPr>
      </p:pic>
      <p:sp>
        <p:nvSpPr>
          <p:cNvPr id="17" name="ZoneTexte 16">
            <a:extLst>
              <a:ext uri="{FF2B5EF4-FFF2-40B4-BE49-F238E27FC236}">
                <a16:creationId xmlns:a16="http://schemas.microsoft.com/office/drawing/2014/main" id="{BBE4E0FD-64B1-4419-874F-D919010E4AC1}"/>
              </a:ext>
            </a:extLst>
          </p:cNvPr>
          <p:cNvSpPr txBox="1"/>
          <p:nvPr/>
        </p:nvSpPr>
        <p:spPr>
          <a:xfrm>
            <a:off x="238997" y="3429000"/>
            <a:ext cx="4075897" cy="646331"/>
          </a:xfrm>
          <a:prstGeom prst="rect">
            <a:avLst/>
          </a:prstGeom>
          <a:noFill/>
        </p:spPr>
        <p:txBody>
          <a:bodyPr wrap="square" rtlCol="0">
            <a:spAutoFit/>
          </a:bodyPr>
          <a:lstStyle/>
          <a:p>
            <a:pPr marL="285750" indent="-285750">
              <a:buFont typeface="Wingdings" panose="05000000000000000000" pitchFamily="2" charset="2"/>
              <a:buChar char="§"/>
            </a:pPr>
            <a:r>
              <a:rPr lang="fr-FR" dirty="0"/>
              <a:t>Distribution très proche d’une distribution normale</a:t>
            </a:r>
            <a:endParaRPr lang="en-US" dirty="0"/>
          </a:p>
        </p:txBody>
      </p:sp>
      <p:pic>
        <p:nvPicPr>
          <p:cNvPr id="33" name="Image 32">
            <a:extLst>
              <a:ext uri="{FF2B5EF4-FFF2-40B4-BE49-F238E27FC236}">
                <a16:creationId xmlns:a16="http://schemas.microsoft.com/office/drawing/2014/main" id="{E236571C-2CF7-68C5-CD76-9535C6E96994}"/>
              </a:ext>
            </a:extLst>
          </p:cNvPr>
          <p:cNvPicPr>
            <a:picLocks noChangeAspect="1"/>
          </p:cNvPicPr>
          <p:nvPr/>
        </p:nvPicPr>
        <p:blipFill>
          <a:blip r:embed="rId4"/>
          <a:stretch>
            <a:fillRect/>
          </a:stretch>
        </p:blipFill>
        <p:spPr>
          <a:xfrm>
            <a:off x="168533" y="1462973"/>
            <a:ext cx="4115157" cy="1539373"/>
          </a:xfrm>
          <a:prstGeom prst="rect">
            <a:avLst/>
          </a:prstGeom>
          <a:ln>
            <a:solidFill>
              <a:schemeClr val="tx1"/>
            </a:solidFill>
          </a:ln>
        </p:spPr>
      </p:pic>
    </p:spTree>
    <p:extLst>
      <p:ext uri="{BB962C8B-B14F-4D97-AF65-F5344CB8AC3E}">
        <p14:creationId xmlns:p14="http://schemas.microsoft.com/office/powerpoint/2010/main" val="33856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FDC23DC-6C6F-84CA-74EF-81C0BCCC9984}"/>
              </a:ext>
            </a:extLst>
          </p:cNvPr>
          <p:cNvPicPr>
            <a:picLocks noChangeAspect="1"/>
          </p:cNvPicPr>
          <p:nvPr/>
        </p:nvPicPr>
        <p:blipFill>
          <a:blip r:embed="rId2"/>
          <a:stretch>
            <a:fillRect/>
          </a:stretch>
        </p:blipFill>
        <p:spPr>
          <a:xfrm>
            <a:off x="6490215" y="133480"/>
            <a:ext cx="2796782" cy="3825572"/>
          </a:xfrm>
          <a:prstGeom prst="rect">
            <a:avLst/>
          </a:prstGeom>
        </p:spPr>
      </p:pic>
      <p:pic>
        <p:nvPicPr>
          <p:cNvPr id="11" name="Image 10">
            <a:extLst>
              <a:ext uri="{FF2B5EF4-FFF2-40B4-BE49-F238E27FC236}">
                <a16:creationId xmlns:a16="http://schemas.microsoft.com/office/drawing/2014/main" id="{575ED8D5-60FF-F0CF-4C94-C9928835258C}"/>
              </a:ext>
            </a:extLst>
          </p:cNvPr>
          <p:cNvPicPr>
            <a:picLocks noChangeAspect="1"/>
          </p:cNvPicPr>
          <p:nvPr/>
        </p:nvPicPr>
        <p:blipFill>
          <a:blip r:embed="rId3"/>
          <a:stretch>
            <a:fillRect/>
          </a:stretch>
        </p:blipFill>
        <p:spPr>
          <a:xfrm>
            <a:off x="3609133" y="74818"/>
            <a:ext cx="3071582" cy="3825572"/>
          </a:xfrm>
          <a:prstGeom prst="rect">
            <a:avLst/>
          </a:prstGeom>
        </p:spPr>
      </p:pic>
      <p:pic>
        <p:nvPicPr>
          <p:cNvPr id="3" name="Image 2">
            <a:extLst>
              <a:ext uri="{FF2B5EF4-FFF2-40B4-BE49-F238E27FC236}">
                <a16:creationId xmlns:a16="http://schemas.microsoft.com/office/drawing/2014/main" id="{1C7E421C-C096-9B59-DB3D-CD83A2A8A3F4}"/>
              </a:ext>
            </a:extLst>
          </p:cNvPr>
          <p:cNvPicPr>
            <a:picLocks noChangeAspect="1"/>
          </p:cNvPicPr>
          <p:nvPr/>
        </p:nvPicPr>
        <p:blipFill>
          <a:blip r:embed="rId4"/>
          <a:stretch>
            <a:fillRect/>
          </a:stretch>
        </p:blipFill>
        <p:spPr>
          <a:xfrm>
            <a:off x="147410" y="133480"/>
            <a:ext cx="3557816" cy="3825572"/>
          </a:xfrm>
          <a:prstGeom prst="rect">
            <a:avLst/>
          </a:prstGeom>
        </p:spPr>
      </p:pic>
      <p:pic>
        <p:nvPicPr>
          <p:cNvPr id="13" name="Image 12">
            <a:extLst>
              <a:ext uri="{FF2B5EF4-FFF2-40B4-BE49-F238E27FC236}">
                <a16:creationId xmlns:a16="http://schemas.microsoft.com/office/drawing/2014/main" id="{C3E2DD76-98FE-BDE3-A704-45BFECA2A25C}"/>
              </a:ext>
            </a:extLst>
          </p:cNvPr>
          <p:cNvPicPr>
            <a:picLocks noChangeAspect="1"/>
          </p:cNvPicPr>
          <p:nvPr/>
        </p:nvPicPr>
        <p:blipFill>
          <a:blip r:embed="rId5"/>
          <a:stretch>
            <a:fillRect/>
          </a:stretch>
        </p:blipFill>
        <p:spPr>
          <a:xfrm>
            <a:off x="9202947" y="120542"/>
            <a:ext cx="2491956" cy="3779848"/>
          </a:xfrm>
          <a:prstGeom prst="rect">
            <a:avLst/>
          </a:prstGeom>
        </p:spPr>
      </p:pic>
      <p:pic>
        <p:nvPicPr>
          <p:cNvPr id="40" name="Image 39">
            <a:extLst>
              <a:ext uri="{FF2B5EF4-FFF2-40B4-BE49-F238E27FC236}">
                <a16:creationId xmlns:a16="http://schemas.microsoft.com/office/drawing/2014/main" id="{BC75CB10-10E6-86B4-BD1C-74EE007482D3}"/>
              </a:ext>
            </a:extLst>
          </p:cNvPr>
          <p:cNvPicPr>
            <a:picLocks noChangeAspect="1"/>
          </p:cNvPicPr>
          <p:nvPr/>
        </p:nvPicPr>
        <p:blipFill>
          <a:blip r:embed="rId6"/>
          <a:stretch>
            <a:fillRect/>
          </a:stretch>
        </p:blipFill>
        <p:spPr>
          <a:xfrm>
            <a:off x="387603" y="4233235"/>
            <a:ext cx="3932261" cy="2286198"/>
          </a:xfrm>
          <a:prstGeom prst="rect">
            <a:avLst/>
          </a:prstGeom>
        </p:spPr>
      </p:pic>
    </p:spTree>
    <p:extLst>
      <p:ext uri="{BB962C8B-B14F-4D97-AF65-F5344CB8AC3E}">
        <p14:creationId xmlns:p14="http://schemas.microsoft.com/office/powerpoint/2010/main" val="10143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676B9F6-CE23-6B59-3AFB-07CAB57BF3EB}"/>
              </a:ext>
            </a:extLst>
          </p:cNvPr>
          <p:cNvSpPr txBox="1"/>
          <p:nvPr/>
        </p:nvSpPr>
        <p:spPr>
          <a:xfrm>
            <a:off x="188535" y="149952"/>
            <a:ext cx="5522259" cy="369332"/>
          </a:xfrm>
          <a:prstGeom prst="rect">
            <a:avLst/>
          </a:prstGeom>
          <a:noFill/>
        </p:spPr>
        <p:txBody>
          <a:bodyPr wrap="square" rtlCol="0">
            <a:spAutoFit/>
          </a:bodyPr>
          <a:lstStyle/>
          <a:p>
            <a:r>
              <a:rPr lang="fr-FR" dirty="0"/>
              <a:t>5.2 – Corrélation entre les variables</a:t>
            </a:r>
            <a:endParaRPr lang="en-US" dirty="0"/>
          </a:p>
        </p:txBody>
      </p:sp>
      <p:pic>
        <p:nvPicPr>
          <p:cNvPr id="5" name="Image 4">
            <a:extLst>
              <a:ext uri="{FF2B5EF4-FFF2-40B4-BE49-F238E27FC236}">
                <a16:creationId xmlns:a16="http://schemas.microsoft.com/office/drawing/2014/main" id="{D52E0CFA-881A-ACA4-FC92-2AAA2A43106B}"/>
              </a:ext>
            </a:extLst>
          </p:cNvPr>
          <p:cNvPicPr>
            <a:picLocks noChangeAspect="1"/>
          </p:cNvPicPr>
          <p:nvPr/>
        </p:nvPicPr>
        <p:blipFill>
          <a:blip r:embed="rId2"/>
          <a:stretch>
            <a:fillRect/>
          </a:stretch>
        </p:blipFill>
        <p:spPr>
          <a:xfrm>
            <a:off x="365553" y="895205"/>
            <a:ext cx="4770533" cy="3330229"/>
          </a:xfrm>
          <a:prstGeom prst="rect">
            <a:avLst/>
          </a:prstGeom>
        </p:spPr>
      </p:pic>
      <p:sp>
        <p:nvSpPr>
          <p:cNvPr id="6" name="ZoneTexte 5">
            <a:extLst>
              <a:ext uri="{FF2B5EF4-FFF2-40B4-BE49-F238E27FC236}">
                <a16:creationId xmlns:a16="http://schemas.microsoft.com/office/drawing/2014/main" id="{BC1413B5-3F56-43E8-16CF-D8D8A3EE9449}"/>
              </a:ext>
            </a:extLst>
          </p:cNvPr>
          <p:cNvSpPr txBox="1"/>
          <p:nvPr/>
        </p:nvSpPr>
        <p:spPr>
          <a:xfrm>
            <a:off x="5440680" y="1013460"/>
            <a:ext cx="4160520" cy="646331"/>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rgbClr val="FF0000"/>
                </a:solidFill>
              </a:rPr>
              <a:t>Il semblerait que la variable diagonal ne soit corrélée à aucune variable</a:t>
            </a:r>
            <a:endParaRPr lang="en-US" dirty="0">
              <a:solidFill>
                <a:srgbClr val="FF0000"/>
              </a:solidFill>
            </a:endParaRPr>
          </a:p>
        </p:txBody>
      </p:sp>
      <p:sp>
        <p:nvSpPr>
          <p:cNvPr id="7" name="Rectangle 6">
            <a:extLst>
              <a:ext uri="{FF2B5EF4-FFF2-40B4-BE49-F238E27FC236}">
                <a16:creationId xmlns:a16="http://schemas.microsoft.com/office/drawing/2014/main" id="{F732C94C-A1ED-89CB-41EF-B40A9B4ACC49}"/>
              </a:ext>
            </a:extLst>
          </p:cNvPr>
          <p:cNvSpPr/>
          <p:nvPr/>
        </p:nvSpPr>
        <p:spPr>
          <a:xfrm>
            <a:off x="365553" y="1485900"/>
            <a:ext cx="4214067" cy="419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87892716-82BC-C4B3-5819-E3C68126EED7}"/>
              </a:ext>
            </a:extLst>
          </p:cNvPr>
          <p:cNvSpPr txBox="1"/>
          <p:nvPr/>
        </p:nvSpPr>
        <p:spPr>
          <a:xfrm>
            <a:off x="5440680" y="1652324"/>
            <a:ext cx="4160520" cy="923330"/>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chemeClr val="accent6">
                    <a:lumMod val="50000"/>
                  </a:schemeClr>
                </a:solidFill>
              </a:rPr>
              <a:t>Il semblerait que la variable is_genuine soit fortement corrélée aux variables length et margin_low</a:t>
            </a:r>
            <a:endParaRPr lang="en-US" dirty="0">
              <a:solidFill>
                <a:schemeClr val="accent6">
                  <a:lumMod val="50000"/>
                </a:schemeClr>
              </a:solidFill>
            </a:endParaRPr>
          </a:p>
        </p:txBody>
      </p:sp>
      <p:sp>
        <p:nvSpPr>
          <p:cNvPr id="9" name="Rectangle 8">
            <a:extLst>
              <a:ext uri="{FF2B5EF4-FFF2-40B4-BE49-F238E27FC236}">
                <a16:creationId xmlns:a16="http://schemas.microsoft.com/office/drawing/2014/main" id="{92204F86-BB93-787B-5B91-82716BC6EF29}"/>
              </a:ext>
            </a:extLst>
          </p:cNvPr>
          <p:cNvSpPr/>
          <p:nvPr/>
        </p:nvSpPr>
        <p:spPr>
          <a:xfrm rot="5400000">
            <a:off x="889945" y="2758443"/>
            <a:ext cx="388621" cy="4191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056368-9B08-2C61-0D4E-D921E26DB88C}"/>
              </a:ext>
            </a:extLst>
          </p:cNvPr>
          <p:cNvSpPr/>
          <p:nvPr/>
        </p:nvSpPr>
        <p:spPr>
          <a:xfrm rot="5400000">
            <a:off x="699445" y="2118364"/>
            <a:ext cx="769620" cy="419100"/>
          </a:xfrm>
          <a:prstGeom prst="rect">
            <a:avLst/>
          </a:prstGeom>
          <a:noFill/>
          <a:ln w="28575">
            <a:solidFill>
              <a:srgbClr val="07F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DCEC04-5EAA-0FB3-A274-19FDA80328C1}"/>
              </a:ext>
            </a:extLst>
          </p:cNvPr>
          <p:cNvSpPr/>
          <p:nvPr/>
        </p:nvSpPr>
        <p:spPr>
          <a:xfrm rot="5400000">
            <a:off x="889943" y="3181358"/>
            <a:ext cx="388623" cy="419100"/>
          </a:xfrm>
          <a:prstGeom prst="rect">
            <a:avLst/>
          </a:prstGeom>
          <a:noFill/>
          <a:ln w="28575">
            <a:solidFill>
              <a:srgbClr val="07F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DFBA8D-2E92-0397-74E6-8EE95DE94FA7}"/>
              </a:ext>
            </a:extLst>
          </p:cNvPr>
          <p:cNvSpPr/>
          <p:nvPr/>
        </p:nvSpPr>
        <p:spPr>
          <a:xfrm>
            <a:off x="441753" y="3585363"/>
            <a:ext cx="4214067" cy="41910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DAF568F4-1590-E795-F261-D8F461B9337D}"/>
              </a:ext>
            </a:extLst>
          </p:cNvPr>
          <p:cNvSpPr txBox="1"/>
          <p:nvPr/>
        </p:nvSpPr>
        <p:spPr>
          <a:xfrm>
            <a:off x="5372100" y="2575654"/>
            <a:ext cx="4160520" cy="923330"/>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rgbClr val="07F49E"/>
                </a:solidFill>
              </a:rPr>
              <a:t>Il semblerait que la variable is_genuine soit également corrélée aux autres variables mais moins fortement</a:t>
            </a:r>
            <a:endParaRPr lang="en-US" dirty="0">
              <a:solidFill>
                <a:srgbClr val="07F49E"/>
              </a:solidFill>
            </a:endParaRPr>
          </a:p>
        </p:txBody>
      </p:sp>
      <p:sp>
        <p:nvSpPr>
          <p:cNvPr id="14" name="ZoneTexte 13">
            <a:extLst>
              <a:ext uri="{FF2B5EF4-FFF2-40B4-BE49-F238E27FC236}">
                <a16:creationId xmlns:a16="http://schemas.microsoft.com/office/drawing/2014/main" id="{AF529F89-BC6D-0053-3852-A8B00B30B307}"/>
              </a:ext>
            </a:extLst>
          </p:cNvPr>
          <p:cNvSpPr txBox="1"/>
          <p:nvPr/>
        </p:nvSpPr>
        <p:spPr>
          <a:xfrm>
            <a:off x="5372100" y="3643174"/>
            <a:ext cx="4160520" cy="1200329"/>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chemeClr val="accent4">
                    <a:lumMod val="50000"/>
                  </a:schemeClr>
                </a:solidFill>
              </a:rPr>
              <a:t>Il semblerait que la variable length soit corrélée négativement aux autres variables sauf avec la variable is_genuine</a:t>
            </a:r>
            <a:endParaRPr lang="en-US" dirty="0">
              <a:solidFill>
                <a:schemeClr val="accent4">
                  <a:lumMod val="50000"/>
                </a:schemeClr>
              </a:solidFill>
            </a:endParaRPr>
          </a:p>
        </p:txBody>
      </p:sp>
      <p:sp>
        <p:nvSpPr>
          <p:cNvPr id="15" name="Rectangle 14">
            <a:extLst>
              <a:ext uri="{FF2B5EF4-FFF2-40B4-BE49-F238E27FC236}">
                <a16:creationId xmlns:a16="http://schemas.microsoft.com/office/drawing/2014/main" id="{54AE2DD2-FF44-6456-276B-4324B91B2A69}"/>
              </a:ext>
            </a:extLst>
          </p:cNvPr>
          <p:cNvSpPr/>
          <p:nvPr/>
        </p:nvSpPr>
        <p:spPr>
          <a:xfrm rot="5400000">
            <a:off x="889943" y="3585872"/>
            <a:ext cx="388621" cy="4191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9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animBg="1"/>
      <p:bldP spid="11" grpId="0" animBg="1"/>
      <p:bldP spid="12" grpId="0" animBg="1"/>
      <p:bldP spid="13" grpId="0"/>
      <p:bldP spid="14"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rgbClr val="474ED7"/>
            </a:gs>
            <a:gs pos="65000">
              <a:srgbClr val="EC458D"/>
            </a:gs>
            <a:gs pos="100000">
              <a:srgbClr val="FFF1BF"/>
            </a:gs>
          </a:gsLst>
          <a:path path="circle">
            <a:fillToRect l="100000" b="100000"/>
          </a:path>
          <a:tileRect t="-100000" r="-100000"/>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7D87ED7E-3EC9-DF61-68B4-7E6C4A17ED76}"/>
              </a:ext>
            </a:extLst>
          </p:cNvPr>
          <p:cNvSpPr/>
          <p:nvPr/>
        </p:nvSpPr>
        <p:spPr>
          <a:xfrm>
            <a:off x="2444886" y="147384"/>
            <a:ext cx="7302229" cy="544077"/>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IMPUTATION DES VALEURS MANQUANTES</a:t>
            </a:r>
            <a:endParaRPr lang="en-US" sz="3200" dirty="0">
              <a:latin typeface="+mj-lt"/>
            </a:endParaRPr>
          </a:p>
        </p:txBody>
      </p:sp>
      <p:sp useBgFill="1">
        <p:nvSpPr>
          <p:cNvPr id="3" name="Rectangle : coins arrondis 2">
            <a:extLst>
              <a:ext uri="{FF2B5EF4-FFF2-40B4-BE49-F238E27FC236}">
                <a16:creationId xmlns:a16="http://schemas.microsoft.com/office/drawing/2014/main" id="{7DE2639C-3D67-2DD7-C8BA-A7A4FA8DA9CE}"/>
              </a:ext>
            </a:extLst>
          </p:cNvPr>
          <p:cNvSpPr/>
          <p:nvPr/>
        </p:nvSpPr>
        <p:spPr>
          <a:xfrm>
            <a:off x="7434557" y="1845044"/>
            <a:ext cx="1829214" cy="896212"/>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DISTRIBUTION DES VARIABLES</a:t>
            </a:r>
            <a:endParaRPr lang="en-US" b="1" dirty="0">
              <a:latin typeface="+mj-lt"/>
            </a:endParaRPr>
          </a:p>
        </p:txBody>
      </p:sp>
      <p:sp useBgFill="1">
        <p:nvSpPr>
          <p:cNvPr id="4" name="Rectangle : coins arrondis 3">
            <a:extLst>
              <a:ext uri="{FF2B5EF4-FFF2-40B4-BE49-F238E27FC236}">
                <a16:creationId xmlns:a16="http://schemas.microsoft.com/office/drawing/2014/main" id="{32BE1F15-13DD-60DE-C86D-D648F2357399}"/>
              </a:ext>
            </a:extLst>
          </p:cNvPr>
          <p:cNvSpPr/>
          <p:nvPr/>
        </p:nvSpPr>
        <p:spPr>
          <a:xfrm>
            <a:off x="3107948" y="5068615"/>
            <a:ext cx="1829213" cy="896212"/>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EVALUATION DU MODELE</a:t>
            </a:r>
            <a:endParaRPr lang="en-US" b="1" dirty="0">
              <a:latin typeface="+mj-lt"/>
            </a:endParaRPr>
          </a:p>
        </p:txBody>
      </p:sp>
      <p:sp useBgFill="1">
        <p:nvSpPr>
          <p:cNvPr id="5" name="Rectangle : coins arrondis 4">
            <a:extLst>
              <a:ext uri="{FF2B5EF4-FFF2-40B4-BE49-F238E27FC236}">
                <a16:creationId xmlns:a16="http://schemas.microsoft.com/office/drawing/2014/main" id="{268ED6B6-B9AC-3D7F-1D6B-C3B646B45E4D}"/>
              </a:ext>
            </a:extLst>
          </p:cNvPr>
          <p:cNvSpPr/>
          <p:nvPr/>
        </p:nvSpPr>
        <p:spPr>
          <a:xfrm>
            <a:off x="7590965" y="5126042"/>
            <a:ext cx="1829213" cy="896211"/>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MISE EN OEUVRE</a:t>
            </a:r>
            <a:endParaRPr lang="en-US" b="1" dirty="0">
              <a:latin typeface="+mj-lt"/>
            </a:endParaRPr>
          </a:p>
        </p:txBody>
      </p:sp>
      <p:sp useBgFill="1">
        <p:nvSpPr>
          <p:cNvPr id="6" name="Rectangle : coins arrondis 5">
            <a:extLst>
              <a:ext uri="{FF2B5EF4-FFF2-40B4-BE49-F238E27FC236}">
                <a16:creationId xmlns:a16="http://schemas.microsoft.com/office/drawing/2014/main" id="{0BEFA1B9-536B-083F-0094-A1F8396092C2}"/>
              </a:ext>
            </a:extLst>
          </p:cNvPr>
          <p:cNvSpPr/>
          <p:nvPr/>
        </p:nvSpPr>
        <p:spPr>
          <a:xfrm>
            <a:off x="3107947" y="1796157"/>
            <a:ext cx="1829214" cy="896212"/>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REGRESSION LINEAIRE</a:t>
            </a:r>
            <a:endParaRPr lang="en-US" b="1" dirty="0">
              <a:latin typeface="+mj-lt"/>
            </a:endParaRPr>
          </a:p>
        </p:txBody>
      </p:sp>
      <p:sp useBgFill="1">
        <p:nvSpPr>
          <p:cNvPr id="7" name="Ellipse 6">
            <a:extLst>
              <a:ext uri="{FF2B5EF4-FFF2-40B4-BE49-F238E27FC236}">
                <a16:creationId xmlns:a16="http://schemas.microsoft.com/office/drawing/2014/main" id="{59C236C8-55A8-FD0E-9ADE-D884289F073C}"/>
              </a:ext>
            </a:extLst>
          </p:cNvPr>
          <p:cNvSpPr/>
          <p:nvPr/>
        </p:nvSpPr>
        <p:spPr>
          <a:xfrm>
            <a:off x="3907204" y="1237557"/>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8" name="Ellipse 7">
            <a:extLst>
              <a:ext uri="{FF2B5EF4-FFF2-40B4-BE49-F238E27FC236}">
                <a16:creationId xmlns:a16="http://schemas.microsoft.com/office/drawing/2014/main" id="{1108E601-3FAF-A46C-E54A-3A8543C99AE7}"/>
              </a:ext>
            </a:extLst>
          </p:cNvPr>
          <p:cNvSpPr/>
          <p:nvPr/>
        </p:nvSpPr>
        <p:spPr>
          <a:xfrm>
            <a:off x="8135156" y="1309189"/>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9" name="Ellipse 8">
            <a:extLst>
              <a:ext uri="{FF2B5EF4-FFF2-40B4-BE49-F238E27FC236}">
                <a16:creationId xmlns:a16="http://schemas.microsoft.com/office/drawing/2014/main" id="{AB52D68F-2EBE-1F2E-52D3-71F9A4D32C92}"/>
              </a:ext>
            </a:extLst>
          </p:cNvPr>
          <p:cNvSpPr/>
          <p:nvPr/>
        </p:nvSpPr>
        <p:spPr>
          <a:xfrm>
            <a:off x="3609415" y="449447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0" name="Ellipse 9">
            <a:extLst>
              <a:ext uri="{FF2B5EF4-FFF2-40B4-BE49-F238E27FC236}">
                <a16:creationId xmlns:a16="http://schemas.microsoft.com/office/drawing/2014/main" id="{2101A14C-BE34-EAF4-FB16-667CD89E706D}"/>
              </a:ext>
            </a:extLst>
          </p:cNvPr>
          <p:cNvSpPr/>
          <p:nvPr/>
        </p:nvSpPr>
        <p:spPr>
          <a:xfrm>
            <a:off x="8463718" y="449447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pic>
        <p:nvPicPr>
          <p:cNvPr id="12" name="!!one" descr="Point d’interrogation">
            <a:extLst>
              <a:ext uri="{FF2B5EF4-FFF2-40B4-BE49-F238E27FC236}">
                <a16:creationId xmlns:a16="http://schemas.microsoft.com/office/drawing/2014/main" id="{FD087AE4-11F1-5F79-FFB9-55D7C7C7C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6000" y="2169000"/>
            <a:ext cx="2520000" cy="2520000"/>
          </a:xfrm>
          <a:prstGeom prst="rect">
            <a:avLst/>
          </a:prstGeom>
          <a:effectLst>
            <a:innerShdw blurRad="63500" dist="50800" dir="13500000">
              <a:prstClr val="black">
                <a:alpha val="50000"/>
              </a:prstClr>
            </a:innerShdw>
          </a:effectLst>
        </p:spPr>
      </p:pic>
      <p:cxnSp>
        <p:nvCxnSpPr>
          <p:cNvPr id="52" name="Connecteur droit 51">
            <a:extLst>
              <a:ext uri="{FF2B5EF4-FFF2-40B4-BE49-F238E27FC236}">
                <a16:creationId xmlns:a16="http://schemas.microsoft.com/office/drawing/2014/main" id="{A13CEE63-191B-0106-9E70-E49EA9F28682}"/>
              </a:ext>
            </a:extLst>
          </p:cNvPr>
          <p:cNvCxnSpPr>
            <a:cxnSpLocks/>
          </p:cNvCxnSpPr>
          <p:nvPr/>
        </p:nvCxnSpPr>
        <p:spPr>
          <a:xfrm flipV="1">
            <a:off x="4127140" y="4284859"/>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7E4435A5-FBC8-B888-D7DD-85C3FC0D1A82}"/>
              </a:ext>
            </a:extLst>
          </p:cNvPr>
          <p:cNvCxnSpPr>
            <a:cxnSpLocks/>
          </p:cNvCxnSpPr>
          <p:nvPr/>
        </p:nvCxnSpPr>
        <p:spPr>
          <a:xfrm flipV="1">
            <a:off x="6709822" y="4284859"/>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75E5B8CF-0EF9-F274-0AF7-507C69852352}"/>
              </a:ext>
            </a:extLst>
          </p:cNvPr>
          <p:cNvCxnSpPr>
            <a:cxnSpLocks/>
          </p:cNvCxnSpPr>
          <p:nvPr/>
        </p:nvCxnSpPr>
        <p:spPr>
          <a:xfrm flipV="1">
            <a:off x="4025979" y="3496310"/>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612F63FB-1FA2-5BDE-093B-57F8D96C775C}"/>
              </a:ext>
            </a:extLst>
          </p:cNvPr>
          <p:cNvCxnSpPr>
            <a:cxnSpLocks/>
          </p:cNvCxnSpPr>
          <p:nvPr/>
        </p:nvCxnSpPr>
        <p:spPr>
          <a:xfrm flipV="1">
            <a:off x="6718676" y="352435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D5F0E830-CF76-1918-34F6-89B80DDBDE93}"/>
              </a:ext>
            </a:extLst>
          </p:cNvPr>
          <p:cNvCxnSpPr>
            <a:cxnSpLocks/>
          </p:cNvCxnSpPr>
          <p:nvPr/>
        </p:nvCxnSpPr>
        <p:spPr>
          <a:xfrm>
            <a:off x="8318640" y="2765123"/>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42043945-EE3A-E81C-0F05-3102AEAF764E}"/>
              </a:ext>
            </a:extLst>
          </p:cNvPr>
          <p:cNvCxnSpPr>
            <a:cxnSpLocks/>
          </p:cNvCxnSpPr>
          <p:nvPr/>
        </p:nvCxnSpPr>
        <p:spPr>
          <a:xfrm>
            <a:off x="4025979" y="2741256"/>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51FF643-F8E7-AD03-395A-81835390C0C2}"/>
              </a:ext>
            </a:extLst>
          </p:cNvPr>
          <p:cNvCxnSpPr>
            <a:cxnSpLocks/>
          </p:cNvCxnSpPr>
          <p:nvPr/>
        </p:nvCxnSpPr>
        <p:spPr>
          <a:xfrm>
            <a:off x="8329864" y="4309385"/>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210DEA2A-3DAB-AFB4-E9BF-F937827FBA1B}"/>
              </a:ext>
            </a:extLst>
          </p:cNvPr>
          <p:cNvCxnSpPr>
            <a:cxnSpLocks/>
          </p:cNvCxnSpPr>
          <p:nvPr/>
        </p:nvCxnSpPr>
        <p:spPr>
          <a:xfrm>
            <a:off x="4121212" y="4284859"/>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40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1415CE-8DD4-6458-8F64-96FC118CF033}"/>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1 - Modèle de Régression linéaire multiple </a:t>
            </a:r>
            <a:endParaRPr lang="fr-FR" i="0" dirty="0">
              <a:solidFill>
                <a:srgbClr val="000000"/>
              </a:solidFill>
              <a:effectLst/>
              <a:latin typeface="+mj-lt"/>
            </a:endParaRPr>
          </a:p>
        </p:txBody>
      </p:sp>
      <p:sp>
        <p:nvSpPr>
          <p:cNvPr id="3" name="ZoneTexte 2">
            <a:extLst>
              <a:ext uri="{FF2B5EF4-FFF2-40B4-BE49-F238E27FC236}">
                <a16:creationId xmlns:a16="http://schemas.microsoft.com/office/drawing/2014/main" id="{90CF0244-4AC7-412D-AB31-2F485D802119}"/>
              </a:ext>
            </a:extLst>
          </p:cNvPr>
          <p:cNvSpPr txBox="1"/>
          <p:nvPr/>
        </p:nvSpPr>
        <p:spPr>
          <a:xfrm>
            <a:off x="1371600" y="1755464"/>
            <a:ext cx="10033000" cy="2585323"/>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Type de variables</a:t>
            </a:r>
          </a:p>
          <a:p>
            <a:pPr marL="1200150" lvl="2" indent="-285750">
              <a:buFont typeface="Arial" panose="020B0604020202020204" pitchFamily="34" charset="0"/>
              <a:buChar char="•"/>
            </a:pPr>
            <a:r>
              <a:rPr lang="fr-FR" dirty="0">
                <a:latin typeface="+mj-lt"/>
              </a:rPr>
              <a:t>Dépendante : Continue et non négative</a:t>
            </a:r>
          </a:p>
          <a:p>
            <a:pPr marL="1200150" lvl="2" indent="-285750">
              <a:buFont typeface="Arial" panose="020B0604020202020204" pitchFamily="34" charset="0"/>
              <a:buChar char="•"/>
            </a:pPr>
            <a:r>
              <a:rPr lang="fr-FR" dirty="0">
                <a:latin typeface="+mj-lt"/>
              </a:rPr>
              <a:t>Indépendante : Continues ou catégorielles et non négative</a:t>
            </a:r>
          </a:p>
          <a:p>
            <a:pPr marL="285750" indent="-285750">
              <a:buFont typeface="Wingdings" panose="05000000000000000000" pitchFamily="2" charset="2"/>
              <a:buChar char="§"/>
            </a:pPr>
            <a:r>
              <a:rPr lang="fr-FR" dirty="0">
                <a:latin typeface="+mj-lt"/>
              </a:rPr>
              <a:t>Indépendance de la variable prédite</a:t>
            </a:r>
          </a:p>
          <a:p>
            <a:pPr marL="285750" indent="-285750">
              <a:buFont typeface="Wingdings" panose="05000000000000000000" pitchFamily="2" charset="2"/>
              <a:buChar char="§"/>
            </a:pPr>
            <a:r>
              <a:rPr lang="fr-FR" dirty="0">
                <a:latin typeface="+mj-lt"/>
              </a:rPr>
              <a:t>Pas de variance nulle</a:t>
            </a:r>
          </a:p>
          <a:p>
            <a:pPr marL="285750" indent="-285750">
              <a:buFont typeface="Wingdings" panose="05000000000000000000" pitchFamily="2" charset="2"/>
              <a:buChar char="§"/>
            </a:pPr>
            <a:r>
              <a:rPr lang="fr-FR" dirty="0">
                <a:latin typeface="+mj-lt"/>
              </a:rPr>
              <a:t>Aucune multi colinéarité parfaite</a:t>
            </a:r>
          </a:p>
          <a:p>
            <a:pPr marL="285750" indent="-285750">
              <a:buFont typeface="Wingdings" panose="05000000000000000000" pitchFamily="2" charset="2"/>
              <a:buChar char="§"/>
            </a:pPr>
            <a:r>
              <a:rPr lang="fr-FR" dirty="0">
                <a:latin typeface="+mj-lt"/>
              </a:rPr>
              <a:t>Distribution normale des résidus</a:t>
            </a:r>
          </a:p>
          <a:p>
            <a:pPr marL="285750" indent="-285750">
              <a:buFont typeface="Wingdings" panose="05000000000000000000" pitchFamily="2" charset="2"/>
              <a:buChar char="§"/>
            </a:pPr>
            <a:r>
              <a:rPr lang="fr-FR" dirty="0">
                <a:latin typeface="+mj-lt"/>
              </a:rPr>
              <a:t>Homoscédasticité des résidus</a:t>
            </a:r>
          </a:p>
          <a:p>
            <a:pPr marL="285750" indent="-285750">
              <a:buFont typeface="Wingdings" panose="05000000000000000000" pitchFamily="2" charset="2"/>
              <a:buChar char="§"/>
            </a:pPr>
            <a:r>
              <a:rPr lang="fr-FR" dirty="0">
                <a:latin typeface="+mj-lt"/>
              </a:rPr>
              <a:t>Relation linéaire entre la variable dépendante et les variables indépendantes</a:t>
            </a:r>
            <a:r>
              <a:rPr lang="fr-FR" dirty="0"/>
              <a:t>	 </a:t>
            </a:r>
            <a:endParaRPr lang="en-US" dirty="0"/>
          </a:p>
        </p:txBody>
      </p:sp>
      <p:sp>
        <p:nvSpPr>
          <p:cNvPr id="4" name="ZoneTexte 3">
            <a:extLst>
              <a:ext uri="{FF2B5EF4-FFF2-40B4-BE49-F238E27FC236}">
                <a16:creationId xmlns:a16="http://schemas.microsoft.com/office/drawing/2014/main" id="{A97E43C3-6A17-F0EE-1F6C-C555AE1012CA}"/>
              </a:ext>
            </a:extLst>
          </p:cNvPr>
          <p:cNvSpPr txBox="1"/>
          <p:nvPr/>
        </p:nvSpPr>
        <p:spPr>
          <a:xfrm>
            <a:off x="552601" y="1008966"/>
            <a:ext cx="7126665" cy="369332"/>
          </a:xfrm>
          <a:prstGeom prst="rect">
            <a:avLst/>
          </a:prstGeom>
          <a:noFill/>
        </p:spPr>
        <p:txBody>
          <a:bodyPr wrap="square" rtlCol="0">
            <a:spAutoFit/>
          </a:bodyPr>
          <a:lstStyle/>
          <a:p>
            <a:r>
              <a:rPr lang="fr-FR" dirty="0">
                <a:latin typeface="+mj-lt"/>
              </a:rPr>
              <a:t>1.1 Conditions d’application de la régression linéaire multiple</a:t>
            </a:r>
            <a:endParaRPr lang="fr-FR" i="0" dirty="0">
              <a:solidFill>
                <a:srgbClr val="000000"/>
              </a:solidFill>
              <a:effectLst/>
              <a:latin typeface="+mj-lt"/>
            </a:endParaRPr>
          </a:p>
        </p:txBody>
      </p:sp>
    </p:spTree>
    <p:extLst>
      <p:ext uri="{BB962C8B-B14F-4D97-AF65-F5344CB8AC3E}">
        <p14:creationId xmlns:p14="http://schemas.microsoft.com/office/powerpoint/2010/main" val="224579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D95FB9A-461B-CC29-52F1-C733F2A30839}"/>
              </a:ext>
            </a:extLst>
          </p:cNvPr>
          <p:cNvPicPr>
            <a:picLocks noChangeAspect="1"/>
          </p:cNvPicPr>
          <p:nvPr/>
        </p:nvPicPr>
        <p:blipFill>
          <a:blip r:embed="rId2"/>
          <a:stretch>
            <a:fillRect/>
          </a:stretch>
        </p:blipFill>
        <p:spPr>
          <a:xfrm>
            <a:off x="799958" y="728132"/>
            <a:ext cx="10134882" cy="5147736"/>
          </a:xfrm>
          <a:prstGeom prst="rect">
            <a:avLst/>
          </a:prstGeom>
        </p:spPr>
      </p:pic>
      <p:sp>
        <p:nvSpPr>
          <p:cNvPr id="2" name="ZoneTexte 1">
            <a:extLst>
              <a:ext uri="{FF2B5EF4-FFF2-40B4-BE49-F238E27FC236}">
                <a16:creationId xmlns:a16="http://schemas.microsoft.com/office/drawing/2014/main" id="{7767BE92-024B-1F41-6D94-90B58E49C8D4}"/>
              </a:ext>
            </a:extLst>
          </p:cNvPr>
          <p:cNvSpPr txBox="1"/>
          <p:nvPr/>
        </p:nvSpPr>
        <p:spPr>
          <a:xfrm>
            <a:off x="86935" y="56817"/>
            <a:ext cx="5522259" cy="646331"/>
          </a:xfrm>
          <a:prstGeom prst="rect">
            <a:avLst/>
          </a:prstGeom>
          <a:noFill/>
        </p:spPr>
        <p:txBody>
          <a:bodyPr wrap="square" rtlCol="0">
            <a:spAutoFit/>
          </a:bodyPr>
          <a:lstStyle/>
          <a:p>
            <a:r>
              <a:rPr lang="fr-FR" dirty="0">
                <a:latin typeface="+mj-lt"/>
              </a:rPr>
              <a:t>2 – </a:t>
            </a:r>
            <a:r>
              <a:rPr lang="fr-FR" i="0" dirty="0">
                <a:solidFill>
                  <a:srgbClr val="000000"/>
                </a:solidFill>
                <a:effectLst/>
                <a:latin typeface="+mj-lt"/>
              </a:rPr>
              <a:t>Distribution des variables</a:t>
            </a:r>
          </a:p>
          <a:p>
            <a:endParaRPr lang="en-US" dirty="0"/>
          </a:p>
        </p:txBody>
      </p:sp>
      <p:cxnSp>
        <p:nvCxnSpPr>
          <p:cNvPr id="6" name="Connecteur droit 5">
            <a:extLst>
              <a:ext uri="{FF2B5EF4-FFF2-40B4-BE49-F238E27FC236}">
                <a16:creationId xmlns:a16="http://schemas.microsoft.com/office/drawing/2014/main" id="{F327D0A4-1B5E-8904-D9B2-146DB417C0FC}"/>
              </a:ext>
            </a:extLst>
          </p:cNvPr>
          <p:cNvCxnSpPr>
            <a:cxnSpLocks/>
          </p:cNvCxnSpPr>
          <p:nvPr/>
        </p:nvCxnSpPr>
        <p:spPr>
          <a:xfrm>
            <a:off x="7976837" y="3302000"/>
            <a:ext cx="2674230" cy="199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8309F290-6E0E-3D74-58A9-BD77AD3582E6}"/>
              </a:ext>
            </a:extLst>
          </p:cNvPr>
          <p:cNvCxnSpPr>
            <a:cxnSpLocks/>
          </p:cNvCxnSpPr>
          <p:nvPr/>
        </p:nvCxnSpPr>
        <p:spPr>
          <a:xfrm flipV="1">
            <a:off x="4702140" y="796283"/>
            <a:ext cx="2714660" cy="2060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21FC733-3180-B6D7-0BEB-B2CB7BDEBFBD}"/>
              </a:ext>
            </a:extLst>
          </p:cNvPr>
          <p:cNvCxnSpPr>
            <a:cxnSpLocks/>
          </p:cNvCxnSpPr>
          <p:nvPr/>
        </p:nvCxnSpPr>
        <p:spPr>
          <a:xfrm flipV="1">
            <a:off x="7976837" y="895481"/>
            <a:ext cx="2674230" cy="1961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98D16181-935F-8676-3104-6F5DAB327193}"/>
              </a:ext>
            </a:extLst>
          </p:cNvPr>
          <p:cNvCxnSpPr>
            <a:cxnSpLocks/>
          </p:cNvCxnSpPr>
          <p:nvPr/>
        </p:nvCxnSpPr>
        <p:spPr>
          <a:xfrm flipV="1">
            <a:off x="1418027" y="3302000"/>
            <a:ext cx="2683933" cy="1991372"/>
          </a:xfrm>
          <a:prstGeom prst="line">
            <a:avLst/>
          </a:prstGeom>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D31EE87-6380-A4E2-7084-B462E23856B8}"/>
              </a:ext>
            </a:extLst>
          </p:cNvPr>
          <p:cNvSpPr txBox="1"/>
          <p:nvPr/>
        </p:nvSpPr>
        <p:spPr>
          <a:xfrm>
            <a:off x="1257160" y="500156"/>
            <a:ext cx="2844800" cy="276999"/>
          </a:xfrm>
          <a:prstGeom prst="rect">
            <a:avLst/>
          </a:prstGeom>
          <a:noFill/>
        </p:spPr>
        <p:txBody>
          <a:bodyPr wrap="square" rtlCol="0">
            <a:spAutoFit/>
          </a:bodyPr>
          <a:lstStyle/>
          <a:p>
            <a:pPr algn="ctr"/>
            <a:r>
              <a:rPr lang="fr-FR" sz="1200" i="1" dirty="0">
                <a:solidFill>
                  <a:srgbClr val="FF0000"/>
                </a:solidFill>
              </a:rPr>
              <a:t>Pas de corrélation linéaire</a:t>
            </a:r>
            <a:endParaRPr lang="en-US" sz="1200" i="1" dirty="0">
              <a:solidFill>
                <a:srgbClr val="FF0000"/>
              </a:solidFill>
            </a:endParaRPr>
          </a:p>
        </p:txBody>
      </p:sp>
      <p:sp>
        <p:nvSpPr>
          <p:cNvPr id="13" name="ZoneTexte 12">
            <a:extLst>
              <a:ext uri="{FF2B5EF4-FFF2-40B4-BE49-F238E27FC236}">
                <a16:creationId xmlns:a16="http://schemas.microsoft.com/office/drawing/2014/main" id="{7C587CCF-EA53-42DD-BED0-70A95EA3C281}"/>
              </a:ext>
            </a:extLst>
          </p:cNvPr>
          <p:cNvSpPr txBox="1"/>
          <p:nvPr/>
        </p:nvSpPr>
        <p:spPr>
          <a:xfrm>
            <a:off x="4572000" y="518558"/>
            <a:ext cx="2844800" cy="276999"/>
          </a:xfrm>
          <a:prstGeom prst="rect">
            <a:avLst/>
          </a:prstGeom>
          <a:noFill/>
        </p:spPr>
        <p:txBody>
          <a:bodyPr wrap="square" rtlCol="0">
            <a:spAutoFit/>
          </a:bodyPr>
          <a:lstStyle/>
          <a:p>
            <a:pPr algn="ctr"/>
            <a:r>
              <a:rPr lang="fr-FR" sz="1200" i="1" dirty="0">
                <a:solidFill>
                  <a:srgbClr val="00B050"/>
                </a:solidFill>
              </a:rPr>
              <a:t>Corrélation linéaire positive</a:t>
            </a:r>
            <a:endParaRPr lang="en-US" sz="1200" i="1" dirty="0">
              <a:solidFill>
                <a:srgbClr val="00B050"/>
              </a:solidFill>
            </a:endParaRPr>
          </a:p>
        </p:txBody>
      </p:sp>
      <p:sp>
        <p:nvSpPr>
          <p:cNvPr id="14" name="ZoneTexte 13">
            <a:extLst>
              <a:ext uri="{FF2B5EF4-FFF2-40B4-BE49-F238E27FC236}">
                <a16:creationId xmlns:a16="http://schemas.microsoft.com/office/drawing/2014/main" id="{9FFC880A-D669-D6C9-D472-2D80BED0B8A1}"/>
              </a:ext>
            </a:extLst>
          </p:cNvPr>
          <p:cNvSpPr txBox="1"/>
          <p:nvPr/>
        </p:nvSpPr>
        <p:spPr>
          <a:xfrm>
            <a:off x="7872094" y="519284"/>
            <a:ext cx="2844800" cy="276999"/>
          </a:xfrm>
          <a:prstGeom prst="rect">
            <a:avLst/>
          </a:prstGeom>
          <a:noFill/>
        </p:spPr>
        <p:txBody>
          <a:bodyPr wrap="square" rtlCol="0">
            <a:spAutoFit/>
          </a:bodyPr>
          <a:lstStyle/>
          <a:p>
            <a:pPr algn="ctr"/>
            <a:r>
              <a:rPr lang="fr-FR" sz="1200" i="1" dirty="0">
                <a:solidFill>
                  <a:srgbClr val="00B050"/>
                </a:solidFill>
              </a:rPr>
              <a:t>Corrélation linéaire positive</a:t>
            </a:r>
            <a:endParaRPr lang="en-US" sz="1200" i="1" dirty="0">
              <a:solidFill>
                <a:srgbClr val="00B050"/>
              </a:solidFill>
            </a:endParaRPr>
          </a:p>
        </p:txBody>
      </p:sp>
      <p:sp>
        <p:nvSpPr>
          <p:cNvPr id="15" name="ZoneTexte 14">
            <a:extLst>
              <a:ext uri="{FF2B5EF4-FFF2-40B4-BE49-F238E27FC236}">
                <a16:creationId xmlns:a16="http://schemas.microsoft.com/office/drawing/2014/main" id="{912869BA-B24D-7781-B6F2-FBEA8DE124D5}"/>
              </a:ext>
            </a:extLst>
          </p:cNvPr>
          <p:cNvSpPr txBox="1"/>
          <p:nvPr/>
        </p:nvSpPr>
        <p:spPr>
          <a:xfrm>
            <a:off x="1257160" y="5582462"/>
            <a:ext cx="2844800" cy="276999"/>
          </a:xfrm>
          <a:prstGeom prst="rect">
            <a:avLst/>
          </a:prstGeom>
          <a:noFill/>
        </p:spPr>
        <p:txBody>
          <a:bodyPr wrap="square" rtlCol="0">
            <a:spAutoFit/>
          </a:bodyPr>
          <a:lstStyle/>
          <a:p>
            <a:pPr algn="ctr"/>
            <a:r>
              <a:rPr lang="fr-FR" sz="1200" i="1" dirty="0">
                <a:solidFill>
                  <a:srgbClr val="00B050"/>
                </a:solidFill>
              </a:rPr>
              <a:t>Corrélation linéaire positive</a:t>
            </a:r>
            <a:endParaRPr lang="en-US" sz="1200" i="1" dirty="0">
              <a:solidFill>
                <a:srgbClr val="00B050"/>
              </a:solidFill>
            </a:endParaRPr>
          </a:p>
        </p:txBody>
      </p:sp>
      <p:sp>
        <p:nvSpPr>
          <p:cNvPr id="17" name="ZoneTexte 16">
            <a:extLst>
              <a:ext uri="{FF2B5EF4-FFF2-40B4-BE49-F238E27FC236}">
                <a16:creationId xmlns:a16="http://schemas.microsoft.com/office/drawing/2014/main" id="{8A35704B-8A44-1D60-D03A-286DB6921AFB}"/>
              </a:ext>
            </a:extLst>
          </p:cNvPr>
          <p:cNvSpPr txBox="1"/>
          <p:nvPr/>
        </p:nvSpPr>
        <p:spPr>
          <a:xfrm>
            <a:off x="7872094" y="5608894"/>
            <a:ext cx="2844800" cy="276999"/>
          </a:xfrm>
          <a:prstGeom prst="rect">
            <a:avLst/>
          </a:prstGeom>
          <a:noFill/>
        </p:spPr>
        <p:txBody>
          <a:bodyPr wrap="square" rtlCol="0">
            <a:spAutoFit/>
          </a:bodyPr>
          <a:lstStyle/>
          <a:p>
            <a:pPr algn="ctr"/>
            <a:r>
              <a:rPr lang="fr-FR" sz="1200" i="1" dirty="0">
                <a:solidFill>
                  <a:srgbClr val="48047E"/>
                </a:solidFill>
              </a:rPr>
              <a:t>Corrélation linéaire négative</a:t>
            </a:r>
            <a:endParaRPr lang="en-US" sz="1200" i="1" dirty="0">
              <a:solidFill>
                <a:srgbClr val="48047E"/>
              </a:solidFill>
            </a:endParaRPr>
          </a:p>
        </p:txBody>
      </p:sp>
      <p:sp>
        <p:nvSpPr>
          <p:cNvPr id="28" name="Rectangle 27">
            <a:extLst>
              <a:ext uri="{FF2B5EF4-FFF2-40B4-BE49-F238E27FC236}">
                <a16:creationId xmlns:a16="http://schemas.microsoft.com/office/drawing/2014/main" id="{45D85DFD-AEE5-544B-AB28-33798178C560}"/>
              </a:ext>
            </a:extLst>
          </p:cNvPr>
          <p:cNvSpPr/>
          <p:nvPr/>
        </p:nvSpPr>
        <p:spPr>
          <a:xfrm>
            <a:off x="889000" y="728132"/>
            <a:ext cx="3253104" cy="2438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98973F5-D4C9-E621-B142-D697CEE616D3}"/>
              </a:ext>
            </a:extLst>
          </p:cNvPr>
          <p:cNvSpPr/>
          <p:nvPr/>
        </p:nvSpPr>
        <p:spPr>
          <a:xfrm>
            <a:off x="4163696" y="728132"/>
            <a:ext cx="3253104" cy="2438401"/>
          </a:xfrm>
          <a:prstGeom prst="rect">
            <a:avLst/>
          </a:prstGeom>
          <a:noFill/>
          <a:ln>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0D80801-5CAF-954C-FD44-96E58CF512D8}"/>
              </a:ext>
            </a:extLst>
          </p:cNvPr>
          <p:cNvSpPr/>
          <p:nvPr/>
        </p:nvSpPr>
        <p:spPr>
          <a:xfrm>
            <a:off x="7438392" y="728132"/>
            <a:ext cx="3253104" cy="2438401"/>
          </a:xfrm>
          <a:prstGeom prst="rect">
            <a:avLst/>
          </a:prstGeom>
          <a:noFill/>
          <a:ln>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AA2A23-4989-B54B-2F00-21DCCB0B3033}"/>
              </a:ext>
            </a:extLst>
          </p:cNvPr>
          <p:cNvSpPr/>
          <p:nvPr/>
        </p:nvSpPr>
        <p:spPr>
          <a:xfrm>
            <a:off x="876725" y="3205079"/>
            <a:ext cx="3253104" cy="2438401"/>
          </a:xfrm>
          <a:prstGeom prst="rect">
            <a:avLst/>
          </a:prstGeom>
          <a:noFill/>
          <a:ln>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B7DF41-D013-023B-0F49-37B6D12DF32F}"/>
              </a:ext>
            </a:extLst>
          </p:cNvPr>
          <p:cNvSpPr/>
          <p:nvPr/>
        </p:nvSpPr>
        <p:spPr>
          <a:xfrm>
            <a:off x="7448766" y="3181716"/>
            <a:ext cx="3253104" cy="2438401"/>
          </a:xfrm>
          <a:prstGeom prst="rect">
            <a:avLst/>
          </a:prstGeom>
          <a:noFill/>
          <a:ln>
            <a:solidFill>
              <a:srgbClr val="480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9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28" grpId="0" animBg="1"/>
      <p:bldP spid="29" grpId="0" animBg="1"/>
      <p:bldP spid="30"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1F34CA4-C0F7-E992-BB74-E26C268D482C}"/>
              </a:ext>
            </a:extLst>
          </p:cNvPr>
          <p:cNvSpPr txBox="1"/>
          <p:nvPr/>
        </p:nvSpPr>
        <p:spPr>
          <a:xfrm>
            <a:off x="247801" y="111499"/>
            <a:ext cx="7126665" cy="369332"/>
          </a:xfrm>
          <a:prstGeom prst="rect">
            <a:avLst/>
          </a:prstGeom>
          <a:noFill/>
        </p:spPr>
        <p:txBody>
          <a:bodyPr wrap="square" rtlCol="0">
            <a:spAutoFit/>
          </a:bodyPr>
          <a:lstStyle/>
          <a:p>
            <a:r>
              <a:rPr lang="fr-FR" dirty="0">
                <a:latin typeface="+mj-lt"/>
              </a:rPr>
              <a:t>3. Préparation des données</a:t>
            </a:r>
            <a:endParaRPr lang="fr-FR" i="0" dirty="0">
              <a:solidFill>
                <a:srgbClr val="000000"/>
              </a:solidFill>
              <a:effectLst/>
              <a:latin typeface="+mj-lt"/>
            </a:endParaRPr>
          </a:p>
        </p:txBody>
      </p:sp>
      <p:sp>
        <p:nvSpPr>
          <p:cNvPr id="6" name="ZoneTexte 5">
            <a:extLst>
              <a:ext uri="{FF2B5EF4-FFF2-40B4-BE49-F238E27FC236}">
                <a16:creationId xmlns:a16="http://schemas.microsoft.com/office/drawing/2014/main" id="{2D3B3AA1-D83A-997C-560C-E354B5F075BF}"/>
              </a:ext>
            </a:extLst>
          </p:cNvPr>
          <p:cNvSpPr txBox="1"/>
          <p:nvPr/>
        </p:nvSpPr>
        <p:spPr>
          <a:xfrm>
            <a:off x="745066" y="695606"/>
            <a:ext cx="5350934"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Exclusion des valeurs manquantes</a:t>
            </a:r>
            <a:endParaRPr lang="en-US" dirty="0">
              <a:latin typeface="+mj-lt"/>
            </a:endParaRPr>
          </a:p>
        </p:txBody>
      </p:sp>
      <p:sp>
        <p:nvSpPr>
          <p:cNvPr id="7" name="ZoneTexte 6">
            <a:extLst>
              <a:ext uri="{FF2B5EF4-FFF2-40B4-BE49-F238E27FC236}">
                <a16:creationId xmlns:a16="http://schemas.microsoft.com/office/drawing/2014/main" id="{6159B303-B01C-6415-06AB-2A04B81B8083}"/>
              </a:ext>
            </a:extLst>
          </p:cNvPr>
          <p:cNvSpPr txBox="1"/>
          <p:nvPr/>
        </p:nvSpPr>
        <p:spPr>
          <a:xfrm>
            <a:off x="745066" y="1621246"/>
            <a:ext cx="5350934"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Exclusion de la variable is_genuine</a:t>
            </a:r>
            <a:endParaRPr lang="en-US" dirty="0">
              <a:latin typeface="+mj-lt"/>
            </a:endParaRPr>
          </a:p>
        </p:txBody>
      </p:sp>
      <p:pic>
        <p:nvPicPr>
          <p:cNvPr id="11" name="Image 10">
            <a:extLst>
              <a:ext uri="{FF2B5EF4-FFF2-40B4-BE49-F238E27FC236}">
                <a16:creationId xmlns:a16="http://schemas.microsoft.com/office/drawing/2014/main" id="{661A2E79-70CE-C423-A58D-620BE764C91B}"/>
              </a:ext>
            </a:extLst>
          </p:cNvPr>
          <p:cNvPicPr>
            <a:picLocks noChangeAspect="1"/>
          </p:cNvPicPr>
          <p:nvPr/>
        </p:nvPicPr>
        <p:blipFill>
          <a:blip r:embed="rId2"/>
          <a:stretch>
            <a:fillRect/>
          </a:stretch>
        </p:blipFill>
        <p:spPr>
          <a:xfrm>
            <a:off x="1123044" y="2007216"/>
            <a:ext cx="8611346" cy="396274"/>
          </a:xfrm>
          <a:prstGeom prst="rect">
            <a:avLst/>
          </a:prstGeom>
        </p:spPr>
      </p:pic>
      <p:pic>
        <p:nvPicPr>
          <p:cNvPr id="13" name="Image 12">
            <a:extLst>
              <a:ext uri="{FF2B5EF4-FFF2-40B4-BE49-F238E27FC236}">
                <a16:creationId xmlns:a16="http://schemas.microsoft.com/office/drawing/2014/main" id="{22CD1638-16C1-93D7-0854-83C503053DC7}"/>
              </a:ext>
            </a:extLst>
          </p:cNvPr>
          <p:cNvPicPr>
            <a:picLocks noChangeAspect="1"/>
          </p:cNvPicPr>
          <p:nvPr/>
        </p:nvPicPr>
        <p:blipFill>
          <a:blip r:embed="rId3"/>
          <a:stretch>
            <a:fillRect/>
          </a:stretch>
        </p:blipFill>
        <p:spPr>
          <a:xfrm>
            <a:off x="1100182" y="1091610"/>
            <a:ext cx="8634208" cy="502964"/>
          </a:xfrm>
          <a:prstGeom prst="rect">
            <a:avLst/>
          </a:prstGeom>
        </p:spPr>
      </p:pic>
      <p:pic>
        <p:nvPicPr>
          <p:cNvPr id="15" name="Image 14">
            <a:extLst>
              <a:ext uri="{FF2B5EF4-FFF2-40B4-BE49-F238E27FC236}">
                <a16:creationId xmlns:a16="http://schemas.microsoft.com/office/drawing/2014/main" id="{63F6954F-FC50-2DE6-4F5C-BC01B030F02A}"/>
              </a:ext>
            </a:extLst>
          </p:cNvPr>
          <p:cNvPicPr>
            <a:picLocks noChangeAspect="1"/>
          </p:cNvPicPr>
          <p:nvPr/>
        </p:nvPicPr>
        <p:blipFill>
          <a:blip r:embed="rId4"/>
          <a:stretch>
            <a:fillRect/>
          </a:stretch>
        </p:blipFill>
        <p:spPr>
          <a:xfrm>
            <a:off x="1123044" y="2789396"/>
            <a:ext cx="8649450" cy="3330229"/>
          </a:xfrm>
          <a:prstGeom prst="rect">
            <a:avLst/>
          </a:prstGeom>
        </p:spPr>
      </p:pic>
      <p:sp>
        <p:nvSpPr>
          <p:cNvPr id="16" name="ZoneTexte 15">
            <a:extLst>
              <a:ext uri="{FF2B5EF4-FFF2-40B4-BE49-F238E27FC236}">
                <a16:creationId xmlns:a16="http://schemas.microsoft.com/office/drawing/2014/main" id="{AD27DDC3-C87B-DCAF-9B15-28DE214DA5F1}"/>
              </a:ext>
            </a:extLst>
          </p:cNvPr>
          <p:cNvSpPr txBox="1"/>
          <p:nvPr/>
        </p:nvSpPr>
        <p:spPr>
          <a:xfrm>
            <a:off x="745066" y="2424106"/>
            <a:ext cx="5350934"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Vérification de la variance et des valeurs négatives</a:t>
            </a:r>
            <a:endParaRPr lang="en-US" dirty="0">
              <a:latin typeface="+mj-lt"/>
            </a:endParaRPr>
          </a:p>
        </p:txBody>
      </p:sp>
    </p:spTree>
    <p:extLst>
      <p:ext uri="{BB962C8B-B14F-4D97-AF65-F5344CB8AC3E}">
        <p14:creationId xmlns:p14="http://schemas.microsoft.com/office/powerpoint/2010/main" val="568684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3325661-097B-CB20-FA78-C570525753BD}"/>
              </a:ext>
            </a:extLst>
          </p:cNvPr>
          <p:cNvSpPr txBox="1"/>
          <p:nvPr/>
        </p:nvSpPr>
        <p:spPr>
          <a:xfrm>
            <a:off x="152400" y="87306"/>
            <a:ext cx="5350934"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Division des données</a:t>
            </a:r>
            <a:endParaRPr lang="en-US" dirty="0">
              <a:latin typeface="+mj-lt"/>
            </a:endParaRPr>
          </a:p>
        </p:txBody>
      </p:sp>
      <p:grpSp>
        <p:nvGrpSpPr>
          <p:cNvPr id="9" name="Groupe 8">
            <a:extLst>
              <a:ext uri="{FF2B5EF4-FFF2-40B4-BE49-F238E27FC236}">
                <a16:creationId xmlns:a16="http://schemas.microsoft.com/office/drawing/2014/main" id="{C40F7586-4580-AF70-4911-84764674AE4C}"/>
              </a:ext>
            </a:extLst>
          </p:cNvPr>
          <p:cNvGrpSpPr/>
          <p:nvPr/>
        </p:nvGrpSpPr>
        <p:grpSpPr>
          <a:xfrm>
            <a:off x="152400" y="585417"/>
            <a:ext cx="8824725" cy="1386960"/>
            <a:chOff x="152400" y="813586"/>
            <a:chExt cx="8824725" cy="1386960"/>
          </a:xfrm>
        </p:grpSpPr>
        <p:pic>
          <p:nvPicPr>
            <p:cNvPr id="4" name="Image 3">
              <a:extLst>
                <a:ext uri="{FF2B5EF4-FFF2-40B4-BE49-F238E27FC236}">
                  <a16:creationId xmlns:a16="http://schemas.microsoft.com/office/drawing/2014/main" id="{A95ACCBE-A74E-9BEB-11DF-6F947A9BE83C}"/>
                </a:ext>
              </a:extLst>
            </p:cNvPr>
            <p:cNvPicPr>
              <a:picLocks noChangeAspect="1"/>
            </p:cNvPicPr>
            <p:nvPr/>
          </p:nvPicPr>
          <p:blipFill>
            <a:blip r:embed="rId2"/>
            <a:stretch>
              <a:fillRect/>
            </a:stretch>
          </p:blipFill>
          <p:spPr>
            <a:xfrm>
              <a:off x="152400" y="813586"/>
              <a:ext cx="8824725" cy="1386960"/>
            </a:xfrm>
            <a:prstGeom prst="rect">
              <a:avLst/>
            </a:prstGeom>
          </p:spPr>
        </p:pic>
        <p:cxnSp>
          <p:nvCxnSpPr>
            <p:cNvPr id="6" name="Connecteur droit 5">
              <a:extLst>
                <a:ext uri="{FF2B5EF4-FFF2-40B4-BE49-F238E27FC236}">
                  <a16:creationId xmlns:a16="http://schemas.microsoft.com/office/drawing/2014/main" id="{02CCC202-B9D1-3435-B2B1-97C451BA69A1}"/>
                </a:ext>
              </a:extLst>
            </p:cNvPr>
            <p:cNvCxnSpPr/>
            <p:nvPr/>
          </p:nvCxnSpPr>
          <p:spPr>
            <a:xfrm>
              <a:off x="355600" y="813586"/>
              <a:ext cx="851746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8" name="Image 7">
            <a:extLst>
              <a:ext uri="{FF2B5EF4-FFF2-40B4-BE49-F238E27FC236}">
                <a16:creationId xmlns:a16="http://schemas.microsoft.com/office/drawing/2014/main" id="{71889CC0-8534-D64E-83B1-4F55A0291525}"/>
              </a:ext>
            </a:extLst>
          </p:cNvPr>
          <p:cNvPicPr>
            <a:picLocks noChangeAspect="1"/>
          </p:cNvPicPr>
          <p:nvPr/>
        </p:nvPicPr>
        <p:blipFill>
          <a:blip r:embed="rId3"/>
          <a:stretch>
            <a:fillRect/>
          </a:stretch>
        </p:blipFill>
        <p:spPr>
          <a:xfrm>
            <a:off x="301039" y="1972377"/>
            <a:ext cx="8626588" cy="1546994"/>
          </a:xfrm>
          <a:prstGeom prst="rect">
            <a:avLst/>
          </a:prstGeom>
        </p:spPr>
      </p:pic>
      <p:pic>
        <p:nvPicPr>
          <p:cNvPr id="11" name="Image 10">
            <a:extLst>
              <a:ext uri="{FF2B5EF4-FFF2-40B4-BE49-F238E27FC236}">
                <a16:creationId xmlns:a16="http://schemas.microsoft.com/office/drawing/2014/main" id="{10E46121-2482-5BA5-B331-2A926B3005E6}"/>
              </a:ext>
            </a:extLst>
          </p:cNvPr>
          <p:cNvPicPr>
            <a:picLocks noChangeAspect="1"/>
          </p:cNvPicPr>
          <p:nvPr/>
        </p:nvPicPr>
        <p:blipFill>
          <a:blip r:embed="rId4"/>
          <a:stretch>
            <a:fillRect/>
          </a:stretch>
        </p:blipFill>
        <p:spPr>
          <a:xfrm>
            <a:off x="301039" y="4075678"/>
            <a:ext cx="8687553" cy="1661304"/>
          </a:xfrm>
          <a:prstGeom prst="rect">
            <a:avLst/>
          </a:prstGeom>
        </p:spPr>
      </p:pic>
      <p:sp>
        <p:nvSpPr>
          <p:cNvPr id="12" name="ZoneTexte 11">
            <a:extLst>
              <a:ext uri="{FF2B5EF4-FFF2-40B4-BE49-F238E27FC236}">
                <a16:creationId xmlns:a16="http://schemas.microsoft.com/office/drawing/2014/main" id="{4C9B5EFF-BF29-9029-9E6C-DCBF711BAD72}"/>
              </a:ext>
            </a:extLst>
          </p:cNvPr>
          <p:cNvSpPr txBox="1"/>
          <p:nvPr/>
        </p:nvSpPr>
        <p:spPr>
          <a:xfrm>
            <a:off x="228600" y="3612858"/>
            <a:ext cx="5350934"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Construction du modèle</a:t>
            </a:r>
            <a:endParaRPr lang="en-US" dirty="0">
              <a:latin typeface="+mj-lt"/>
            </a:endParaRPr>
          </a:p>
        </p:txBody>
      </p:sp>
    </p:spTree>
    <p:extLst>
      <p:ext uri="{BB962C8B-B14F-4D97-AF65-F5344CB8AC3E}">
        <p14:creationId xmlns:p14="http://schemas.microsoft.com/office/powerpoint/2010/main" val="259598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1BA810A-5501-D12B-FFEA-D10A4C1C3412}"/>
              </a:ext>
            </a:extLst>
          </p:cNvPr>
          <p:cNvSpPr txBox="1"/>
          <p:nvPr/>
        </p:nvSpPr>
        <p:spPr>
          <a:xfrm>
            <a:off x="247801" y="111499"/>
            <a:ext cx="7126665" cy="369332"/>
          </a:xfrm>
          <a:prstGeom prst="rect">
            <a:avLst/>
          </a:prstGeom>
          <a:noFill/>
        </p:spPr>
        <p:txBody>
          <a:bodyPr wrap="square" rtlCol="0">
            <a:spAutoFit/>
          </a:bodyPr>
          <a:lstStyle/>
          <a:p>
            <a:r>
              <a:rPr lang="fr-FR" dirty="0">
                <a:latin typeface="+mj-lt"/>
              </a:rPr>
              <a:t>4. Evaluation du modèle</a:t>
            </a:r>
            <a:endParaRPr lang="fr-FR" i="0" dirty="0">
              <a:solidFill>
                <a:srgbClr val="000000"/>
              </a:solidFill>
              <a:effectLst/>
              <a:latin typeface="+mj-lt"/>
            </a:endParaRPr>
          </a:p>
        </p:txBody>
      </p:sp>
      <p:grpSp>
        <p:nvGrpSpPr>
          <p:cNvPr id="24" name="Groupe 23">
            <a:extLst>
              <a:ext uri="{FF2B5EF4-FFF2-40B4-BE49-F238E27FC236}">
                <a16:creationId xmlns:a16="http://schemas.microsoft.com/office/drawing/2014/main" id="{F55F24E6-B41F-3345-D43D-BC083F7416B3}"/>
              </a:ext>
            </a:extLst>
          </p:cNvPr>
          <p:cNvGrpSpPr/>
          <p:nvPr/>
        </p:nvGrpSpPr>
        <p:grpSpPr>
          <a:xfrm>
            <a:off x="0" y="1006062"/>
            <a:ext cx="8809483" cy="1089754"/>
            <a:chOff x="0" y="1006062"/>
            <a:chExt cx="8809483" cy="1089754"/>
          </a:xfrm>
        </p:grpSpPr>
        <p:pic>
          <p:nvPicPr>
            <p:cNvPr id="4" name="Image 3">
              <a:extLst>
                <a:ext uri="{FF2B5EF4-FFF2-40B4-BE49-F238E27FC236}">
                  <a16:creationId xmlns:a16="http://schemas.microsoft.com/office/drawing/2014/main" id="{EE31C23E-D16C-8A4E-4093-F493389748F2}"/>
                </a:ext>
              </a:extLst>
            </p:cNvPr>
            <p:cNvPicPr>
              <a:picLocks noChangeAspect="1"/>
            </p:cNvPicPr>
            <p:nvPr/>
          </p:nvPicPr>
          <p:blipFill>
            <a:blip r:embed="rId2"/>
            <a:stretch>
              <a:fillRect/>
            </a:stretch>
          </p:blipFill>
          <p:spPr>
            <a:xfrm>
              <a:off x="0" y="1006062"/>
              <a:ext cx="8809483" cy="1089754"/>
            </a:xfrm>
            <a:prstGeom prst="rect">
              <a:avLst/>
            </a:prstGeom>
          </p:spPr>
        </p:pic>
        <p:cxnSp>
          <p:nvCxnSpPr>
            <p:cNvPr id="6" name="Connecteur droit 5">
              <a:extLst>
                <a:ext uri="{FF2B5EF4-FFF2-40B4-BE49-F238E27FC236}">
                  <a16:creationId xmlns:a16="http://schemas.microsoft.com/office/drawing/2014/main" id="{15AED1F6-A2DF-E9AF-4B7D-615F21375DC2}"/>
                </a:ext>
              </a:extLst>
            </p:cNvPr>
            <p:cNvCxnSpPr>
              <a:cxnSpLocks/>
            </p:cNvCxnSpPr>
            <p:nvPr/>
          </p:nvCxnSpPr>
          <p:spPr>
            <a:xfrm>
              <a:off x="247801" y="1006062"/>
              <a:ext cx="84728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04A30605-04DA-1355-E077-3D790208F7C3}"/>
              </a:ext>
            </a:extLst>
          </p:cNvPr>
          <p:cNvPicPr>
            <a:picLocks noChangeAspect="1"/>
          </p:cNvPicPr>
          <p:nvPr/>
        </p:nvPicPr>
        <p:blipFill>
          <a:blip r:embed="rId3"/>
          <a:stretch>
            <a:fillRect/>
          </a:stretch>
        </p:blipFill>
        <p:spPr>
          <a:xfrm>
            <a:off x="263728" y="2158863"/>
            <a:ext cx="6187976" cy="4587638"/>
          </a:xfrm>
          <a:prstGeom prst="rect">
            <a:avLst/>
          </a:prstGeom>
        </p:spPr>
      </p:pic>
      <p:cxnSp>
        <p:nvCxnSpPr>
          <p:cNvPr id="18" name="Connecteur droit avec flèche 17">
            <a:extLst>
              <a:ext uri="{FF2B5EF4-FFF2-40B4-BE49-F238E27FC236}">
                <a16:creationId xmlns:a16="http://schemas.microsoft.com/office/drawing/2014/main" id="{3D2D6244-6C0E-2275-9CA8-BC70AB1C4A49}"/>
              </a:ext>
            </a:extLst>
          </p:cNvPr>
          <p:cNvCxnSpPr>
            <a:cxnSpLocks/>
          </p:cNvCxnSpPr>
          <p:nvPr/>
        </p:nvCxnSpPr>
        <p:spPr>
          <a:xfrm flipH="1">
            <a:off x="4047067" y="2887133"/>
            <a:ext cx="4546600" cy="15655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DDBC4E94-625B-4A01-382A-E8526F64707E}"/>
              </a:ext>
            </a:extLst>
          </p:cNvPr>
          <p:cNvSpPr txBox="1"/>
          <p:nvPr/>
        </p:nvSpPr>
        <p:spPr>
          <a:xfrm>
            <a:off x="8593667" y="2517801"/>
            <a:ext cx="2688250" cy="369332"/>
          </a:xfrm>
          <a:prstGeom prst="rect">
            <a:avLst/>
          </a:prstGeom>
          <a:noFill/>
          <a:ln>
            <a:solidFill>
              <a:schemeClr val="bg1">
                <a:lumMod val="75000"/>
              </a:schemeClr>
            </a:solidFill>
          </a:ln>
        </p:spPr>
        <p:txBody>
          <a:bodyPr wrap="square" rtlCol="0">
            <a:spAutoFit/>
          </a:bodyPr>
          <a:lstStyle/>
          <a:p>
            <a:pPr algn="ctr"/>
            <a:r>
              <a:rPr lang="fr-FR" dirty="0"/>
              <a:t>Coef non significatif</a:t>
            </a:r>
            <a:endParaRPr lang="en-US" dirty="0"/>
          </a:p>
        </p:txBody>
      </p:sp>
      <p:sp>
        <p:nvSpPr>
          <p:cNvPr id="25" name="ZoneTexte 24">
            <a:extLst>
              <a:ext uri="{FF2B5EF4-FFF2-40B4-BE49-F238E27FC236}">
                <a16:creationId xmlns:a16="http://schemas.microsoft.com/office/drawing/2014/main" id="{845F4CEE-A605-56F0-735D-799678215DE4}"/>
              </a:ext>
            </a:extLst>
          </p:cNvPr>
          <p:cNvSpPr txBox="1"/>
          <p:nvPr/>
        </p:nvSpPr>
        <p:spPr>
          <a:xfrm>
            <a:off x="677333" y="584077"/>
            <a:ext cx="7188200"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Création du modèle avec l’ensemble des variables sauf is_genuine</a:t>
            </a:r>
            <a:endParaRPr lang="en-US" dirty="0">
              <a:latin typeface="+mj-lt"/>
            </a:endParaRPr>
          </a:p>
        </p:txBody>
      </p:sp>
    </p:spTree>
    <p:extLst>
      <p:ext uri="{BB962C8B-B14F-4D97-AF65-F5344CB8AC3E}">
        <p14:creationId xmlns:p14="http://schemas.microsoft.com/office/powerpoint/2010/main" val="21324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F49E"/>
            </a:gs>
            <a:gs pos="80000">
              <a:srgbClr val="48047E"/>
            </a:gs>
          </a:gsLst>
          <a:lin ang="5400000" scaled="1"/>
          <a:tileRect/>
        </a:gra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26E94B55-10C5-1195-3D2A-335490EFF6E9}"/>
              </a:ext>
            </a:extLst>
          </p:cNvPr>
          <p:cNvGrpSpPr/>
          <p:nvPr/>
        </p:nvGrpSpPr>
        <p:grpSpPr>
          <a:xfrm>
            <a:off x="1945913" y="760155"/>
            <a:ext cx="8504223" cy="4734075"/>
            <a:chOff x="1945913" y="760155"/>
            <a:chExt cx="8504223" cy="4734075"/>
          </a:xfrm>
        </p:grpSpPr>
        <p:sp useBgFill="1">
          <p:nvSpPr>
            <p:cNvPr id="2" name="Rectangle : coins arrondis 1">
              <a:extLst>
                <a:ext uri="{FF2B5EF4-FFF2-40B4-BE49-F238E27FC236}">
                  <a16:creationId xmlns:a16="http://schemas.microsoft.com/office/drawing/2014/main" id="{0955A331-E5A2-2508-C5F2-53B5C4B50D7D}"/>
                </a:ext>
              </a:extLst>
            </p:cNvPr>
            <p:cNvSpPr/>
            <p:nvPr/>
          </p:nvSpPr>
          <p:spPr>
            <a:xfrm>
              <a:off x="4461325" y="760155"/>
              <a:ext cx="2992876" cy="48638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CONTEXTE</a:t>
              </a:r>
              <a:endParaRPr lang="en-US" sz="3200" dirty="0">
                <a:latin typeface="+mj-lt"/>
              </a:endParaRPr>
            </a:p>
          </p:txBody>
        </p:sp>
        <p:sp useBgFill="1">
          <p:nvSpPr>
            <p:cNvPr id="4" name="Rectangle : coins arrondis 3">
              <a:extLst>
                <a:ext uri="{FF2B5EF4-FFF2-40B4-BE49-F238E27FC236}">
                  <a16:creationId xmlns:a16="http://schemas.microsoft.com/office/drawing/2014/main" id="{2728BC09-662C-165E-138C-4CEC06652B04}"/>
                </a:ext>
              </a:extLst>
            </p:cNvPr>
            <p:cNvSpPr/>
            <p:nvPr/>
          </p:nvSpPr>
          <p:spPr>
            <a:xfrm>
              <a:off x="8177055" y="3179905"/>
              <a:ext cx="2273081" cy="61610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METHODES AUTHENTIFICATION</a:t>
              </a:r>
              <a:endParaRPr lang="en-US" b="1" dirty="0">
                <a:latin typeface="+mj-lt"/>
              </a:endParaRPr>
            </a:p>
          </p:txBody>
        </p:sp>
        <p:sp useBgFill="1">
          <p:nvSpPr>
            <p:cNvPr id="8" name="Ellipse 7">
              <a:extLst>
                <a:ext uri="{FF2B5EF4-FFF2-40B4-BE49-F238E27FC236}">
                  <a16:creationId xmlns:a16="http://schemas.microsoft.com/office/drawing/2014/main" id="{C857D79E-37DF-2CF7-5E20-8EFA1720DD5F}"/>
                </a:ext>
              </a:extLst>
            </p:cNvPr>
            <p:cNvSpPr/>
            <p:nvPr/>
          </p:nvSpPr>
          <p:spPr>
            <a:xfrm>
              <a:off x="2850985" y="2520889"/>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10" name="Ellipse 9">
              <a:extLst>
                <a:ext uri="{FF2B5EF4-FFF2-40B4-BE49-F238E27FC236}">
                  <a16:creationId xmlns:a16="http://schemas.microsoft.com/office/drawing/2014/main" id="{EA2D54A0-099D-1C33-BEC8-B0E58A2B4DA8}"/>
                </a:ext>
              </a:extLst>
            </p:cNvPr>
            <p:cNvSpPr/>
            <p:nvPr/>
          </p:nvSpPr>
          <p:spPr>
            <a:xfrm>
              <a:off x="9099588" y="2501665"/>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cxnSp>
          <p:nvCxnSpPr>
            <p:cNvPr id="30" name="Connecteur droit 29">
              <a:extLst>
                <a:ext uri="{FF2B5EF4-FFF2-40B4-BE49-F238E27FC236}">
                  <a16:creationId xmlns:a16="http://schemas.microsoft.com/office/drawing/2014/main" id="{9A0D904A-B47E-AEE1-7B58-22C4091FA4AD}"/>
                </a:ext>
              </a:extLst>
            </p:cNvPr>
            <p:cNvCxnSpPr>
              <a:cxnSpLocks/>
            </p:cNvCxnSpPr>
            <p:nvPr/>
          </p:nvCxnSpPr>
          <p:spPr>
            <a:xfrm>
              <a:off x="3082636" y="4195402"/>
              <a:ext cx="16269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9" name="!!one">
              <a:extLst>
                <a:ext uri="{FF2B5EF4-FFF2-40B4-BE49-F238E27FC236}">
                  <a16:creationId xmlns:a16="http://schemas.microsoft.com/office/drawing/2014/main" id="{D60DE897-0635-2695-27C1-603BAB46BBCD}"/>
                </a:ext>
              </a:extLst>
            </p:cNvPr>
            <p:cNvGrpSpPr/>
            <p:nvPr/>
          </p:nvGrpSpPr>
          <p:grpSpPr>
            <a:xfrm>
              <a:off x="4702678" y="2873606"/>
              <a:ext cx="2913893" cy="1807806"/>
              <a:chOff x="4702678" y="2873606"/>
              <a:chExt cx="2913893" cy="1807806"/>
            </a:xfrm>
          </p:grpSpPr>
          <p:sp>
            <p:nvSpPr>
              <p:cNvPr id="43" name="Forme libre : forme 42">
                <a:extLst>
                  <a:ext uri="{FF2B5EF4-FFF2-40B4-BE49-F238E27FC236}">
                    <a16:creationId xmlns:a16="http://schemas.microsoft.com/office/drawing/2014/main" id="{28C4B0EF-D8E0-F66A-5B1A-EBD2F0109B03}"/>
                  </a:ext>
                </a:extLst>
              </p:cNvPr>
              <p:cNvSpPr/>
              <p:nvPr/>
            </p:nvSpPr>
            <p:spPr>
              <a:xfrm>
                <a:off x="4702678" y="3605337"/>
                <a:ext cx="2913893" cy="1076075"/>
              </a:xfrm>
              <a:custGeom>
                <a:avLst/>
                <a:gdLst>
                  <a:gd name="connsiteX0" fmla="*/ 2715219 w 2913893"/>
                  <a:gd name="connsiteY0" fmla="*/ 833958 h 1076075"/>
                  <a:gd name="connsiteX1" fmla="*/ 2615882 w 2913893"/>
                  <a:gd name="connsiteY1" fmla="*/ 914664 h 1076075"/>
                  <a:gd name="connsiteX2" fmla="*/ 331124 w 2913893"/>
                  <a:gd name="connsiteY2" fmla="*/ 914664 h 1076075"/>
                  <a:gd name="connsiteX3" fmla="*/ 198675 w 2913893"/>
                  <a:gd name="connsiteY3" fmla="*/ 807056 h 1076075"/>
                  <a:gd name="connsiteX4" fmla="*/ 198675 w 2913893"/>
                  <a:gd name="connsiteY4" fmla="*/ 269019 h 1076075"/>
                  <a:gd name="connsiteX5" fmla="*/ 331124 w 2913893"/>
                  <a:gd name="connsiteY5" fmla="*/ 161411 h 1076075"/>
                  <a:gd name="connsiteX6" fmla="*/ 2615882 w 2913893"/>
                  <a:gd name="connsiteY6" fmla="*/ 161411 h 1076075"/>
                  <a:gd name="connsiteX7" fmla="*/ 2715219 w 2913893"/>
                  <a:gd name="connsiteY7" fmla="*/ 242117 h 1076075"/>
                  <a:gd name="connsiteX8" fmla="*/ 2715219 w 2913893"/>
                  <a:gd name="connsiteY8" fmla="*/ 833958 h 1076075"/>
                  <a:gd name="connsiteX9" fmla="*/ 0 w 2913893"/>
                  <a:gd name="connsiteY9" fmla="*/ 0 h 1076075"/>
                  <a:gd name="connsiteX10" fmla="*/ 0 w 2913893"/>
                  <a:gd name="connsiteY10" fmla="*/ 1076075 h 1076075"/>
                  <a:gd name="connsiteX11" fmla="*/ 2913894 w 2913893"/>
                  <a:gd name="connsiteY11" fmla="*/ 1076075 h 1076075"/>
                  <a:gd name="connsiteX12" fmla="*/ 2913894 w 2913893"/>
                  <a:gd name="connsiteY12" fmla="*/ 0 h 1076075"/>
                  <a:gd name="connsiteX13" fmla="*/ 0 w 2913893"/>
                  <a:gd name="connsiteY13" fmla="*/ 0 h 107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3893" h="1076075">
                    <a:moveTo>
                      <a:pt x="2715219" y="833958"/>
                    </a:moveTo>
                    <a:lnTo>
                      <a:pt x="2615882" y="914664"/>
                    </a:lnTo>
                    <a:lnTo>
                      <a:pt x="331124" y="914664"/>
                    </a:lnTo>
                    <a:lnTo>
                      <a:pt x="198675" y="807056"/>
                    </a:lnTo>
                    <a:lnTo>
                      <a:pt x="198675" y="269019"/>
                    </a:lnTo>
                    <a:lnTo>
                      <a:pt x="331124" y="161411"/>
                    </a:lnTo>
                    <a:lnTo>
                      <a:pt x="2615882" y="161411"/>
                    </a:lnTo>
                    <a:lnTo>
                      <a:pt x="2715219" y="242117"/>
                    </a:lnTo>
                    <a:lnTo>
                      <a:pt x="2715219" y="833958"/>
                    </a:lnTo>
                    <a:close/>
                    <a:moveTo>
                      <a:pt x="0" y="0"/>
                    </a:moveTo>
                    <a:lnTo>
                      <a:pt x="0" y="1076075"/>
                    </a:lnTo>
                    <a:lnTo>
                      <a:pt x="2913894" y="1076075"/>
                    </a:lnTo>
                    <a:lnTo>
                      <a:pt x="2913894" y="0"/>
                    </a:lnTo>
                    <a:lnTo>
                      <a:pt x="0" y="0"/>
                    </a:ln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4" name="Forme libre : forme 43">
                <a:extLst>
                  <a:ext uri="{FF2B5EF4-FFF2-40B4-BE49-F238E27FC236}">
                    <a16:creationId xmlns:a16="http://schemas.microsoft.com/office/drawing/2014/main" id="{20BDFEB4-7055-97EA-8863-AAA8EF21AEDD}"/>
                  </a:ext>
                </a:extLst>
              </p:cNvPr>
              <p:cNvSpPr/>
              <p:nvPr/>
            </p:nvSpPr>
            <p:spPr>
              <a:xfrm>
                <a:off x="5871350" y="3864872"/>
                <a:ext cx="529798" cy="538037"/>
              </a:xfrm>
              <a:custGeom>
                <a:avLst/>
                <a:gdLst>
                  <a:gd name="connsiteX0" fmla="*/ 529799 w 529798"/>
                  <a:gd name="connsiteY0" fmla="*/ 269019 h 538037"/>
                  <a:gd name="connsiteX1" fmla="*/ 264899 w 529798"/>
                  <a:gd name="connsiteY1" fmla="*/ 538038 h 538037"/>
                  <a:gd name="connsiteX2" fmla="*/ 0 w 529798"/>
                  <a:gd name="connsiteY2" fmla="*/ 269019 h 538037"/>
                  <a:gd name="connsiteX3" fmla="*/ 264899 w 529798"/>
                  <a:gd name="connsiteY3" fmla="*/ 0 h 538037"/>
                  <a:gd name="connsiteX4" fmla="*/ 529799 w 529798"/>
                  <a:gd name="connsiteY4" fmla="*/ 269019 h 53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98" h="538037">
                    <a:moveTo>
                      <a:pt x="529799" y="269019"/>
                    </a:moveTo>
                    <a:cubicBezTo>
                      <a:pt x="529799" y="417594"/>
                      <a:pt x="411199" y="538038"/>
                      <a:pt x="264899" y="538038"/>
                    </a:cubicBezTo>
                    <a:cubicBezTo>
                      <a:pt x="118600" y="538038"/>
                      <a:pt x="0" y="417594"/>
                      <a:pt x="0" y="269019"/>
                    </a:cubicBezTo>
                    <a:cubicBezTo>
                      <a:pt x="0" y="120444"/>
                      <a:pt x="118600" y="0"/>
                      <a:pt x="264899" y="0"/>
                    </a:cubicBezTo>
                    <a:cubicBezTo>
                      <a:pt x="411199" y="0"/>
                      <a:pt x="529799" y="120444"/>
                      <a:pt x="529799" y="269019"/>
                    </a:cubicBez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5" name="Forme libre : forme 44">
                <a:extLst>
                  <a:ext uri="{FF2B5EF4-FFF2-40B4-BE49-F238E27FC236}">
                    <a16:creationId xmlns:a16="http://schemas.microsoft.com/office/drawing/2014/main" id="{2D500C9B-E3A4-38C3-55D3-AC4462A9EC39}"/>
                  </a:ext>
                </a:extLst>
              </p:cNvPr>
              <p:cNvSpPr/>
              <p:nvPr/>
            </p:nvSpPr>
            <p:spPr>
              <a:xfrm>
                <a:off x="5209101" y="4053185"/>
                <a:ext cx="198674" cy="161411"/>
              </a:xfrm>
              <a:custGeom>
                <a:avLst/>
                <a:gdLst>
                  <a:gd name="connsiteX0" fmla="*/ 198675 w 198674"/>
                  <a:gd name="connsiteY0" fmla="*/ 80706 h 161411"/>
                  <a:gd name="connsiteX1" fmla="*/ 99337 w 198674"/>
                  <a:gd name="connsiteY1" fmla="*/ 161411 h 161411"/>
                  <a:gd name="connsiteX2" fmla="*/ 0 w 198674"/>
                  <a:gd name="connsiteY2" fmla="*/ 80706 h 161411"/>
                  <a:gd name="connsiteX3" fmla="*/ 99337 w 198674"/>
                  <a:gd name="connsiteY3" fmla="*/ 0 h 161411"/>
                  <a:gd name="connsiteX4" fmla="*/ 198675 w 198674"/>
                  <a:gd name="connsiteY4" fmla="*/ 80706 h 16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74" h="161411">
                    <a:moveTo>
                      <a:pt x="198675" y="80706"/>
                    </a:moveTo>
                    <a:cubicBezTo>
                      <a:pt x="198675" y="125278"/>
                      <a:pt x="154200" y="161411"/>
                      <a:pt x="99337" y="161411"/>
                    </a:cubicBezTo>
                    <a:cubicBezTo>
                      <a:pt x="44475" y="161411"/>
                      <a:pt x="0" y="125278"/>
                      <a:pt x="0" y="80706"/>
                    </a:cubicBezTo>
                    <a:cubicBezTo>
                      <a:pt x="0" y="36133"/>
                      <a:pt x="44475" y="0"/>
                      <a:pt x="99337" y="0"/>
                    </a:cubicBezTo>
                    <a:cubicBezTo>
                      <a:pt x="154200" y="0"/>
                      <a:pt x="198675" y="36133"/>
                      <a:pt x="198675" y="80706"/>
                    </a:cubicBez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6" name="Forme libre : forme 45">
                <a:extLst>
                  <a:ext uri="{FF2B5EF4-FFF2-40B4-BE49-F238E27FC236}">
                    <a16:creationId xmlns:a16="http://schemas.microsoft.com/office/drawing/2014/main" id="{C4C6C608-FE5E-FB8A-DCC3-FD8F4D20009E}"/>
                  </a:ext>
                </a:extLst>
              </p:cNvPr>
              <p:cNvSpPr/>
              <p:nvPr/>
            </p:nvSpPr>
            <p:spPr>
              <a:xfrm>
                <a:off x="6864722" y="4053185"/>
                <a:ext cx="198674" cy="161411"/>
              </a:xfrm>
              <a:custGeom>
                <a:avLst/>
                <a:gdLst>
                  <a:gd name="connsiteX0" fmla="*/ 198675 w 198674"/>
                  <a:gd name="connsiteY0" fmla="*/ 80706 h 161411"/>
                  <a:gd name="connsiteX1" fmla="*/ 99337 w 198674"/>
                  <a:gd name="connsiteY1" fmla="*/ 161411 h 161411"/>
                  <a:gd name="connsiteX2" fmla="*/ 0 w 198674"/>
                  <a:gd name="connsiteY2" fmla="*/ 80706 h 161411"/>
                  <a:gd name="connsiteX3" fmla="*/ 99337 w 198674"/>
                  <a:gd name="connsiteY3" fmla="*/ 0 h 161411"/>
                  <a:gd name="connsiteX4" fmla="*/ 198675 w 198674"/>
                  <a:gd name="connsiteY4" fmla="*/ 80706 h 16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74" h="161411">
                    <a:moveTo>
                      <a:pt x="198675" y="80706"/>
                    </a:moveTo>
                    <a:cubicBezTo>
                      <a:pt x="198675" y="125278"/>
                      <a:pt x="154200" y="161411"/>
                      <a:pt x="99337" y="161411"/>
                    </a:cubicBezTo>
                    <a:cubicBezTo>
                      <a:pt x="44475" y="161411"/>
                      <a:pt x="0" y="125278"/>
                      <a:pt x="0" y="80706"/>
                    </a:cubicBezTo>
                    <a:cubicBezTo>
                      <a:pt x="0" y="36133"/>
                      <a:pt x="44475" y="0"/>
                      <a:pt x="99337" y="0"/>
                    </a:cubicBezTo>
                    <a:cubicBezTo>
                      <a:pt x="154200" y="0"/>
                      <a:pt x="198675" y="36133"/>
                      <a:pt x="198675" y="80706"/>
                    </a:cubicBez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7" name="Forme libre : forme 46">
                <a:extLst>
                  <a:ext uri="{FF2B5EF4-FFF2-40B4-BE49-F238E27FC236}">
                    <a16:creationId xmlns:a16="http://schemas.microsoft.com/office/drawing/2014/main" id="{919135A9-586C-FD37-B409-9D5CE7EF424B}"/>
                  </a:ext>
                </a:extLst>
              </p:cNvPr>
              <p:cNvSpPr/>
              <p:nvPr/>
            </p:nvSpPr>
            <p:spPr>
              <a:xfrm>
                <a:off x="5080160" y="2873606"/>
                <a:ext cx="1920520" cy="591841"/>
              </a:xfrm>
              <a:custGeom>
                <a:avLst/>
                <a:gdLst>
                  <a:gd name="connsiteX0" fmla="*/ 1672178 w 1920520"/>
                  <a:gd name="connsiteY0" fmla="*/ 212525 h 591841"/>
                  <a:gd name="connsiteX1" fmla="*/ 1721846 w 1920520"/>
                  <a:gd name="connsiteY1" fmla="*/ 314752 h 591841"/>
                  <a:gd name="connsiteX2" fmla="*/ 1920521 w 1920520"/>
                  <a:gd name="connsiteY2" fmla="*/ 282470 h 591841"/>
                  <a:gd name="connsiteX3" fmla="*/ 1781449 w 1920520"/>
                  <a:gd name="connsiteY3" fmla="*/ 0 h 591841"/>
                  <a:gd name="connsiteX4" fmla="*/ 0 w 1920520"/>
                  <a:gd name="connsiteY4" fmla="*/ 591841 h 591841"/>
                  <a:gd name="connsiteX5" fmla="*/ 1019863 w 1920520"/>
                  <a:gd name="connsiteY5" fmla="*/ 427740 h 59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520" h="591841">
                    <a:moveTo>
                      <a:pt x="1672178" y="212525"/>
                    </a:moveTo>
                    <a:lnTo>
                      <a:pt x="1721846" y="314752"/>
                    </a:lnTo>
                    <a:lnTo>
                      <a:pt x="1920521" y="282470"/>
                    </a:lnTo>
                    <a:lnTo>
                      <a:pt x="1781449" y="0"/>
                    </a:lnTo>
                    <a:lnTo>
                      <a:pt x="0" y="591841"/>
                    </a:lnTo>
                    <a:lnTo>
                      <a:pt x="1019863" y="427740"/>
                    </a:ln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8" name="Forme libre : forme 47">
                <a:extLst>
                  <a:ext uri="{FF2B5EF4-FFF2-40B4-BE49-F238E27FC236}">
                    <a16:creationId xmlns:a16="http://schemas.microsoft.com/office/drawing/2014/main" id="{F5BFC9BA-DCE4-A9E3-90DE-E672CE87DA0B}"/>
                  </a:ext>
                </a:extLst>
              </p:cNvPr>
              <p:cNvSpPr/>
              <p:nvPr/>
            </p:nvSpPr>
            <p:spPr>
              <a:xfrm>
                <a:off x="5563601" y="3223330"/>
                <a:ext cx="1764892" cy="274399"/>
              </a:xfrm>
              <a:custGeom>
                <a:avLst/>
                <a:gdLst>
                  <a:gd name="connsiteX0" fmla="*/ 1016552 w 1764892"/>
                  <a:gd name="connsiteY0" fmla="*/ 274399 h 274399"/>
                  <a:gd name="connsiteX1" fmla="*/ 1539728 w 1764892"/>
                  <a:gd name="connsiteY1" fmla="*/ 191003 h 274399"/>
                  <a:gd name="connsiteX2" fmla="*/ 1562907 w 1764892"/>
                  <a:gd name="connsiteY2" fmla="*/ 274399 h 274399"/>
                  <a:gd name="connsiteX3" fmla="*/ 1764893 w 1764892"/>
                  <a:gd name="connsiteY3" fmla="*/ 274399 h 274399"/>
                  <a:gd name="connsiteX4" fmla="*/ 1698668 w 1764892"/>
                  <a:gd name="connsiteY4" fmla="*/ 0 h 274399"/>
                  <a:gd name="connsiteX5" fmla="*/ 0 w 1764892"/>
                  <a:gd name="connsiteY5" fmla="*/ 274399 h 27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892" h="274399">
                    <a:moveTo>
                      <a:pt x="1016552" y="274399"/>
                    </a:moveTo>
                    <a:lnTo>
                      <a:pt x="1539728" y="191003"/>
                    </a:lnTo>
                    <a:lnTo>
                      <a:pt x="1562907" y="274399"/>
                    </a:lnTo>
                    <a:lnTo>
                      <a:pt x="1764893" y="274399"/>
                    </a:lnTo>
                    <a:lnTo>
                      <a:pt x="1698668" y="0"/>
                    </a:lnTo>
                    <a:lnTo>
                      <a:pt x="0" y="274399"/>
                    </a:ln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grpSp>
        <p:sp useBgFill="1">
          <p:nvSpPr>
            <p:cNvPr id="6" name="Rectangle : coins arrondis 5">
              <a:extLst>
                <a:ext uri="{FF2B5EF4-FFF2-40B4-BE49-F238E27FC236}">
                  <a16:creationId xmlns:a16="http://schemas.microsoft.com/office/drawing/2014/main" id="{B378400C-2099-C997-8054-8855B189BF79}"/>
                </a:ext>
              </a:extLst>
            </p:cNvPr>
            <p:cNvSpPr/>
            <p:nvPr/>
          </p:nvSpPr>
          <p:spPr>
            <a:xfrm>
              <a:off x="8108358" y="4823034"/>
              <a:ext cx="2270359" cy="61610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CAHIER DES CHARGES</a:t>
              </a:r>
              <a:endParaRPr lang="en-US" b="1" dirty="0">
                <a:latin typeface="+mj-lt"/>
              </a:endParaRPr>
            </a:p>
          </p:txBody>
        </p:sp>
        <p:sp useBgFill="1">
          <p:nvSpPr>
            <p:cNvPr id="7" name="Rectangle : coins arrondis 6">
              <a:extLst>
                <a:ext uri="{FF2B5EF4-FFF2-40B4-BE49-F238E27FC236}">
                  <a16:creationId xmlns:a16="http://schemas.microsoft.com/office/drawing/2014/main" id="{14087990-9323-315E-41C1-DBFFDBAB2CF9}"/>
                </a:ext>
              </a:extLst>
            </p:cNvPr>
            <p:cNvSpPr/>
            <p:nvPr/>
          </p:nvSpPr>
          <p:spPr>
            <a:xfrm>
              <a:off x="1945913" y="4878126"/>
              <a:ext cx="2270359" cy="61610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OBJECTIFS DU PROJET</a:t>
              </a:r>
              <a:endParaRPr lang="en-US" b="1" dirty="0">
                <a:latin typeface="+mj-lt"/>
              </a:endParaRPr>
            </a:p>
          </p:txBody>
        </p:sp>
        <p:sp useBgFill="1">
          <p:nvSpPr>
            <p:cNvPr id="3" name="Rectangle : coins arrondis 2">
              <a:extLst>
                <a:ext uri="{FF2B5EF4-FFF2-40B4-BE49-F238E27FC236}">
                  <a16:creationId xmlns:a16="http://schemas.microsoft.com/office/drawing/2014/main" id="{7BB5F5FA-E262-062C-9180-88D4619605B9}"/>
                </a:ext>
              </a:extLst>
            </p:cNvPr>
            <p:cNvSpPr/>
            <p:nvPr/>
          </p:nvSpPr>
          <p:spPr>
            <a:xfrm>
              <a:off x="1961238" y="3097153"/>
              <a:ext cx="2270359" cy="637526"/>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CHIFFRES CLES</a:t>
              </a:r>
              <a:endParaRPr lang="en-US" b="1" dirty="0">
                <a:latin typeface="+mj-lt"/>
              </a:endParaRPr>
            </a:p>
          </p:txBody>
        </p:sp>
        <p:cxnSp>
          <p:nvCxnSpPr>
            <p:cNvPr id="24" name="Connecteur droit 23">
              <a:extLst>
                <a:ext uri="{FF2B5EF4-FFF2-40B4-BE49-F238E27FC236}">
                  <a16:creationId xmlns:a16="http://schemas.microsoft.com/office/drawing/2014/main" id="{0B9FD2EB-8DAB-1AFF-AB2B-756B6EFBA977}"/>
                </a:ext>
              </a:extLst>
            </p:cNvPr>
            <p:cNvCxnSpPr>
              <a:cxnSpLocks/>
            </p:cNvCxnSpPr>
            <p:nvPr/>
          </p:nvCxnSpPr>
          <p:spPr>
            <a:xfrm>
              <a:off x="3064993" y="4413150"/>
              <a:ext cx="16269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segments">
            <a:extLst>
              <a:ext uri="{FF2B5EF4-FFF2-40B4-BE49-F238E27FC236}">
                <a16:creationId xmlns:a16="http://schemas.microsoft.com/office/drawing/2014/main" id="{4F306266-66D9-397A-D40A-845129226C97}"/>
              </a:ext>
            </a:extLst>
          </p:cNvPr>
          <p:cNvGrpSpPr/>
          <p:nvPr/>
        </p:nvGrpSpPr>
        <p:grpSpPr>
          <a:xfrm>
            <a:off x="533400" y="485776"/>
            <a:ext cx="2078544" cy="2021312"/>
            <a:chOff x="533400" y="485776"/>
            <a:chExt cx="2078544" cy="2021312"/>
          </a:xfrm>
        </p:grpSpPr>
        <p:sp useBgFill="1">
          <p:nvSpPr>
            <p:cNvPr id="103" name="Ellipse 102">
              <a:extLst>
                <a:ext uri="{FF2B5EF4-FFF2-40B4-BE49-F238E27FC236}">
                  <a16:creationId xmlns:a16="http://schemas.microsoft.com/office/drawing/2014/main" id="{8C8DD1B9-9B8E-7CEA-90B5-464DA2B9A5CB}"/>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Forme libre : forme 10">
              <a:hlinkClick r:id="" action="ppaction://hlinkshowjump?jump=previousslide"/>
              <a:extLst>
                <a:ext uri="{FF2B5EF4-FFF2-40B4-BE49-F238E27FC236}">
                  <a16:creationId xmlns:a16="http://schemas.microsoft.com/office/drawing/2014/main" id="{35ABE922-1603-7FEE-901E-643B24E28FE7}"/>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12" name="Forme libre : forme 11">
              <a:hlinkClick r:id="" action="ppaction://hlinkshowjump?jump=nextslide"/>
              <a:extLst>
                <a:ext uri="{FF2B5EF4-FFF2-40B4-BE49-F238E27FC236}">
                  <a16:creationId xmlns:a16="http://schemas.microsoft.com/office/drawing/2014/main" id="{76213F47-3B8B-E885-121C-D1EA5C2071E8}"/>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50" name="Segments">
              <a:extLst>
                <a:ext uri="{FF2B5EF4-FFF2-40B4-BE49-F238E27FC236}">
                  <a16:creationId xmlns:a16="http://schemas.microsoft.com/office/drawing/2014/main" id="{15CCC36A-66F9-E3BD-8719-B2C288A06CA1}"/>
                </a:ext>
              </a:extLst>
            </p:cNvPr>
            <p:cNvGrpSpPr/>
            <p:nvPr/>
          </p:nvGrpSpPr>
          <p:grpSpPr>
            <a:xfrm>
              <a:off x="533400" y="485776"/>
              <a:ext cx="2078544" cy="2021312"/>
              <a:chOff x="533400" y="485776"/>
              <a:chExt cx="2078544" cy="2021312"/>
            </a:xfrm>
          </p:grpSpPr>
          <p:sp useBgFill="1">
            <p:nvSpPr>
              <p:cNvPr id="36" name="Forme libre : forme 35">
                <a:extLst>
                  <a:ext uri="{FF2B5EF4-FFF2-40B4-BE49-F238E27FC236}">
                    <a16:creationId xmlns:a16="http://schemas.microsoft.com/office/drawing/2014/main" id="{27514459-14A6-4CCD-43C9-F7B2466934D5}"/>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37" name="Forme libre : forme 36">
                <a:extLst>
                  <a:ext uri="{FF2B5EF4-FFF2-40B4-BE49-F238E27FC236}">
                    <a16:creationId xmlns:a16="http://schemas.microsoft.com/office/drawing/2014/main" id="{5C2CABAE-D560-12F0-DE09-C73A7B831A2A}"/>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38" name="Forme libre : forme 37">
                <a:extLst>
                  <a:ext uri="{FF2B5EF4-FFF2-40B4-BE49-F238E27FC236}">
                    <a16:creationId xmlns:a16="http://schemas.microsoft.com/office/drawing/2014/main" id="{91E6BA92-F547-C4A4-FB84-B4480C9BC46D}"/>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39" name="Forme libre : forme 38">
                <a:extLst>
                  <a:ext uri="{FF2B5EF4-FFF2-40B4-BE49-F238E27FC236}">
                    <a16:creationId xmlns:a16="http://schemas.microsoft.com/office/drawing/2014/main" id="{BD5578A4-E855-F6EC-B399-9D449BCFAEA8}"/>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40" name="Forme libre : forme 39">
                <a:extLst>
                  <a:ext uri="{FF2B5EF4-FFF2-40B4-BE49-F238E27FC236}">
                    <a16:creationId xmlns:a16="http://schemas.microsoft.com/office/drawing/2014/main" id="{51F46412-BAF2-58EC-800B-B52273B2FB61}"/>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41" name="Forme libre : forme 40">
                <a:extLst>
                  <a:ext uri="{FF2B5EF4-FFF2-40B4-BE49-F238E27FC236}">
                    <a16:creationId xmlns:a16="http://schemas.microsoft.com/office/drawing/2014/main" id="{C172E1A4-C3C8-A660-349A-958D6F290B0D}"/>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58" name="active">
            <a:extLst>
              <a:ext uri="{FF2B5EF4-FFF2-40B4-BE49-F238E27FC236}">
                <a16:creationId xmlns:a16="http://schemas.microsoft.com/office/drawing/2014/main" id="{4D5E4FF3-B2F5-F24A-86B2-FFB9EC7C11B2}"/>
              </a:ext>
            </a:extLst>
          </p:cNvPr>
          <p:cNvGrpSpPr/>
          <p:nvPr/>
        </p:nvGrpSpPr>
        <p:grpSpPr>
          <a:xfrm>
            <a:off x="-497736" y="485776"/>
            <a:ext cx="2970442" cy="2212610"/>
            <a:chOff x="379427" y="3437745"/>
            <a:chExt cx="2970442" cy="2212610"/>
          </a:xfrm>
        </p:grpSpPr>
        <p:sp>
          <p:nvSpPr>
            <p:cNvPr id="52" name="Forme libre : forme 51">
              <a:extLst>
                <a:ext uri="{FF2B5EF4-FFF2-40B4-BE49-F238E27FC236}">
                  <a16:creationId xmlns:a16="http://schemas.microsoft.com/office/drawing/2014/main" id="{5DF1EC91-349A-6EC5-095B-17AB58A3FB04}"/>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53" name="Forme libre : forme 52">
              <a:extLst>
                <a:ext uri="{FF2B5EF4-FFF2-40B4-BE49-F238E27FC236}">
                  <a16:creationId xmlns:a16="http://schemas.microsoft.com/office/drawing/2014/main" id="{4198177D-D9B0-5E5B-DDF6-C6B3B81ED5BD}"/>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54" name="Forme libre : forme 53">
              <a:extLst>
                <a:ext uri="{FF2B5EF4-FFF2-40B4-BE49-F238E27FC236}">
                  <a16:creationId xmlns:a16="http://schemas.microsoft.com/office/drawing/2014/main" id="{F5D21EF9-C295-73FA-6E35-AC2C0B396A37}"/>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55" name="Forme libre : forme 54">
              <a:extLst>
                <a:ext uri="{FF2B5EF4-FFF2-40B4-BE49-F238E27FC236}">
                  <a16:creationId xmlns:a16="http://schemas.microsoft.com/office/drawing/2014/main" id="{34F428D5-F89F-2504-786C-2B5B43D2F483}"/>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56" name="Forme libre : forme 55">
              <a:extLst>
                <a:ext uri="{FF2B5EF4-FFF2-40B4-BE49-F238E27FC236}">
                  <a16:creationId xmlns:a16="http://schemas.microsoft.com/office/drawing/2014/main" id="{486A3D8F-4C42-105B-D250-DEE75DC26F2E}"/>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57" name="Forme libre : forme 56">
              <a:extLst>
                <a:ext uri="{FF2B5EF4-FFF2-40B4-BE49-F238E27FC236}">
                  <a16:creationId xmlns:a16="http://schemas.microsoft.com/office/drawing/2014/main" id="{22611787-4D25-E079-F415-2B5F4709971F}"/>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101" name="icons">
            <a:extLst>
              <a:ext uri="{FF2B5EF4-FFF2-40B4-BE49-F238E27FC236}">
                <a16:creationId xmlns:a16="http://schemas.microsoft.com/office/drawing/2014/main" id="{D38229CC-0C7B-9AA5-E620-1A87F6866D39}"/>
              </a:ext>
            </a:extLst>
          </p:cNvPr>
          <p:cNvGrpSpPr/>
          <p:nvPr/>
        </p:nvGrpSpPr>
        <p:grpSpPr>
          <a:xfrm>
            <a:off x="563470" y="630770"/>
            <a:ext cx="1978855" cy="1786197"/>
            <a:chOff x="563470" y="630770"/>
            <a:chExt cx="1978855" cy="1786197"/>
          </a:xfrm>
        </p:grpSpPr>
        <p:pic>
          <p:nvPicPr>
            <p:cNvPr id="67" name="Graphique 66" descr="Argent">
              <a:hlinkClick r:id="rId2" action="ppaction://hlinksldjump"/>
              <a:extLst>
                <a:ext uri="{FF2B5EF4-FFF2-40B4-BE49-F238E27FC236}">
                  <a16:creationId xmlns:a16="http://schemas.microsoft.com/office/drawing/2014/main" id="{1D5B86D9-CE9E-54F2-818B-7EBD4287F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913" y="630770"/>
              <a:ext cx="468000" cy="468000"/>
            </a:xfrm>
            <a:prstGeom prst="rect">
              <a:avLst/>
            </a:prstGeom>
          </p:spPr>
        </p:pic>
        <p:pic>
          <p:nvPicPr>
            <p:cNvPr id="69" name="Graphique 68" descr="Recherches">
              <a:hlinkClick r:id="rId5" action="ppaction://hlinksldjump"/>
              <a:extLst>
                <a:ext uri="{FF2B5EF4-FFF2-40B4-BE49-F238E27FC236}">
                  <a16:creationId xmlns:a16="http://schemas.microsoft.com/office/drawing/2014/main" id="{9F388344-DED1-3D62-733A-AAF1B7E581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4325" y="1243764"/>
              <a:ext cx="468000" cy="468000"/>
            </a:xfrm>
            <a:prstGeom prst="rect">
              <a:avLst/>
            </a:prstGeom>
          </p:spPr>
        </p:pic>
        <p:pic>
          <p:nvPicPr>
            <p:cNvPr id="78" name="Graphique 77">
              <a:hlinkClick r:id="rId8" action="ppaction://hlinksldjump"/>
              <a:extLst>
                <a:ext uri="{FF2B5EF4-FFF2-40B4-BE49-F238E27FC236}">
                  <a16:creationId xmlns:a16="http://schemas.microsoft.com/office/drawing/2014/main" id="{494723D1-1B52-0C85-E595-6FE2A92DBC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470" y="1052467"/>
              <a:ext cx="468000" cy="896500"/>
            </a:xfrm>
            <a:prstGeom prst="rect">
              <a:avLst/>
            </a:prstGeom>
            <a:effectLst/>
          </p:spPr>
        </p:pic>
        <p:pic>
          <p:nvPicPr>
            <p:cNvPr id="80" name="Graphique 79" descr="Point d’interrogation">
              <a:hlinkClick r:id="rId11" action="ppaction://hlinksldjump"/>
              <a:extLst>
                <a:ext uri="{FF2B5EF4-FFF2-40B4-BE49-F238E27FC236}">
                  <a16:creationId xmlns:a16="http://schemas.microsoft.com/office/drawing/2014/main" id="{48602F55-9CFB-06C5-9E50-CF62E93BA3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52719" y="1912757"/>
              <a:ext cx="468000" cy="468000"/>
            </a:xfrm>
            <a:prstGeom prst="rect">
              <a:avLst/>
            </a:prstGeom>
          </p:spPr>
        </p:pic>
        <p:pic>
          <p:nvPicPr>
            <p:cNvPr id="81" name="Graphique 80">
              <a:hlinkClick r:id="rId14" action="ppaction://hlinksldjump"/>
              <a:extLst>
                <a:ext uri="{FF2B5EF4-FFF2-40B4-BE49-F238E27FC236}">
                  <a16:creationId xmlns:a16="http://schemas.microsoft.com/office/drawing/2014/main" id="{8F1F9ACF-B38A-E5EB-D61D-3657AB8F9E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100" name="Graphique 99" descr="Cercles avec lignes">
              <a:hlinkClick r:id="rId17" action="ppaction://hlinksldjump"/>
              <a:extLst>
                <a:ext uri="{FF2B5EF4-FFF2-40B4-BE49-F238E27FC236}">
                  <a16:creationId xmlns:a16="http://schemas.microsoft.com/office/drawing/2014/main" id="{70388B57-F7D4-F3A2-DA03-B9C225F4C9F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2540" y="1948967"/>
              <a:ext cx="468000" cy="468000"/>
            </a:xfrm>
            <a:prstGeom prst="rect">
              <a:avLst/>
            </a:prstGeom>
          </p:spPr>
        </p:pic>
      </p:grpSp>
      <p:grpSp>
        <p:nvGrpSpPr>
          <p:cNvPr id="27" name="menu">
            <a:extLst>
              <a:ext uri="{FF2B5EF4-FFF2-40B4-BE49-F238E27FC236}">
                <a16:creationId xmlns:a16="http://schemas.microsoft.com/office/drawing/2014/main" id="{F532FB0B-6E66-8E2D-2E21-17D5E8A87A2C}"/>
              </a:ext>
            </a:extLst>
          </p:cNvPr>
          <p:cNvGrpSpPr/>
          <p:nvPr/>
        </p:nvGrpSpPr>
        <p:grpSpPr>
          <a:xfrm>
            <a:off x="71753" y="170243"/>
            <a:ext cx="428016" cy="428018"/>
            <a:chOff x="71753" y="210401"/>
            <a:chExt cx="428016" cy="428018"/>
          </a:xfrm>
        </p:grpSpPr>
        <p:sp useBgFill="1">
          <p:nvSpPr>
            <p:cNvPr id="16" name="Ellipse 15">
              <a:extLst>
                <a:ext uri="{FF2B5EF4-FFF2-40B4-BE49-F238E27FC236}">
                  <a16:creationId xmlns:a16="http://schemas.microsoft.com/office/drawing/2014/main" id="{8CA43493-0217-215E-29DB-D6EB49F30429}"/>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26" name="Groupe 25">
              <a:extLst>
                <a:ext uri="{FF2B5EF4-FFF2-40B4-BE49-F238E27FC236}">
                  <a16:creationId xmlns:a16="http://schemas.microsoft.com/office/drawing/2014/main" id="{9A87ECDC-83C8-7296-7F43-B0BA06157CC5}"/>
                </a:ext>
              </a:extLst>
            </p:cNvPr>
            <p:cNvGrpSpPr/>
            <p:nvPr/>
          </p:nvGrpSpPr>
          <p:grpSpPr>
            <a:xfrm>
              <a:off x="175731" y="343692"/>
              <a:ext cx="218736" cy="161436"/>
              <a:chOff x="8752522" y="1135142"/>
              <a:chExt cx="218736" cy="161436"/>
            </a:xfrm>
          </p:grpSpPr>
          <p:sp>
            <p:nvSpPr>
              <p:cNvPr id="21" name="Forme libre : forme 20">
                <a:extLst>
                  <a:ext uri="{FF2B5EF4-FFF2-40B4-BE49-F238E27FC236}">
                    <a16:creationId xmlns:a16="http://schemas.microsoft.com/office/drawing/2014/main" id="{0169A49A-2414-CEA3-7796-9194743034C4}"/>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22" name="Forme libre : forme 21">
                <a:extLst>
                  <a:ext uri="{FF2B5EF4-FFF2-40B4-BE49-F238E27FC236}">
                    <a16:creationId xmlns:a16="http://schemas.microsoft.com/office/drawing/2014/main" id="{11A5155F-CAEA-1B4F-D926-DD12834A573F}"/>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23" name="Forme libre : forme 22">
                <a:extLst>
                  <a:ext uri="{FF2B5EF4-FFF2-40B4-BE49-F238E27FC236}">
                    <a16:creationId xmlns:a16="http://schemas.microsoft.com/office/drawing/2014/main" id="{0AF82F23-8F6F-5ABA-AAC8-06E729BE8D7B}"/>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cxnSp>
        <p:nvCxnSpPr>
          <p:cNvPr id="13" name="Connecteur droit 12">
            <a:extLst>
              <a:ext uri="{FF2B5EF4-FFF2-40B4-BE49-F238E27FC236}">
                <a16:creationId xmlns:a16="http://schemas.microsoft.com/office/drawing/2014/main" id="{DFD1B16E-694B-4905-823D-1FA855DFE2DD}"/>
              </a:ext>
            </a:extLst>
          </p:cNvPr>
          <p:cNvCxnSpPr>
            <a:cxnSpLocks/>
          </p:cNvCxnSpPr>
          <p:nvPr/>
        </p:nvCxnSpPr>
        <p:spPr>
          <a:xfrm>
            <a:off x="7616569" y="4181157"/>
            <a:ext cx="16269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F9A531A-2B5C-2C1F-7886-91CB1DB9235C}"/>
              </a:ext>
            </a:extLst>
          </p:cNvPr>
          <p:cNvCxnSpPr>
            <a:cxnSpLocks/>
          </p:cNvCxnSpPr>
          <p:nvPr/>
        </p:nvCxnSpPr>
        <p:spPr>
          <a:xfrm>
            <a:off x="3082636" y="3792793"/>
            <a:ext cx="0" cy="4026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F07977C-15CE-4CF3-92C6-33830ADAC437}"/>
              </a:ext>
            </a:extLst>
          </p:cNvPr>
          <p:cNvCxnSpPr>
            <a:cxnSpLocks/>
          </p:cNvCxnSpPr>
          <p:nvPr/>
        </p:nvCxnSpPr>
        <p:spPr>
          <a:xfrm>
            <a:off x="9243540" y="3792793"/>
            <a:ext cx="0" cy="3883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3C2D32-4F4C-A74E-EE68-33B60C130E10}"/>
              </a:ext>
            </a:extLst>
          </p:cNvPr>
          <p:cNvCxnSpPr>
            <a:cxnSpLocks/>
          </p:cNvCxnSpPr>
          <p:nvPr/>
        </p:nvCxnSpPr>
        <p:spPr>
          <a:xfrm>
            <a:off x="3064993" y="4413150"/>
            <a:ext cx="0" cy="4026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CE82A5CF-E491-AA31-E874-94E70CF83AA1}"/>
              </a:ext>
            </a:extLst>
          </p:cNvPr>
          <p:cNvCxnSpPr>
            <a:cxnSpLocks/>
          </p:cNvCxnSpPr>
          <p:nvPr/>
        </p:nvCxnSpPr>
        <p:spPr>
          <a:xfrm>
            <a:off x="7616569" y="4402909"/>
            <a:ext cx="16269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DCBBCAED-4390-FF76-476B-01E813521BE0}"/>
              </a:ext>
            </a:extLst>
          </p:cNvPr>
          <p:cNvCxnSpPr>
            <a:cxnSpLocks/>
          </p:cNvCxnSpPr>
          <p:nvPr/>
        </p:nvCxnSpPr>
        <p:spPr>
          <a:xfrm>
            <a:off x="9243538" y="4402909"/>
            <a:ext cx="0" cy="4026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4929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01"/>
                                        </p:tgtEl>
                                        <p:attrNameLst>
                                          <p:attrName>ppt_w</p:attrName>
                                        </p:attrNameLst>
                                      </p:cBhvr>
                                      <p:tavLst>
                                        <p:tav tm="0">
                                          <p:val>
                                            <p:strVal val="ppt_w"/>
                                          </p:val>
                                        </p:tav>
                                        <p:tav tm="100000">
                                          <p:val>
                                            <p:fltVal val="0"/>
                                          </p:val>
                                        </p:tav>
                                      </p:tavLst>
                                    </p:anim>
                                    <p:anim calcmode="lin" valueType="num">
                                      <p:cBhvr>
                                        <p:cTn id="7" dur="500"/>
                                        <p:tgtEl>
                                          <p:spTgt spid="101"/>
                                        </p:tgtEl>
                                        <p:attrNameLst>
                                          <p:attrName>ppt_h</p:attrName>
                                        </p:attrNameLst>
                                      </p:cBhvr>
                                      <p:tavLst>
                                        <p:tav tm="0">
                                          <p:val>
                                            <p:strVal val="ppt_h"/>
                                          </p:val>
                                        </p:tav>
                                        <p:tav tm="100000">
                                          <p:val>
                                            <p:fltVal val="0"/>
                                          </p:val>
                                        </p:tav>
                                      </p:tavLst>
                                    </p:anim>
                                    <p:animEffect transition="out" filter="fade">
                                      <p:cBhvr>
                                        <p:cTn id="8" dur="500"/>
                                        <p:tgtEl>
                                          <p:spTgt spid="101"/>
                                        </p:tgtEl>
                                      </p:cBhvr>
                                    </p:animEffect>
                                    <p:set>
                                      <p:cBhvr>
                                        <p:cTn id="9" dur="1" fill="hold">
                                          <p:stCondLst>
                                            <p:cond delay="499"/>
                                          </p:stCondLst>
                                        </p:cTn>
                                        <p:tgtEl>
                                          <p:spTgt spid="101"/>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5"/>
                                        </p:tgtEl>
                                        <p:attrNameLst>
                                          <p:attrName>ppt_w</p:attrName>
                                        </p:attrNameLst>
                                      </p:cBhvr>
                                      <p:tavLst>
                                        <p:tav tm="0">
                                          <p:val>
                                            <p:strVal val="ppt_w"/>
                                          </p:val>
                                        </p:tav>
                                        <p:tav tm="100000">
                                          <p:val>
                                            <p:fltVal val="0"/>
                                          </p:val>
                                        </p:tav>
                                      </p:tavLst>
                                    </p:anim>
                                    <p:anim calcmode="lin" valueType="num">
                                      <p:cBhvr>
                                        <p:cTn id="12" dur="500"/>
                                        <p:tgtEl>
                                          <p:spTgt spid="15"/>
                                        </p:tgtEl>
                                        <p:attrNameLst>
                                          <p:attrName>ppt_h</p:attrName>
                                        </p:attrNameLst>
                                      </p:cBhvr>
                                      <p:tavLst>
                                        <p:tav tm="0">
                                          <p:val>
                                            <p:strVal val="ppt_h"/>
                                          </p:val>
                                        </p:tav>
                                        <p:tav tm="100000">
                                          <p:val>
                                            <p:fltVal val="0"/>
                                          </p:val>
                                        </p:tav>
                                      </p:tavLst>
                                    </p:anim>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par>
                                <p:cTn id="15" presetID="49" presetClass="exit" presetSubtype="0" accel="100000" fill="hold" nodeType="withEffect">
                                  <p:stCondLst>
                                    <p:cond delay="0"/>
                                  </p:stCondLst>
                                  <p:childTnLst>
                                    <p:anim calcmode="lin" valueType="num">
                                      <p:cBhvr>
                                        <p:cTn id="16" dur="500"/>
                                        <p:tgtEl>
                                          <p:spTgt spid="58"/>
                                        </p:tgtEl>
                                        <p:attrNameLst>
                                          <p:attrName>ppt_w</p:attrName>
                                        </p:attrNameLst>
                                      </p:cBhvr>
                                      <p:tavLst>
                                        <p:tav tm="0">
                                          <p:val>
                                            <p:strVal val="ppt_w"/>
                                          </p:val>
                                        </p:tav>
                                        <p:tav tm="100000">
                                          <p:val>
                                            <p:fltVal val="0"/>
                                          </p:val>
                                        </p:tav>
                                      </p:tavLst>
                                    </p:anim>
                                    <p:anim calcmode="lin" valueType="num">
                                      <p:cBhvr>
                                        <p:cTn id="17" dur="500"/>
                                        <p:tgtEl>
                                          <p:spTgt spid="58"/>
                                        </p:tgtEl>
                                        <p:attrNameLst>
                                          <p:attrName>ppt_h</p:attrName>
                                        </p:attrNameLst>
                                      </p:cBhvr>
                                      <p:tavLst>
                                        <p:tav tm="0">
                                          <p:val>
                                            <p:strVal val="ppt_h"/>
                                          </p:val>
                                        </p:tav>
                                        <p:tav tm="100000">
                                          <p:val>
                                            <p:fltVal val="0"/>
                                          </p:val>
                                        </p:tav>
                                      </p:tavLst>
                                    </p:anim>
                                    <p:anim calcmode="lin" valueType="num">
                                      <p:cBhvr>
                                        <p:cTn id="18" dur="500"/>
                                        <p:tgtEl>
                                          <p:spTgt spid="58"/>
                                        </p:tgtEl>
                                        <p:attrNameLst>
                                          <p:attrName>style.rotation</p:attrName>
                                        </p:attrNameLst>
                                      </p:cBhvr>
                                      <p:tavLst>
                                        <p:tav tm="0">
                                          <p:val>
                                            <p:fltVal val="0"/>
                                          </p:val>
                                        </p:tav>
                                        <p:tav tm="100000">
                                          <p:val>
                                            <p:fltVal val="360"/>
                                          </p:val>
                                        </p:tav>
                                      </p:tavLst>
                                    </p:anim>
                                    <p:animEffect transition="out" filter="fade">
                                      <p:cBhvr>
                                        <p:cTn id="19" dur="500"/>
                                        <p:tgtEl>
                                          <p:spTgt spid="58"/>
                                        </p:tgtEl>
                                      </p:cBhvr>
                                    </p:animEffect>
                                    <p:set>
                                      <p:cBhvr>
                                        <p:cTn id="20" dur="1" fill="hold">
                                          <p:stCondLst>
                                            <p:cond delay="499"/>
                                          </p:stCondLst>
                                        </p:cTn>
                                        <p:tgtEl>
                                          <p:spTgt spid="58"/>
                                        </p:tgtEl>
                                        <p:attrNameLst>
                                          <p:attrName>style.visibility</p:attrName>
                                        </p:attrNameLst>
                                      </p:cBhvr>
                                      <p:to>
                                        <p:strVal val="hidden"/>
                                      </p:to>
                                    </p:set>
                                  </p:childTnLst>
                                </p:cTn>
                              </p:par>
                              <p:par>
                                <p:cTn id="21" presetID="6" presetClass="emph" presetSubtype="0" autoRev="1" fill="hold" nodeType="withEffect">
                                  <p:stCondLst>
                                    <p:cond delay="0"/>
                                  </p:stCondLst>
                                  <p:childTnLst>
                                    <p:animScale>
                                      <p:cBhvr>
                                        <p:cTn id="22" dur="150" fill="hold"/>
                                        <p:tgtEl>
                                          <p:spTgt spid="27"/>
                                        </p:tgtEl>
                                      </p:cBhvr>
                                      <p:by x="80000" y="80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animEffect transition="in" filter="fade">
                                      <p:cBhvr>
                                        <p:cTn id="29" dur="500"/>
                                        <p:tgtEl>
                                          <p:spTgt spid="101"/>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 calcmode="lin" valueType="num">
                                      <p:cBhvr>
                                        <p:cTn id="39" dur="500" fill="hold"/>
                                        <p:tgtEl>
                                          <p:spTgt spid="58"/>
                                        </p:tgtEl>
                                        <p:attrNameLst>
                                          <p:attrName>style.rotation</p:attrName>
                                        </p:attrNameLst>
                                      </p:cBhvr>
                                      <p:tavLst>
                                        <p:tav tm="0">
                                          <p:val>
                                            <p:fltVal val="360"/>
                                          </p:val>
                                        </p:tav>
                                        <p:tav tm="100000">
                                          <p:val>
                                            <p:fltVal val="0"/>
                                          </p:val>
                                        </p:tav>
                                      </p:tavLst>
                                    </p:anim>
                                    <p:animEffect transition="in" filter="fade">
                                      <p:cBhvr>
                                        <p:cTn id="40" dur="500"/>
                                        <p:tgtEl>
                                          <p:spTgt spid="58"/>
                                        </p:tgtEl>
                                      </p:cBhvr>
                                    </p:animEffect>
                                  </p:childTnLst>
                                </p:cTn>
                              </p:par>
                              <p:par>
                                <p:cTn id="41" presetID="6" presetClass="emph" presetSubtype="0" autoRev="1" fill="hold" nodeType="withEffect">
                                  <p:stCondLst>
                                    <p:cond delay="0"/>
                                  </p:stCondLst>
                                  <p:childTnLst>
                                    <p:animScale>
                                      <p:cBhvr>
                                        <p:cTn id="42" dur="150" fill="hold"/>
                                        <p:tgtEl>
                                          <p:spTgt spid="27"/>
                                        </p:tgtEl>
                                      </p:cBhvr>
                                      <p:by x="80000" y="80000"/>
                                    </p:animScale>
                                  </p:childTnLst>
                                </p:cTn>
                              </p:par>
                            </p:childTnLst>
                          </p:cTn>
                        </p:par>
                      </p:childTnLst>
                    </p:cTn>
                  </p:par>
                </p:childTnLst>
              </p:cTn>
              <p:nextCondLst>
                <p:cond evt="onClick" delay="0">
                  <p:tgtEl>
                    <p:spTgt spid="2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496C899-1E5F-625F-FA81-E2855B694F14}"/>
              </a:ext>
            </a:extLst>
          </p:cNvPr>
          <p:cNvPicPr>
            <a:picLocks noChangeAspect="1"/>
          </p:cNvPicPr>
          <p:nvPr/>
        </p:nvPicPr>
        <p:blipFill>
          <a:blip r:embed="rId2"/>
          <a:stretch>
            <a:fillRect/>
          </a:stretch>
        </p:blipFill>
        <p:spPr>
          <a:xfrm>
            <a:off x="324321" y="1108406"/>
            <a:ext cx="6302286" cy="4961050"/>
          </a:xfrm>
          <a:prstGeom prst="rect">
            <a:avLst/>
          </a:prstGeom>
        </p:spPr>
      </p:pic>
      <p:sp>
        <p:nvSpPr>
          <p:cNvPr id="2" name="ZoneTexte 1">
            <a:extLst>
              <a:ext uri="{FF2B5EF4-FFF2-40B4-BE49-F238E27FC236}">
                <a16:creationId xmlns:a16="http://schemas.microsoft.com/office/drawing/2014/main" id="{70C6E4AD-EE2C-8CE8-5A12-47D2BAEB77A4}"/>
              </a:ext>
            </a:extLst>
          </p:cNvPr>
          <p:cNvSpPr txBox="1"/>
          <p:nvPr/>
        </p:nvSpPr>
        <p:spPr>
          <a:xfrm>
            <a:off x="0" y="76077"/>
            <a:ext cx="7188200"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j-lt"/>
              </a:rPr>
              <a:t>Sélection des variables avec un coef significatif </a:t>
            </a:r>
            <a:endParaRPr lang="en-US" dirty="0">
              <a:latin typeface="+mj-lt"/>
            </a:endParaRPr>
          </a:p>
        </p:txBody>
      </p:sp>
      <p:pic>
        <p:nvPicPr>
          <p:cNvPr id="4" name="Image 3">
            <a:extLst>
              <a:ext uri="{FF2B5EF4-FFF2-40B4-BE49-F238E27FC236}">
                <a16:creationId xmlns:a16="http://schemas.microsoft.com/office/drawing/2014/main" id="{8D7860D1-12B5-3162-D549-C10DB5B73195}"/>
              </a:ext>
            </a:extLst>
          </p:cNvPr>
          <p:cNvPicPr>
            <a:picLocks noChangeAspect="1"/>
          </p:cNvPicPr>
          <p:nvPr/>
        </p:nvPicPr>
        <p:blipFill>
          <a:blip r:embed="rId3"/>
          <a:stretch>
            <a:fillRect/>
          </a:stretch>
        </p:blipFill>
        <p:spPr>
          <a:xfrm>
            <a:off x="324321" y="445409"/>
            <a:ext cx="8664691" cy="662997"/>
          </a:xfrm>
          <a:prstGeom prst="rect">
            <a:avLst/>
          </a:prstGeom>
        </p:spPr>
      </p:pic>
      <p:sp>
        <p:nvSpPr>
          <p:cNvPr id="7" name="Rectangle 6">
            <a:extLst>
              <a:ext uri="{FF2B5EF4-FFF2-40B4-BE49-F238E27FC236}">
                <a16:creationId xmlns:a16="http://schemas.microsoft.com/office/drawing/2014/main" id="{097F8AFB-568D-D1CE-BBB9-305746F43025}"/>
              </a:ext>
            </a:extLst>
          </p:cNvPr>
          <p:cNvSpPr/>
          <p:nvPr/>
        </p:nvSpPr>
        <p:spPr>
          <a:xfrm>
            <a:off x="3708400" y="3835400"/>
            <a:ext cx="524933" cy="635000"/>
          </a:xfrm>
          <a:prstGeom prst="rect">
            <a:avLst/>
          </a:prstGeom>
          <a:noFill/>
          <a:ln w="28575">
            <a:solidFill>
              <a:srgbClr val="07F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eur droit avec flèche 8">
            <a:extLst>
              <a:ext uri="{FF2B5EF4-FFF2-40B4-BE49-F238E27FC236}">
                <a16:creationId xmlns:a16="http://schemas.microsoft.com/office/drawing/2014/main" id="{F895CFA1-AA27-324C-1141-9B2EBB6E911C}"/>
              </a:ext>
            </a:extLst>
          </p:cNvPr>
          <p:cNvCxnSpPr>
            <a:cxnSpLocks/>
          </p:cNvCxnSpPr>
          <p:nvPr/>
        </p:nvCxnSpPr>
        <p:spPr>
          <a:xfrm flipH="1">
            <a:off x="5655733" y="2040467"/>
            <a:ext cx="889000"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FFE5C084-F727-AD76-7E16-5C2B4B5D2182}"/>
              </a:ext>
            </a:extLst>
          </p:cNvPr>
          <p:cNvCxnSpPr>
            <a:cxnSpLocks/>
          </p:cNvCxnSpPr>
          <p:nvPr/>
        </p:nvCxnSpPr>
        <p:spPr>
          <a:xfrm flipH="1">
            <a:off x="5651500" y="2167467"/>
            <a:ext cx="889000"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Accolade fermante 13">
            <a:extLst>
              <a:ext uri="{FF2B5EF4-FFF2-40B4-BE49-F238E27FC236}">
                <a16:creationId xmlns:a16="http://schemas.microsoft.com/office/drawing/2014/main" id="{A92D180E-72FD-DAC6-ECB0-7EAB8F647051}"/>
              </a:ext>
            </a:extLst>
          </p:cNvPr>
          <p:cNvSpPr/>
          <p:nvPr/>
        </p:nvSpPr>
        <p:spPr>
          <a:xfrm>
            <a:off x="5651500" y="2259302"/>
            <a:ext cx="279400" cy="212961"/>
          </a:xfrm>
          <a:prstGeom prst="rightBrace">
            <a:avLst/>
          </a:prstGeom>
          <a:ln>
            <a:solidFill>
              <a:srgbClr val="EF5D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ccolade fermante 17">
            <a:extLst>
              <a:ext uri="{FF2B5EF4-FFF2-40B4-BE49-F238E27FC236}">
                <a16:creationId xmlns:a16="http://schemas.microsoft.com/office/drawing/2014/main" id="{A4CD2D15-3D27-1411-C580-B34599790B2B}"/>
              </a:ext>
            </a:extLst>
          </p:cNvPr>
          <p:cNvSpPr/>
          <p:nvPr/>
        </p:nvSpPr>
        <p:spPr>
          <a:xfrm>
            <a:off x="5630333" y="4800596"/>
            <a:ext cx="279400" cy="212961"/>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Connecteur droit avec flèche 30">
            <a:extLst>
              <a:ext uri="{FF2B5EF4-FFF2-40B4-BE49-F238E27FC236}">
                <a16:creationId xmlns:a16="http://schemas.microsoft.com/office/drawing/2014/main" id="{4BF85C8A-AE81-1939-DF34-D92991D456D0}"/>
              </a:ext>
            </a:extLst>
          </p:cNvPr>
          <p:cNvCxnSpPr>
            <a:cxnSpLocks/>
          </p:cNvCxnSpPr>
          <p:nvPr/>
        </p:nvCxnSpPr>
        <p:spPr>
          <a:xfrm>
            <a:off x="67732" y="6001033"/>
            <a:ext cx="138363" cy="197637"/>
          </a:xfrm>
          <a:prstGeom prst="straightConnector1">
            <a:avLst/>
          </a:prstGeom>
          <a:ln>
            <a:solidFill>
              <a:srgbClr val="EF5D94"/>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e 76">
            <a:extLst>
              <a:ext uri="{FF2B5EF4-FFF2-40B4-BE49-F238E27FC236}">
                <a16:creationId xmlns:a16="http://schemas.microsoft.com/office/drawing/2014/main" id="{FFB840DB-BDF7-1AE4-65D5-2F70A34DBE92}"/>
              </a:ext>
            </a:extLst>
          </p:cNvPr>
          <p:cNvGrpSpPr/>
          <p:nvPr/>
        </p:nvGrpSpPr>
        <p:grpSpPr>
          <a:xfrm>
            <a:off x="67732" y="5103304"/>
            <a:ext cx="256589" cy="897729"/>
            <a:chOff x="67732" y="5103304"/>
            <a:chExt cx="256589" cy="897729"/>
          </a:xfrm>
        </p:grpSpPr>
        <p:cxnSp>
          <p:nvCxnSpPr>
            <p:cNvPr id="29" name="Connecteur droit 28">
              <a:extLst>
                <a:ext uri="{FF2B5EF4-FFF2-40B4-BE49-F238E27FC236}">
                  <a16:creationId xmlns:a16="http://schemas.microsoft.com/office/drawing/2014/main" id="{6970BBF6-A89D-27CA-766A-3FBF52758655}"/>
                </a:ext>
              </a:extLst>
            </p:cNvPr>
            <p:cNvCxnSpPr>
              <a:cxnSpLocks/>
            </p:cNvCxnSpPr>
            <p:nvPr/>
          </p:nvCxnSpPr>
          <p:spPr>
            <a:xfrm>
              <a:off x="67732" y="5103304"/>
              <a:ext cx="0" cy="897729"/>
            </a:xfrm>
            <a:prstGeom prst="line">
              <a:avLst/>
            </a:prstGeom>
            <a:ln>
              <a:solidFill>
                <a:srgbClr val="EF5D94"/>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39F2206-2AFA-508E-EC09-56C38D3B2B00}"/>
                </a:ext>
              </a:extLst>
            </p:cNvPr>
            <p:cNvCxnSpPr>
              <a:cxnSpLocks/>
            </p:cNvCxnSpPr>
            <p:nvPr/>
          </p:nvCxnSpPr>
          <p:spPr>
            <a:xfrm>
              <a:off x="67732" y="5103304"/>
              <a:ext cx="256589" cy="0"/>
            </a:xfrm>
            <a:prstGeom prst="line">
              <a:avLst/>
            </a:prstGeom>
            <a:ln>
              <a:solidFill>
                <a:srgbClr val="EF5D94"/>
              </a:solidFill>
            </a:ln>
          </p:spPr>
          <p:style>
            <a:lnRef idx="1">
              <a:schemeClr val="accent1"/>
            </a:lnRef>
            <a:fillRef idx="0">
              <a:schemeClr val="accent1"/>
            </a:fillRef>
            <a:effectRef idx="0">
              <a:schemeClr val="accent1"/>
            </a:effectRef>
            <a:fontRef idx="minor">
              <a:schemeClr val="tx1"/>
            </a:fontRef>
          </p:style>
        </p:cxnSp>
      </p:grpSp>
      <p:cxnSp>
        <p:nvCxnSpPr>
          <p:cNvPr id="40" name="Connecteur droit avec flèche 39">
            <a:extLst>
              <a:ext uri="{FF2B5EF4-FFF2-40B4-BE49-F238E27FC236}">
                <a16:creationId xmlns:a16="http://schemas.microsoft.com/office/drawing/2014/main" id="{DB353F5E-ECB1-EBB2-30F3-8E2B1989A862}"/>
              </a:ext>
            </a:extLst>
          </p:cNvPr>
          <p:cNvCxnSpPr>
            <a:cxnSpLocks/>
          </p:cNvCxnSpPr>
          <p:nvPr/>
        </p:nvCxnSpPr>
        <p:spPr>
          <a:xfrm flipH="1">
            <a:off x="5623982" y="4629969"/>
            <a:ext cx="412751"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112C8E5-1EAE-0F32-2D5D-5BE8B2C4610C}"/>
              </a:ext>
            </a:extLst>
          </p:cNvPr>
          <p:cNvSpPr txBox="1"/>
          <p:nvPr/>
        </p:nvSpPr>
        <p:spPr>
          <a:xfrm>
            <a:off x="6527800" y="1775977"/>
            <a:ext cx="5664200" cy="307777"/>
          </a:xfrm>
          <a:prstGeom prst="rect">
            <a:avLst/>
          </a:prstGeom>
          <a:noFill/>
        </p:spPr>
        <p:txBody>
          <a:bodyPr wrap="square" rtlCol="0">
            <a:spAutoFit/>
          </a:bodyPr>
          <a:lstStyle/>
          <a:p>
            <a:r>
              <a:rPr lang="fr-FR" sz="1400" i="1" dirty="0">
                <a:solidFill>
                  <a:schemeClr val="accent5">
                    <a:lumMod val="50000"/>
                  </a:schemeClr>
                </a:solidFill>
              </a:rPr>
              <a:t>Le modèle explique environ 46% de la variance de la variable dépendante </a:t>
            </a:r>
            <a:endParaRPr lang="en-US" sz="1400" i="1" dirty="0">
              <a:solidFill>
                <a:schemeClr val="accent5">
                  <a:lumMod val="50000"/>
                </a:schemeClr>
              </a:solidFill>
            </a:endParaRPr>
          </a:p>
        </p:txBody>
      </p:sp>
      <p:sp>
        <p:nvSpPr>
          <p:cNvPr id="45" name="ZoneTexte 44">
            <a:extLst>
              <a:ext uri="{FF2B5EF4-FFF2-40B4-BE49-F238E27FC236}">
                <a16:creationId xmlns:a16="http://schemas.microsoft.com/office/drawing/2014/main" id="{1E17B977-4A8F-305C-B21B-1083A8AD1B2F}"/>
              </a:ext>
            </a:extLst>
          </p:cNvPr>
          <p:cNvSpPr txBox="1"/>
          <p:nvPr/>
        </p:nvSpPr>
        <p:spPr>
          <a:xfrm>
            <a:off x="6527800" y="1983106"/>
            <a:ext cx="5664200" cy="307777"/>
          </a:xfrm>
          <a:prstGeom prst="rect">
            <a:avLst/>
          </a:prstGeom>
          <a:noFill/>
        </p:spPr>
        <p:txBody>
          <a:bodyPr wrap="square" rtlCol="0">
            <a:spAutoFit/>
          </a:bodyPr>
          <a:lstStyle/>
          <a:p>
            <a:r>
              <a:rPr lang="fr-FR" sz="1400" i="1" dirty="0">
                <a:solidFill>
                  <a:schemeClr val="accent5">
                    <a:lumMod val="50000"/>
                  </a:schemeClr>
                </a:solidFill>
              </a:rPr>
              <a:t>0.457 très proche du R_squared</a:t>
            </a:r>
            <a:endParaRPr lang="en-US" sz="1400" i="1" dirty="0">
              <a:solidFill>
                <a:schemeClr val="accent5">
                  <a:lumMod val="50000"/>
                </a:schemeClr>
              </a:solidFill>
            </a:endParaRPr>
          </a:p>
        </p:txBody>
      </p:sp>
      <p:sp>
        <p:nvSpPr>
          <p:cNvPr id="46" name="ZoneTexte 45">
            <a:extLst>
              <a:ext uri="{FF2B5EF4-FFF2-40B4-BE49-F238E27FC236}">
                <a16:creationId xmlns:a16="http://schemas.microsoft.com/office/drawing/2014/main" id="{78D57711-C47D-6991-0729-7A1BA6BB2389}"/>
              </a:ext>
            </a:extLst>
          </p:cNvPr>
          <p:cNvSpPr txBox="1"/>
          <p:nvPr/>
        </p:nvSpPr>
        <p:spPr>
          <a:xfrm>
            <a:off x="5909732" y="2210293"/>
            <a:ext cx="6587067" cy="523220"/>
          </a:xfrm>
          <a:prstGeom prst="rect">
            <a:avLst/>
          </a:prstGeom>
          <a:noFill/>
        </p:spPr>
        <p:txBody>
          <a:bodyPr wrap="square" rtlCol="0">
            <a:spAutoFit/>
          </a:bodyPr>
          <a:lstStyle/>
          <a:p>
            <a:r>
              <a:rPr lang="fr-FR" sz="1400" i="1" dirty="0">
                <a:solidFill>
                  <a:srgbClr val="EF5D94"/>
                </a:solidFill>
                <a:latin typeface="+mj-lt"/>
              </a:rPr>
              <a:t>La probabilité est proche de zéro cela implique que, dans l'ensemble, les variables sont significatives.</a:t>
            </a:r>
            <a:endParaRPr lang="en-US" sz="1400" i="1" dirty="0">
              <a:solidFill>
                <a:srgbClr val="EF5D94"/>
              </a:solidFill>
              <a:latin typeface="+mj-lt"/>
            </a:endParaRPr>
          </a:p>
        </p:txBody>
      </p:sp>
      <p:grpSp>
        <p:nvGrpSpPr>
          <p:cNvPr id="52" name="Groupe 51">
            <a:extLst>
              <a:ext uri="{FF2B5EF4-FFF2-40B4-BE49-F238E27FC236}">
                <a16:creationId xmlns:a16="http://schemas.microsoft.com/office/drawing/2014/main" id="{E56C00B6-59F0-D777-47CD-3FBFCC3E7EE1}"/>
              </a:ext>
            </a:extLst>
          </p:cNvPr>
          <p:cNvGrpSpPr/>
          <p:nvPr/>
        </p:nvGrpSpPr>
        <p:grpSpPr>
          <a:xfrm>
            <a:off x="4224866" y="3268667"/>
            <a:ext cx="2315634" cy="506815"/>
            <a:chOff x="4224866" y="3268667"/>
            <a:chExt cx="2315634" cy="506815"/>
          </a:xfrm>
        </p:grpSpPr>
        <p:cxnSp>
          <p:nvCxnSpPr>
            <p:cNvPr id="47" name="Connecteur droit avec flèche 46">
              <a:extLst>
                <a:ext uri="{FF2B5EF4-FFF2-40B4-BE49-F238E27FC236}">
                  <a16:creationId xmlns:a16="http://schemas.microsoft.com/office/drawing/2014/main" id="{7ECC5520-54F0-BA68-158E-08CE67699964}"/>
                </a:ext>
              </a:extLst>
            </p:cNvPr>
            <p:cNvCxnSpPr>
              <a:cxnSpLocks/>
            </p:cNvCxnSpPr>
            <p:nvPr/>
          </p:nvCxnSpPr>
          <p:spPr>
            <a:xfrm>
              <a:off x="4224866" y="3268667"/>
              <a:ext cx="0" cy="506815"/>
            </a:xfrm>
            <a:prstGeom prst="straightConnector1">
              <a:avLst/>
            </a:prstGeom>
            <a:ln w="19050">
              <a:solidFill>
                <a:srgbClr val="07F49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8B9DC9E6-4DD5-9C66-C3F1-872EB8693C8C}"/>
                </a:ext>
              </a:extLst>
            </p:cNvPr>
            <p:cNvCxnSpPr/>
            <p:nvPr/>
          </p:nvCxnSpPr>
          <p:spPr>
            <a:xfrm>
              <a:off x="4233333" y="3268667"/>
              <a:ext cx="2307167" cy="0"/>
            </a:xfrm>
            <a:prstGeom prst="line">
              <a:avLst/>
            </a:prstGeom>
            <a:ln w="19050">
              <a:solidFill>
                <a:srgbClr val="07F49E"/>
              </a:solidFill>
            </a:ln>
          </p:spPr>
          <p:style>
            <a:lnRef idx="1">
              <a:schemeClr val="accent1"/>
            </a:lnRef>
            <a:fillRef idx="0">
              <a:schemeClr val="accent1"/>
            </a:fillRef>
            <a:effectRef idx="0">
              <a:schemeClr val="accent1"/>
            </a:effectRef>
            <a:fontRef idx="minor">
              <a:schemeClr val="tx1"/>
            </a:fontRef>
          </p:style>
        </p:cxnSp>
      </p:grpSp>
      <p:sp>
        <p:nvSpPr>
          <p:cNvPr id="53" name="ZoneTexte 52">
            <a:extLst>
              <a:ext uri="{FF2B5EF4-FFF2-40B4-BE49-F238E27FC236}">
                <a16:creationId xmlns:a16="http://schemas.microsoft.com/office/drawing/2014/main" id="{879D6A54-C526-AAA5-C071-E8E28969E623}"/>
              </a:ext>
            </a:extLst>
          </p:cNvPr>
          <p:cNvSpPr txBox="1"/>
          <p:nvPr/>
        </p:nvSpPr>
        <p:spPr>
          <a:xfrm>
            <a:off x="6540500" y="3088733"/>
            <a:ext cx="5664200" cy="307777"/>
          </a:xfrm>
          <a:prstGeom prst="rect">
            <a:avLst/>
          </a:prstGeom>
          <a:noFill/>
        </p:spPr>
        <p:txBody>
          <a:bodyPr wrap="square" rtlCol="0">
            <a:spAutoFit/>
          </a:bodyPr>
          <a:lstStyle/>
          <a:p>
            <a:r>
              <a:rPr lang="fr-FR" sz="1400" i="1" dirty="0">
                <a:solidFill>
                  <a:srgbClr val="07F49E"/>
                </a:solidFill>
              </a:rPr>
              <a:t>Tous les coef sont significatifs</a:t>
            </a:r>
            <a:endParaRPr lang="en-US" sz="1400" i="1" dirty="0">
              <a:solidFill>
                <a:srgbClr val="07F49E"/>
              </a:solidFill>
            </a:endParaRPr>
          </a:p>
        </p:txBody>
      </p:sp>
      <p:sp>
        <p:nvSpPr>
          <p:cNvPr id="54" name="Rectangle 53">
            <a:extLst>
              <a:ext uri="{FF2B5EF4-FFF2-40B4-BE49-F238E27FC236}">
                <a16:creationId xmlns:a16="http://schemas.microsoft.com/office/drawing/2014/main" id="{42E7DE7B-9CDB-7952-8657-25706C021961}"/>
              </a:ext>
            </a:extLst>
          </p:cNvPr>
          <p:cNvSpPr/>
          <p:nvPr/>
        </p:nvSpPr>
        <p:spPr>
          <a:xfrm>
            <a:off x="1452033" y="3824340"/>
            <a:ext cx="524933" cy="635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eur droit avec flèche 57">
            <a:extLst>
              <a:ext uri="{FF2B5EF4-FFF2-40B4-BE49-F238E27FC236}">
                <a16:creationId xmlns:a16="http://schemas.microsoft.com/office/drawing/2014/main" id="{A489BAAC-9656-D194-D439-0D23E2CECDFE}"/>
              </a:ext>
            </a:extLst>
          </p:cNvPr>
          <p:cNvCxnSpPr>
            <a:cxnSpLocks/>
          </p:cNvCxnSpPr>
          <p:nvPr/>
        </p:nvCxnSpPr>
        <p:spPr>
          <a:xfrm>
            <a:off x="1976966" y="4470400"/>
            <a:ext cx="4649641"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DDDF259D-989A-F9DC-B98C-57FD473B77C2}"/>
              </a:ext>
            </a:extLst>
          </p:cNvPr>
          <p:cNvSpPr txBox="1"/>
          <p:nvPr/>
        </p:nvSpPr>
        <p:spPr>
          <a:xfrm>
            <a:off x="6583554" y="4290117"/>
            <a:ext cx="5664200" cy="307777"/>
          </a:xfrm>
          <a:prstGeom prst="rect">
            <a:avLst/>
          </a:prstGeom>
          <a:noFill/>
        </p:spPr>
        <p:txBody>
          <a:bodyPr wrap="square" rtlCol="0">
            <a:spAutoFit/>
          </a:bodyPr>
          <a:lstStyle/>
          <a:p>
            <a:r>
              <a:rPr lang="fr-FR" sz="1400" i="1" dirty="0">
                <a:solidFill>
                  <a:srgbClr val="FFC000"/>
                </a:solidFill>
              </a:rPr>
              <a:t>Unité de variation de la variable dépendante par rapport à l’indépendante</a:t>
            </a:r>
            <a:endParaRPr lang="en-US" sz="1400" i="1" dirty="0">
              <a:solidFill>
                <a:srgbClr val="FFC000"/>
              </a:solidFill>
            </a:endParaRPr>
          </a:p>
        </p:txBody>
      </p:sp>
      <p:sp>
        <p:nvSpPr>
          <p:cNvPr id="62" name="Accolade fermante 61">
            <a:extLst>
              <a:ext uri="{FF2B5EF4-FFF2-40B4-BE49-F238E27FC236}">
                <a16:creationId xmlns:a16="http://schemas.microsoft.com/office/drawing/2014/main" id="{14371EBF-2261-913C-50FE-C84A1C537AE3}"/>
              </a:ext>
            </a:extLst>
          </p:cNvPr>
          <p:cNvSpPr/>
          <p:nvPr/>
        </p:nvSpPr>
        <p:spPr>
          <a:xfrm>
            <a:off x="1369857" y="4597893"/>
            <a:ext cx="271834" cy="3077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ZoneTexte 64">
            <a:extLst>
              <a:ext uri="{FF2B5EF4-FFF2-40B4-BE49-F238E27FC236}">
                <a16:creationId xmlns:a16="http://schemas.microsoft.com/office/drawing/2014/main" id="{010B052A-A73E-CAAB-DF19-E7636D410143}"/>
              </a:ext>
            </a:extLst>
          </p:cNvPr>
          <p:cNvSpPr txBox="1"/>
          <p:nvPr/>
        </p:nvSpPr>
        <p:spPr>
          <a:xfrm>
            <a:off x="6036733" y="4453164"/>
            <a:ext cx="6357409" cy="307777"/>
          </a:xfrm>
          <a:prstGeom prst="rect">
            <a:avLst/>
          </a:prstGeom>
          <a:noFill/>
        </p:spPr>
        <p:txBody>
          <a:bodyPr wrap="square" rtlCol="0">
            <a:spAutoFit/>
          </a:bodyPr>
          <a:lstStyle/>
          <a:p>
            <a:r>
              <a:rPr lang="fr-FR" sz="1400" i="1" dirty="0">
                <a:solidFill>
                  <a:schemeClr val="accent4">
                    <a:lumMod val="50000"/>
                  </a:schemeClr>
                </a:solidFill>
                <a:latin typeface="+mj-lt"/>
              </a:rPr>
              <a:t>Les résidus sont relativement indépendants les uns des autres, pas d’autocorrélation </a:t>
            </a:r>
            <a:endParaRPr lang="en-US" sz="1400" i="1" dirty="0">
              <a:solidFill>
                <a:schemeClr val="accent4">
                  <a:lumMod val="50000"/>
                </a:schemeClr>
              </a:solidFill>
              <a:latin typeface="+mj-lt"/>
            </a:endParaRPr>
          </a:p>
        </p:txBody>
      </p:sp>
      <p:sp>
        <p:nvSpPr>
          <p:cNvPr id="66" name="ZoneTexte 65">
            <a:extLst>
              <a:ext uri="{FF2B5EF4-FFF2-40B4-BE49-F238E27FC236}">
                <a16:creationId xmlns:a16="http://schemas.microsoft.com/office/drawing/2014/main" id="{E53625D8-C668-4714-999B-85C3FDCE07A0}"/>
              </a:ext>
            </a:extLst>
          </p:cNvPr>
          <p:cNvSpPr txBox="1"/>
          <p:nvPr/>
        </p:nvSpPr>
        <p:spPr>
          <a:xfrm>
            <a:off x="5909732" y="4727794"/>
            <a:ext cx="5746752" cy="307777"/>
          </a:xfrm>
          <a:prstGeom prst="rect">
            <a:avLst/>
          </a:prstGeom>
          <a:noFill/>
        </p:spPr>
        <p:txBody>
          <a:bodyPr wrap="square" rtlCol="0">
            <a:spAutoFit/>
          </a:bodyPr>
          <a:lstStyle/>
          <a:p>
            <a:r>
              <a:rPr lang="fr-FR" sz="1400" i="1" dirty="0">
                <a:solidFill>
                  <a:srgbClr val="0070C0"/>
                </a:solidFill>
                <a:latin typeface="+mj-lt"/>
              </a:rPr>
              <a:t>Les données ne suivent probablement pas une distribution normale</a:t>
            </a:r>
            <a:endParaRPr lang="en-US" sz="1400" i="1" dirty="0">
              <a:solidFill>
                <a:srgbClr val="0070C0"/>
              </a:solidFill>
              <a:latin typeface="+mj-lt"/>
            </a:endParaRPr>
          </a:p>
        </p:txBody>
      </p:sp>
      <p:sp>
        <p:nvSpPr>
          <p:cNvPr id="68" name="ZoneTexte 67">
            <a:extLst>
              <a:ext uri="{FF2B5EF4-FFF2-40B4-BE49-F238E27FC236}">
                <a16:creationId xmlns:a16="http://schemas.microsoft.com/office/drawing/2014/main" id="{B1AD3B8B-5296-E027-1B43-26336E7B2E8A}"/>
              </a:ext>
            </a:extLst>
          </p:cNvPr>
          <p:cNvSpPr txBox="1"/>
          <p:nvPr/>
        </p:nvSpPr>
        <p:spPr>
          <a:xfrm>
            <a:off x="169128" y="6001033"/>
            <a:ext cx="4872566" cy="738664"/>
          </a:xfrm>
          <a:prstGeom prst="rect">
            <a:avLst/>
          </a:prstGeom>
          <a:noFill/>
        </p:spPr>
        <p:txBody>
          <a:bodyPr wrap="square" rtlCol="0">
            <a:spAutoFit/>
          </a:bodyPr>
          <a:lstStyle/>
          <a:p>
            <a:r>
              <a:rPr lang="fr-FR" sz="1400" i="1" dirty="0">
                <a:solidFill>
                  <a:srgbClr val="EF5D94"/>
                </a:solidFill>
                <a:latin typeface="+mj-lt"/>
              </a:rPr>
              <a:t>Les résidus sont légèrement plus pointus que la normale, mais dans l'ensemble, ils ont une forme assez similaire à une distribution normale.</a:t>
            </a:r>
            <a:endParaRPr lang="en-US" sz="1400" i="1" dirty="0">
              <a:solidFill>
                <a:srgbClr val="EF5D94"/>
              </a:solidFill>
              <a:latin typeface="+mj-lt"/>
            </a:endParaRPr>
          </a:p>
        </p:txBody>
      </p:sp>
      <p:grpSp>
        <p:nvGrpSpPr>
          <p:cNvPr id="95" name="Groupe 94">
            <a:extLst>
              <a:ext uri="{FF2B5EF4-FFF2-40B4-BE49-F238E27FC236}">
                <a16:creationId xmlns:a16="http://schemas.microsoft.com/office/drawing/2014/main" id="{E2035B33-9260-09CE-7254-ED29817E8AC8}"/>
              </a:ext>
            </a:extLst>
          </p:cNvPr>
          <p:cNvGrpSpPr/>
          <p:nvPr/>
        </p:nvGrpSpPr>
        <p:grpSpPr>
          <a:xfrm>
            <a:off x="67732" y="3588931"/>
            <a:ext cx="6558875" cy="1424626"/>
            <a:chOff x="67732" y="3588931"/>
            <a:chExt cx="6558875" cy="1424626"/>
          </a:xfrm>
        </p:grpSpPr>
        <p:cxnSp>
          <p:nvCxnSpPr>
            <p:cNvPr id="86" name="Connecteur droit 85">
              <a:extLst>
                <a:ext uri="{FF2B5EF4-FFF2-40B4-BE49-F238E27FC236}">
                  <a16:creationId xmlns:a16="http://schemas.microsoft.com/office/drawing/2014/main" id="{CD1BE8CF-54A9-8CDD-8F14-65298CA51CF9}"/>
                </a:ext>
              </a:extLst>
            </p:cNvPr>
            <p:cNvCxnSpPr>
              <a:cxnSpLocks/>
            </p:cNvCxnSpPr>
            <p:nvPr/>
          </p:nvCxnSpPr>
          <p:spPr>
            <a:xfrm>
              <a:off x="67732" y="5013557"/>
              <a:ext cx="2748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1420783E-D7F9-D302-1D40-D482F53E15C7}"/>
                </a:ext>
              </a:extLst>
            </p:cNvPr>
            <p:cNvCxnSpPr/>
            <p:nvPr/>
          </p:nvCxnSpPr>
          <p:spPr>
            <a:xfrm flipV="1">
              <a:off x="67732" y="3588931"/>
              <a:ext cx="0" cy="142462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5C938498-0893-2BD1-3FC0-9A1803B35CE0}"/>
                </a:ext>
              </a:extLst>
            </p:cNvPr>
            <p:cNvCxnSpPr>
              <a:endCxn id="6" idx="3"/>
            </p:cNvCxnSpPr>
            <p:nvPr/>
          </p:nvCxnSpPr>
          <p:spPr>
            <a:xfrm>
              <a:off x="67732" y="3588931"/>
              <a:ext cx="6558875"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6" name="ZoneTexte 95">
            <a:extLst>
              <a:ext uri="{FF2B5EF4-FFF2-40B4-BE49-F238E27FC236}">
                <a16:creationId xmlns:a16="http://schemas.microsoft.com/office/drawing/2014/main" id="{12EB0B1B-8C0F-0FE0-D9F6-7A1CF13E6EA3}"/>
              </a:ext>
            </a:extLst>
          </p:cNvPr>
          <p:cNvSpPr txBox="1"/>
          <p:nvPr/>
        </p:nvSpPr>
        <p:spPr>
          <a:xfrm>
            <a:off x="6626606" y="3372208"/>
            <a:ext cx="5565393" cy="738664"/>
          </a:xfrm>
          <a:prstGeom prst="rect">
            <a:avLst/>
          </a:prstGeom>
          <a:noFill/>
        </p:spPr>
        <p:txBody>
          <a:bodyPr wrap="square" rtlCol="0">
            <a:spAutoFit/>
          </a:bodyPr>
          <a:lstStyle/>
          <a:p>
            <a:r>
              <a:rPr lang="fr-FR" sz="1400" i="1" dirty="0">
                <a:latin typeface="+mj-lt"/>
              </a:rPr>
              <a:t>La forme globale de la distribution est plutôt symétrique. La majorité des données se situent autour de la moyenne et les valeurs extrêmes sont relativement rares </a:t>
            </a:r>
            <a:endParaRPr lang="en-US" sz="1400" i="1" dirty="0">
              <a:latin typeface="+mj-lt"/>
            </a:endParaRPr>
          </a:p>
        </p:txBody>
      </p:sp>
      <p:grpSp>
        <p:nvGrpSpPr>
          <p:cNvPr id="104" name="Groupe 103">
            <a:extLst>
              <a:ext uri="{FF2B5EF4-FFF2-40B4-BE49-F238E27FC236}">
                <a16:creationId xmlns:a16="http://schemas.microsoft.com/office/drawing/2014/main" id="{BFA13ADF-ED3E-4262-7A83-9C66BE416A24}"/>
              </a:ext>
            </a:extLst>
          </p:cNvPr>
          <p:cNvGrpSpPr/>
          <p:nvPr/>
        </p:nvGrpSpPr>
        <p:grpSpPr>
          <a:xfrm>
            <a:off x="342593" y="5909733"/>
            <a:ext cx="6197907" cy="491067"/>
            <a:chOff x="342593" y="5909733"/>
            <a:chExt cx="6197907" cy="491067"/>
          </a:xfrm>
        </p:grpSpPr>
        <p:sp>
          <p:nvSpPr>
            <p:cNvPr id="97" name="Rectangle 96">
              <a:extLst>
                <a:ext uri="{FF2B5EF4-FFF2-40B4-BE49-F238E27FC236}">
                  <a16:creationId xmlns:a16="http://schemas.microsoft.com/office/drawing/2014/main" id="{96949EE8-D997-235E-32D2-40B594A65B38}"/>
                </a:ext>
              </a:extLst>
            </p:cNvPr>
            <p:cNvSpPr/>
            <p:nvPr/>
          </p:nvSpPr>
          <p:spPr>
            <a:xfrm>
              <a:off x="342593" y="5909733"/>
              <a:ext cx="3670607" cy="159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Connecteur droit 98">
              <a:extLst>
                <a:ext uri="{FF2B5EF4-FFF2-40B4-BE49-F238E27FC236}">
                  <a16:creationId xmlns:a16="http://schemas.microsoft.com/office/drawing/2014/main" id="{D74A3E1A-B4A8-54B2-7875-0CF352629A0C}"/>
                </a:ext>
              </a:extLst>
            </p:cNvPr>
            <p:cNvCxnSpPr/>
            <p:nvPr/>
          </p:nvCxnSpPr>
          <p:spPr>
            <a:xfrm>
              <a:off x="4013200" y="6069448"/>
              <a:ext cx="20235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370DFBAB-71A6-029D-9E8A-0DD0D85AD7FA}"/>
                </a:ext>
              </a:extLst>
            </p:cNvPr>
            <p:cNvCxnSpPr/>
            <p:nvPr/>
          </p:nvCxnSpPr>
          <p:spPr>
            <a:xfrm>
              <a:off x="6036733" y="6069448"/>
              <a:ext cx="0" cy="33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2512CBD-576A-AE50-764B-0BEE14F308A5}"/>
                </a:ext>
              </a:extLst>
            </p:cNvPr>
            <p:cNvCxnSpPr/>
            <p:nvPr/>
          </p:nvCxnSpPr>
          <p:spPr>
            <a:xfrm>
              <a:off x="6036733" y="6400800"/>
              <a:ext cx="503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ZoneTexte 104">
            <a:extLst>
              <a:ext uri="{FF2B5EF4-FFF2-40B4-BE49-F238E27FC236}">
                <a16:creationId xmlns:a16="http://schemas.microsoft.com/office/drawing/2014/main" id="{DD794A67-F13B-AAAA-E41E-EF66A962214E}"/>
              </a:ext>
            </a:extLst>
          </p:cNvPr>
          <p:cNvSpPr txBox="1"/>
          <p:nvPr/>
        </p:nvSpPr>
        <p:spPr>
          <a:xfrm>
            <a:off x="6583554" y="6241656"/>
            <a:ext cx="3939790" cy="307777"/>
          </a:xfrm>
          <a:prstGeom prst="rect">
            <a:avLst/>
          </a:prstGeom>
          <a:noFill/>
        </p:spPr>
        <p:txBody>
          <a:bodyPr wrap="square" rtlCol="0">
            <a:spAutoFit/>
          </a:bodyPr>
          <a:lstStyle/>
          <a:p>
            <a:r>
              <a:rPr lang="fr-FR" sz="1400" dirty="0">
                <a:solidFill>
                  <a:schemeClr val="accent5">
                    <a:lumMod val="50000"/>
                  </a:schemeClr>
                </a:solidFill>
                <a:latin typeface="+mj-lt"/>
              </a:rPr>
              <a:t>Hypothèse de présence de multicollinéarité</a:t>
            </a:r>
            <a:endParaRPr lang="en-US" sz="1400" dirty="0">
              <a:solidFill>
                <a:schemeClr val="accent5">
                  <a:lumMod val="50000"/>
                </a:schemeClr>
              </a:solidFill>
              <a:latin typeface="+mj-lt"/>
            </a:endParaRPr>
          </a:p>
        </p:txBody>
      </p:sp>
      <p:sp>
        <p:nvSpPr>
          <p:cNvPr id="8" name="ZoneTexte 7">
            <a:extLst>
              <a:ext uri="{FF2B5EF4-FFF2-40B4-BE49-F238E27FC236}">
                <a16:creationId xmlns:a16="http://schemas.microsoft.com/office/drawing/2014/main" id="{452E28B2-13FF-1FE7-4B27-FB59D3EE6F81}"/>
              </a:ext>
            </a:extLst>
          </p:cNvPr>
          <p:cNvSpPr txBox="1"/>
          <p:nvPr/>
        </p:nvSpPr>
        <p:spPr>
          <a:xfrm>
            <a:off x="1431072" y="4512350"/>
            <a:ext cx="1066390" cy="461665"/>
          </a:xfrm>
          <a:prstGeom prst="rect">
            <a:avLst/>
          </a:prstGeom>
          <a:noFill/>
        </p:spPr>
        <p:txBody>
          <a:bodyPr wrap="square" rtlCol="0">
            <a:spAutoFit/>
          </a:bodyPr>
          <a:lstStyle/>
          <a:p>
            <a:pPr algn="ctr"/>
            <a:r>
              <a:rPr lang="fr-FR" sz="1200" dirty="0">
                <a:solidFill>
                  <a:schemeClr val="accent5">
                    <a:lumMod val="50000"/>
                  </a:schemeClr>
                </a:solidFill>
                <a:latin typeface="+mj-lt"/>
              </a:rPr>
              <a:t>Distrib</a:t>
            </a:r>
          </a:p>
          <a:p>
            <a:pPr algn="ctr"/>
            <a:r>
              <a:rPr lang="fr-FR" sz="1200" dirty="0">
                <a:solidFill>
                  <a:schemeClr val="accent5">
                    <a:lumMod val="50000"/>
                  </a:schemeClr>
                </a:solidFill>
                <a:latin typeface="+mj-lt"/>
              </a:rPr>
              <a:t>Non normale</a:t>
            </a:r>
            <a:endParaRPr lang="en-US" sz="1200" dirty="0">
              <a:solidFill>
                <a:schemeClr val="accent5">
                  <a:lumMod val="50000"/>
                </a:schemeClr>
              </a:solidFill>
              <a:latin typeface="+mj-lt"/>
            </a:endParaRPr>
          </a:p>
        </p:txBody>
      </p:sp>
    </p:spTree>
    <p:extLst>
      <p:ext uri="{BB962C8B-B14F-4D97-AF65-F5344CB8AC3E}">
        <p14:creationId xmlns:p14="http://schemas.microsoft.com/office/powerpoint/2010/main" val="276359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down)">
                                      <p:cBhvr>
                                        <p:cTn id="10" dur="500"/>
                                        <p:tgtEl>
                                          <p:spTgt spid="5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ppt_x"/>
                                          </p:val>
                                        </p:tav>
                                        <p:tav tm="100000">
                                          <p:val>
                                            <p:strVal val="#ppt_x"/>
                                          </p:val>
                                        </p:tav>
                                      </p:tavLst>
                                    </p:anim>
                                    <p:anim calcmode="lin" valueType="num">
                                      <p:cBhvr additive="base">
                                        <p:cTn id="47" dur="500" fill="hold"/>
                                        <p:tgtEl>
                                          <p:spTgt spid="54"/>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 calcmode="lin" valueType="num">
                                      <p:cBhvr additive="base">
                                        <p:cTn id="50" dur="500" fill="hold"/>
                                        <p:tgtEl>
                                          <p:spTgt spid="58"/>
                                        </p:tgtEl>
                                        <p:attrNameLst>
                                          <p:attrName>ppt_x</p:attrName>
                                        </p:attrNameLst>
                                      </p:cBhvr>
                                      <p:tavLst>
                                        <p:tav tm="0">
                                          <p:val>
                                            <p:strVal val="#ppt_x"/>
                                          </p:val>
                                        </p:tav>
                                        <p:tav tm="100000">
                                          <p:val>
                                            <p:strVal val="#ppt_x"/>
                                          </p:val>
                                        </p:tav>
                                      </p:tavLst>
                                    </p:anim>
                                    <p:anim calcmode="lin" valueType="num">
                                      <p:cBhvr additive="base">
                                        <p:cTn id="51" dur="500" fill="hold"/>
                                        <p:tgtEl>
                                          <p:spTgt spid="5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additive="base">
                                        <p:cTn id="54" dur="500" fill="hold"/>
                                        <p:tgtEl>
                                          <p:spTgt spid="60"/>
                                        </p:tgtEl>
                                        <p:attrNameLst>
                                          <p:attrName>ppt_x</p:attrName>
                                        </p:attrNameLst>
                                      </p:cBhvr>
                                      <p:tavLst>
                                        <p:tav tm="0">
                                          <p:val>
                                            <p:strVal val="#ppt_x"/>
                                          </p:val>
                                        </p:tav>
                                        <p:tav tm="100000">
                                          <p:val>
                                            <p:strVal val="#ppt_x"/>
                                          </p:val>
                                        </p:tav>
                                      </p:tavLst>
                                    </p:anim>
                                    <p:anim calcmode="lin" valueType="num">
                                      <p:cBhvr additive="base">
                                        <p:cTn id="5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wipe(down)">
                                      <p:cBhvr>
                                        <p:cTn id="60" dur="500"/>
                                        <p:tgtEl>
                                          <p:spTgt spid="6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down)">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down)">
                                      <p:cBhvr>
                                        <p:cTn id="74" dur="500"/>
                                        <p:tgtEl>
                                          <p:spTgt spid="9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wipe(down)">
                                      <p:cBhvr>
                                        <p:cTn id="77" dur="500"/>
                                        <p:tgtEl>
                                          <p:spTgt spid="96"/>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77"/>
                                        </p:tgtEl>
                                        <p:attrNameLst>
                                          <p:attrName>style.visibility</p:attrName>
                                        </p:attrNameLst>
                                      </p:cBhvr>
                                      <p:to>
                                        <p:strVal val="visible"/>
                                      </p:to>
                                    </p:set>
                                    <p:anim calcmode="lin" valueType="num">
                                      <p:cBhvr additive="base">
                                        <p:cTn id="82" dur="500" fill="hold"/>
                                        <p:tgtEl>
                                          <p:spTgt spid="77"/>
                                        </p:tgtEl>
                                        <p:attrNameLst>
                                          <p:attrName>ppt_x</p:attrName>
                                        </p:attrNameLst>
                                      </p:cBhvr>
                                      <p:tavLst>
                                        <p:tav tm="0">
                                          <p:val>
                                            <p:strVal val="#ppt_x"/>
                                          </p:val>
                                        </p:tav>
                                        <p:tav tm="100000">
                                          <p:val>
                                            <p:strVal val="#ppt_x"/>
                                          </p:val>
                                        </p:tav>
                                      </p:tavLst>
                                    </p:anim>
                                    <p:anim calcmode="lin" valueType="num">
                                      <p:cBhvr additive="base">
                                        <p:cTn id="83" dur="500" fill="hold"/>
                                        <p:tgtEl>
                                          <p:spTgt spid="77"/>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additive="base">
                                        <p:cTn id="86" dur="500" fill="hold"/>
                                        <p:tgtEl>
                                          <p:spTgt spid="68"/>
                                        </p:tgtEl>
                                        <p:attrNameLst>
                                          <p:attrName>ppt_x</p:attrName>
                                        </p:attrNameLst>
                                      </p:cBhvr>
                                      <p:tavLst>
                                        <p:tav tm="0">
                                          <p:val>
                                            <p:strVal val="#ppt_x"/>
                                          </p:val>
                                        </p:tav>
                                        <p:tav tm="100000">
                                          <p:val>
                                            <p:strVal val="#ppt_x"/>
                                          </p:val>
                                        </p:tav>
                                      </p:tavLst>
                                    </p:anim>
                                    <p:anim calcmode="lin" valueType="num">
                                      <p:cBhvr additive="base">
                                        <p:cTn id="8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additive="base">
                                        <p:cTn id="92" dur="500" fill="hold"/>
                                        <p:tgtEl>
                                          <p:spTgt spid="65"/>
                                        </p:tgtEl>
                                        <p:attrNameLst>
                                          <p:attrName>ppt_x</p:attrName>
                                        </p:attrNameLst>
                                      </p:cBhvr>
                                      <p:tavLst>
                                        <p:tav tm="0">
                                          <p:val>
                                            <p:strVal val="#ppt_x"/>
                                          </p:val>
                                        </p:tav>
                                        <p:tav tm="100000">
                                          <p:val>
                                            <p:strVal val="#ppt_x"/>
                                          </p:val>
                                        </p:tav>
                                      </p:tavLst>
                                    </p:anim>
                                    <p:anim calcmode="lin" valueType="num">
                                      <p:cBhvr additive="base">
                                        <p:cTn id="93" dur="500" fill="hold"/>
                                        <p:tgtEl>
                                          <p:spTgt spid="65"/>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40"/>
                                        </p:tgtEl>
                                        <p:attrNameLst>
                                          <p:attrName>style.visibility</p:attrName>
                                        </p:attrNameLst>
                                      </p:cBhvr>
                                      <p:to>
                                        <p:strVal val="visible"/>
                                      </p:to>
                                    </p:set>
                                    <p:anim calcmode="lin" valueType="num">
                                      <p:cBhvr additive="base">
                                        <p:cTn id="96" dur="500" fill="hold"/>
                                        <p:tgtEl>
                                          <p:spTgt spid="40"/>
                                        </p:tgtEl>
                                        <p:attrNameLst>
                                          <p:attrName>ppt_x</p:attrName>
                                        </p:attrNameLst>
                                      </p:cBhvr>
                                      <p:tavLst>
                                        <p:tav tm="0">
                                          <p:val>
                                            <p:strVal val="#ppt_x"/>
                                          </p:val>
                                        </p:tav>
                                        <p:tav tm="100000">
                                          <p:val>
                                            <p:strVal val="#ppt_x"/>
                                          </p:val>
                                        </p:tav>
                                      </p:tavLst>
                                    </p:anim>
                                    <p:anim calcmode="lin" valueType="num">
                                      <p:cBhvr additive="base">
                                        <p:cTn id="97" dur="500" fill="hold"/>
                                        <p:tgtEl>
                                          <p:spTgt spid="40"/>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additive="base">
                                        <p:cTn id="100" dur="500" fill="hold"/>
                                        <p:tgtEl>
                                          <p:spTgt spid="31"/>
                                        </p:tgtEl>
                                        <p:attrNameLst>
                                          <p:attrName>ppt_x</p:attrName>
                                        </p:attrNameLst>
                                      </p:cBhvr>
                                      <p:tavLst>
                                        <p:tav tm="0">
                                          <p:val>
                                            <p:strVal val="#ppt_x"/>
                                          </p:val>
                                        </p:tav>
                                        <p:tav tm="100000">
                                          <p:val>
                                            <p:strVal val="#ppt_x"/>
                                          </p:val>
                                        </p:tav>
                                      </p:tavLst>
                                    </p:anim>
                                    <p:anim calcmode="lin" valueType="num">
                                      <p:cBhvr additive="base">
                                        <p:cTn id="10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105"/>
                                        </p:tgtEl>
                                        <p:attrNameLst>
                                          <p:attrName>style.visibility</p:attrName>
                                        </p:attrNameLst>
                                      </p:cBhvr>
                                      <p:to>
                                        <p:strVal val="visible"/>
                                      </p:to>
                                    </p:set>
                                    <p:anim calcmode="lin" valueType="num">
                                      <p:cBhvr additive="base">
                                        <p:cTn id="106" dur="500" fill="hold"/>
                                        <p:tgtEl>
                                          <p:spTgt spid="105"/>
                                        </p:tgtEl>
                                        <p:attrNameLst>
                                          <p:attrName>ppt_x</p:attrName>
                                        </p:attrNameLst>
                                      </p:cBhvr>
                                      <p:tavLst>
                                        <p:tav tm="0">
                                          <p:val>
                                            <p:strVal val="#ppt_x"/>
                                          </p:val>
                                        </p:tav>
                                        <p:tav tm="100000">
                                          <p:val>
                                            <p:strVal val="#ppt_x"/>
                                          </p:val>
                                        </p:tav>
                                      </p:tavLst>
                                    </p:anim>
                                    <p:anim calcmode="lin" valueType="num">
                                      <p:cBhvr additive="base">
                                        <p:cTn id="107" dur="500" fill="hold"/>
                                        <p:tgtEl>
                                          <p:spTgt spid="105"/>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104"/>
                                        </p:tgtEl>
                                        <p:attrNameLst>
                                          <p:attrName>style.visibility</p:attrName>
                                        </p:attrNameLst>
                                      </p:cBhvr>
                                      <p:to>
                                        <p:strVal val="visible"/>
                                      </p:to>
                                    </p:set>
                                    <p:anim calcmode="lin" valueType="num">
                                      <p:cBhvr additive="base">
                                        <p:cTn id="110" dur="500" fill="hold"/>
                                        <p:tgtEl>
                                          <p:spTgt spid="104"/>
                                        </p:tgtEl>
                                        <p:attrNameLst>
                                          <p:attrName>ppt_x</p:attrName>
                                        </p:attrNameLst>
                                      </p:cBhvr>
                                      <p:tavLst>
                                        <p:tav tm="0">
                                          <p:val>
                                            <p:strVal val="#ppt_x"/>
                                          </p:val>
                                        </p:tav>
                                        <p:tav tm="100000">
                                          <p:val>
                                            <p:strVal val="#ppt_x"/>
                                          </p:val>
                                        </p:tav>
                                      </p:tavLst>
                                    </p:anim>
                                    <p:anim calcmode="lin" valueType="num">
                                      <p:cBhvr additive="base">
                                        <p:cTn id="111"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8" grpId="0" animBg="1"/>
      <p:bldP spid="44" grpId="0"/>
      <p:bldP spid="45" grpId="0"/>
      <p:bldP spid="46" grpId="0"/>
      <p:bldP spid="53" grpId="0"/>
      <p:bldP spid="54" grpId="0" animBg="1"/>
      <p:bldP spid="60" grpId="0"/>
      <p:bldP spid="62" grpId="0" animBg="1"/>
      <p:bldP spid="65" grpId="0"/>
      <p:bldP spid="66" grpId="0"/>
      <p:bldP spid="68" grpId="0"/>
      <p:bldP spid="96" grpId="0"/>
      <p:bldP spid="10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851C0D8-0C54-30CA-DA91-7AAE2D75234C}"/>
              </a:ext>
            </a:extLst>
          </p:cNvPr>
          <p:cNvSpPr txBox="1"/>
          <p:nvPr/>
        </p:nvSpPr>
        <p:spPr>
          <a:xfrm>
            <a:off x="304800" y="175989"/>
            <a:ext cx="7188200"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mj-lt"/>
              </a:rPr>
              <a:t>Métriques MAE et RMSE</a:t>
            </a:r>
            <a:endParaRPr lang="en-US" sz="1600" dirty="0">
              <a:latin typeface="+mj-lt"/>
            </a:endParaRPr>
          </a:p>
        </p:txBody>
      </p:sp>
      <p:grpSp>
        <p:nvGrpSpPr>
          <p:cNvPr id="10" name="Groupe 9">
            <a:extLst>
              <a:ext uri="{FF2B5EF4-FFF2-40B4-BE49-F238E27FC236}">
                <a16:creationId xmlns:a16="http://schemas.microsoft.com/office/drawing/2014/main" id="{B2C0941C-C8A0-7134-C7BA-3D5232ABC12F}"/>
              </a:ext>
            </a:extLst>
          </p:cNvPr>
          <p:cNvGrpSpPr/>
          <p:nvPr/>
        </p:nvGrpSpPr>
        <p:grpSpPr>
          <a:xfrm>
            <a:off x="158836" y="623486"/>
            <a:ext cx="7130880" cy="5166990"/>
            <a:chOff x="143933" y="836801"/>
            <a:chExt cx="5303980" cy="3396531"/>
          </a:xfrm>
        </p:grpSpPr>
        <p:pic>
          <p:nvPicPr>
            <p:cNvPr id="4" name="Image 3">
              <a:extLst>
                <a:ext uri="{FF2B5EF4-FFF2-40B4-BE49-F238E27FC236}">
                  <a16:creationId xmlns:a16="http://schemas.microsoft.com/office/drawing/2014/main" id="{87F308BF-2107-F6FB-4526-7EE10D58CC88}"/>
                </a:ext>
              </a:extLst>
            </p:cNvPr>
            <p:cNvPicPr>
              <a:picLocks noChangeAspect="1"/>
            </p:cNvPicPr>
            <p:nvPr/>
          </p:nvPicPr>
          <p:blipFill>
            <a:blip r:embed="rId2"/>
            <a:stretch>
              <a:fillRect/>
            </a:stretch>
          </p:blipFill>
          <p:spPr>
            <a:xfrm>
              <a:off x="143933" y="836801"/>
              <a:ext cx="5303980" cy="3396531"/>
            </a:xfrm>
            <a:prstGeom prst="rect">
              <a:avLst/>
            </a:prstGeom>
          </p:spPr>
        </p:pic>
        <p:cxnSp>
          <p:nvCxnSpPr>
            <p:cNvPr id="8" name="Connecteur droit 7">
              <a:extLst>
                <a:ext uri="{FF2B5EF4-FFF2-40B4-BE49-F238E27FC236}">
                  <a16:creationId xmlns:a16="http://schemas.microsoft.com/office/drawing/2014/main" id="{C492DE86-0D8E-D2F2-B9F6-71992255854B}"/>
                </a:ext>
              </a:extLst>
            </p:cNvPr>
            <p:cNvCxnSpPr/>
            <p:nvPr/>
          </p:nvCxnSpPr>
          <p:spPr>
            <a:xfrm>
              <a:off x="5447913" y="965200"/>
              <a:ext cx="0" cy="259926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3FF1407B-3A3C-B4AA-5BD4-1BF453F30722}"/>
              </a:ext>
            </a:extLst>
          </p:cNvPr>
          <p:cNvSpPr/>
          <p:nvPr/>
        </p:nvSpPr>
        <p:spPr>
          <a:xfrm>
            <a:off x="2895600" y="5208188"/>
            <a:ext cx="571500" cy="182962"/>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CD3DF0-2196-78A9-B741-0EAA3EEFA2F0}"/>
              </a:ext>
            </a:extLst>
          </p:cNvPr>
          <p:cNvSpPr/>
          <p:nvPr/>
        </p:nvSpPr>
        <p:spPr>
          <a:xfrm>
            <a:off x="2895599" y="5450437"/>
            <a:ext cx="695325" cy="182962"/>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ccolade fermante 12">
            <a:extLst>
              <a:ext uri="{FF2B5EF4-FFF2-40B4-BE49-F238E27FC236}">
                <a16:creationId xmlns:a16="http://schemas.microsoft.com/office/drawing/2014/main" id="{25852634-7721-9EE8-1423-D297A1CB3FF2}"/>
              </a:ext>
            </a:extLst>
          </p:cNvPr>
          <p:cNvSpPr/>
          <p:nvPr/>
        </p:nvSpPr>
        <p:spPr>
          <a:xfrm>
            <a:off x="3813174" y="5208189"/>
            <a:ext cx="171452" cy="511116"/>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ZoneTexte 13">
            <a:extLst>
              <a:ext uri="{FF2B5EF4-FFF2-40B4-BE49-F238E27FC236}">
                <a16:creationId xmlns:a16="http://schemas.microsoft.com/office/drawing/2014/main" id="{79D39DD8-11FA-95F2-B402-B066EF786A1C}"/>
              </a:ext>
            </a:extLst>
          </p:cNvPr>
          <p:cNvSpPr txBox="1"/>
          <p:nvPr/>
        </p:nvSpPr>
        <p:spPr>
          <a:xfrm>
            <a:off x="6096000" y="5077233"/>
            <a:ext cx="5819775" cy="830997"/>
          </a:xfrm>
          <a:prstGeom prst="rect">
            <a:avLst/>
          </a:prstGeom>
          <a:noFill/>
          <a:ln>
            <a:solidFill>
              <a:srgbClr val="FFFF00"/>
            </a:solidFill>
          </a:ln>
        </p:spPr>
        <p:txBody>
          <a:bodyPr wrap="square" rtlCol="0">
            <a:spAutoFit/>
          </a:bodyPr>
          <a:lstStyle/>
          <a:p>
            <a:r>
              <a:rPr lang="fr-FR" sz="1200" b="0" i="0" dirty="0">
                <a:solidFill>
                  <a:srgbClr val="374151"/>
                </a:solidFill>
                <a:effectLst/>
                <a:latin typeface="+mj-lt"/>
              </a:rPr>
              <a:t>Ces valeurs indiquent que les prédictions du modèle ont une erreur moyenne de 0.34 unités et une erreur quadratique moyenne de 0.44 unités par rapport aux valeurs réelles. Plus les résultats sont proches de 0 plus le modèle est performant, s'agissant de remplacer 2% du </a:t>
            </a:r>
            <a:r>
              <a:rPr lang="fr-FR" sz="1200" dirty="0">
                <a:solidFill>
                  <a:srgbClr val="374151"/>
                </a:solidFill>
                <a:latin typeface="+mj-lt"/>
              </a:rPr>
              <a:t>D</a:t>
            </a:r>
            <a:r>
              <a:rPr lang="fr-FR" sz="1200" b="0" i="0" dirty="0">
                <a:solidFill>
                  <a:srgbClr val="374151"/>
                </a:solidFill>
                <a:effectLst/>
                <a:latin typeface="+mj-lt"/>
              </a:rPr>
              <a:t>ata frame ces résultats sont acceptables</a:t>
            </a:r>
            <a:endParaRPr lang="en-US" sz="1200" dirty="0">
              <a:latin typeface="+mj-lt"/>
            </a:endParaRPr>
          </a:p>
        </p:txBody>
      </p:sp>
      <p:cxnSp>
        <p:nvCxnSpPr>
          <p:cNvPr id="19" name="Connecteur droit 18">
            <a:extLst>
              <a:ext uri="{FF2B5EF4-FFF2-40B4-BE49-F238E27FC236}">
                <a16:creationId xmlns:a16="http://schemas.microsoft.com/office/drawing/2014/main" id="{6FB92914-FE2F-9B41-DCDB-90046674EBA1}"/>
              </a:ext>
            </a:extLst>
          </p:cNvPr>
          <p:cNvCxnSpPr>
            <a:cxnSpLocks/>
          </p:cNvCxnSpPr>
          <p:nvPr/>
        </p:nvCxnSpPr>
        <p:spPr>
          <a:xfrm>
            <a:off x="4049752" y="5463747"/>
            <a:ext cx="2046248" cy="2898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521DE372-908F-6D84-3A7D-13260DF38E29}"/>
              </a:ext>
            </a:extLst>
          </p:cNvPr>
          <p:cNvSpPr txBox="1"/>
          <p:nvPr/>
        </p:nvSpPr>
        <p:spPr>
          <a:xfrm>
            <a:off x="0" y="76077"/>
            <a:ext cx="7188200" cy="369332"/>
          </a:xfrm>
          <a:prstGeom prst="rect">
            <a:avLst/>
          </a:prstGeom>
          <a:noFill/>
        </p:spPr>
        <p:txBody>
          <a:bodyPr wrap="square" rtlCol="0">
            <a:spAutoFit/>
          </a:bodyPr>
          <a:lstStyle/>
          <a:p>
            <a:r>
              <a:rPr lang="fr-FR" dirty="0">
                <a:latin typeface="+mj-lt"/>
              </a:rPr>
              <a:t>3 - Evaluation du modèle </a:t>
            </a:r>
            <a:endParaRPr lang="en-US" dirty="0">
              <a:latin typeface="+mj-lt"/>
            </a:endParaRPr>
          </a:p>
        </p:txBody>
      </p:sp>
      <p:pic>
        <p:nvPicPr>
          <p:cNvPr id="4" name="Image 3">
            <a:extLst>
              <a:ext uri="{FF2B5EF4-FFF2-40B4-BE49-F238E27FC236}">
                <a16:creationId xmlns:a16="http://schemas.microsoft.com/office/drawing/2014/main" id="{D5FB18A4-57E9-EDEC-7985-68840D9B4C60}"/>
              </a:ext>
            </a:extLst>
          </p:cNvPr>
          <p:cNvPicPr>
            <a:picLocks noChangeAspect="1"/>
          </p:cNvPicPr>
          <p:nvPr/>
        </p:nvPicPr>
        <p:blipFill>
          <a:blip r:embed="rId2"/>
          <a:stretch>
            <a:fillRect/>
          </a:stretch>
        </p:blipFill>
        <p:spPr>
          <a:xfrm>
            <a:off x="358186" y="1308363"/>
            <a:ext cx="8664691" cy="960203"/>
          </a:xfrm>
          <a:prstGeom prst="rect">
            <a:avLst/>
          </a:prstGeom>
        </p:spPr>
      </p:pic>
      <p:sp>
        <p:nvSpPr>
          <p:cNvPr id="5" name="ZoneTexte 4">
            <a:extLst>
              <a:ext uri="{FF2B5EF4-FFF2-40B4-BE49-F238E27FC236}">
                <a16:creationId xmlns:a16="http://schemas.microsoft.com/office/drawing/2014/main" id="{346A75D4-C6D1-798F-4FA5-A0FD5499A5C2}"/>
              </a:ext>
            </a:extLst>
          </p:cNvPr>
          <p:cNvSpPr txBox="1"/>
          <p:nvPr/>
        </p:nvSpPr>
        <p:spPr>
          <a:xfrm>
            <a:off x="660400" y="768656"/>
            <a:ext cx="7188200"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mj-lt"/>
              </a:rPr>
              <a:t>Utilisation du nouveau modèle</a:t>
            </a:r>
            <a:endParaRPr lang="en-US" sz="1600" dirty="0">
              <a:latin typeface="+mj-lt"/>
            </a:endParaRPr>
          </a:p>
        </p:txBody>
      </p:sp>
      <p:sp>
        <p:nvSpPr>
          <p:cNvPr id="6" name="ZoneTexte 5">
            <a:extLst>
              <a:ext uri="{FF2B5EF4-FFF2-40B4-BE49-F238E27FC236}">
                <a16:creationId xmlns:a16="http://schemas.microsoft.com/office/drawing/2014/main" id="{D4D197D4-0C34-9987-DA66-EDE7EBD576CD}"/>
              </a:ext>
            </a:extLst>
          </p:cNvPr>
          <p:cNvSpPr txBox="1"/>
          <p:nvPr/>
        </p:nvSpPr>
        <p:spPr>
          <a:xfrm>
            <a:off x="660400" y="2628645"/>
            <a:ext cx="7188200"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mj-lt"/>
              </a:rPr>
              <a:t>Multi colinéarité</a:t>
            </a:r>
            <a:endParaRPr lang="en-US" sz="1600" dirty="0">
              <a:latin typeface="+mj-lt"/>
            </a:endParaRPr>
          </a:p>
        </p:txBody>
      </p:sp>
      <p:pic>
        <p:nvPicPr>
          <p:cNvPr id="8" name="Image 7">
            <a:extLst>
              <a:ext uri="{FF2B5EF4-FFF2-40B4-BE49-F238E27FC236}">
                <a16:creationId xmlns:a16="http://schemas.microsoft.com/office/drawing/2014/main" id="{B7584842-922A-1DAC-DBC1-18096B619B5D}"/>
              </a:ext>
            </a:extLst>
          </p:cNvPr>
          <p:cNvPicPr>
            <a:picLocks noChangeAspect="1"/>
          </p:cNvPicPr>
          <p:nvPr/>
        </p:nvPicPr>
        <p:blipFill>
          <a:blip r:embed="rId3"/>
          <a:stretch>
            <a:fillRect/>
          </a:stretch>
        </p:blipFill>
        <p:spPr>
          <a:xfrm>
            <a:off x="321992" y="3149726"/>
            <a:ext cx="8657070" cy="2263336"/>
          </a:xfrm>
          <a:prstGeom prst="rect">
            <a:avLst/>
          </a:prstGeom>
        </p:spPr>
      </p:pic>
      <p:sp>
        <p:nvSpPr>
          <p:cNvPr id="9" name="Accolade fermante 8">
            <a:extLst>
              <a:ext uri="{FF2B5EF4-FFF2-40B4-BE49-F238E27FC236}">
                <a16:creationId xmlns:a16="http://schemas.microsoft.com/office/drawing/2014/main" id="{1C7E5925-1A15-A3B4-7121-E8B55BB46B25}"/>
              </a:ext>
            </a:extLst>
          </p:cNvPr>
          <p:cNvSpPr/>
          <p:nvPr/>
        </p:nvSpPr>
        <p:spPr>
          <a:xfrm>
            <a:off x="3018789" y="4617283"/>
            <a:ext cx="169333" cy="711200"/>
          </a:xfrm>
          <a:prstGeom prst="rightBrace">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ZoneTexte 11">
            <a:extLst>
              <a:ext uri="{FF2B5EF4-FFF2-40B4-BE49-F238E27FC236}">
                <a16:creationId xmlns:a16="http://schemas.microsoft.com/office/drawing/2014/main" id="{6E51D42F-2768-C577-B704-29931F100EA6}"/>
              </a:ext>
            </a:extLst>
          </p:cNvPr>
          <p:cNvSpPr txBox="1"/>
          <p:nvPr/>
        </p:nvSpPr>
        <p:spPr>
          <a:xfrm>
            <a:off x="3301999" y="4818994"/>
            <a:ext cx="8101119" cy="307777"/>
          </a:xfrm>
          <a:prstGeom prst="rect">
            <a:avLst/>
          </a:prstGeom>
          <a:noFill/>
        </p:spPr>
        <p:txBody>
          <a:bodyPr wrap="square" rtlCol="0">
            <a:spAutoFit/>
          </a:bodyPr>
          <a:lstStyle/>
          <a:p>
            <a:r>
              <a:rPr lang="fr-FR" sz="1400" b="0" i="0" dirty="0">
                <a:solidFill>
                  <a:srgbClr val="FFC000"/>
                </a:solidFill>
                <a:effectLst/>
                <a:latin typeface="Helvetica Neue"/>
              </a:rPr>
              <a:t>Tous les coefficients sont inférieurs à 5, il n'y a donc pas de problème de colinéarité</a:t>
            </a:r>
            <a:endParaRPr lang="en-US" sz="1400" dirty="0">
              <a:solidFill>
                <a:srgbClr val="FFC000"/>
              </a:solidFill>
            </a:endParaRPr>
          </a:p>
        </p:txBody>
      </p:sp>
    </p:spTree>
    <p:extLst>
      <p:ext uri="{BB962C8B-B14F-4D97-AF65-F5344CB8AC3E}">
        <p14:creationId xmlns:p14="http://schemas.microsoft.com/office/powerpoint/2010/main" val="3080975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8BBFF2-9933-A5D5-3470-5CAABAC99CAE}"/>
              </a:ext>
            </a:extLst>
          </p:cNvPr>
          <p:cNvSpPr txBox="1"/>
          <p:nvPr/>
        </p:nvSpPr>
        <p:spPr>
          <a:xfrm>
            <a:off x="228600" y="82855"/>
            <a:ext cx="7188200"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mj-lt"/>
              </a:rPr>
              <a:t>Etude des résidus</a:t>
            </a:r>
            <a:endParaRPr lang="en-US" sz="1600" dirty="0">
              <a:latin typeface="+mj-lt"/>
            </a:endParaRPr>
          </a:p>
        </p:txBody>
      </p:sp>
      <p:pic>
        <p:nvPicPr>
          <p:cNvPr id="4" name="Image 3">
            <a:extLst>
              <a:ext uri="{FF2B5EF4-FFF2-40B4-BE49-F238E27FC236}">
                <a16:creationId xmlns:a16="http://schemas.microsoft.com/office/drawing/2014/main" id="{2B51E037-6F48-A32F-2C8D-C5FF47595E0D}"/>
              </a:ext>
            </a:extLst>
          </p:cNvPr>
          <p:cNvPicPr>
            <a:picLocks noChangeAspect="1"/>
          </p:cNvPicPr>
          <p:nvPr/>
        </p:nvPicPr>
        <p:blipFill>
          <a:blip r:embed="rId2"/>
          <a:stretch>
            <a:fillRect/>
          </a:stretch>
        </p:blipFill>
        <p:spPr>
          <a:xfrm>
            <a:off x="321733" y="815142"/>
            <a:ext cx="8626588" cy="1188823"/>
          </a:xfrm>
          <a:prstGeom prst="rect">
            <a:avLst/>
          </a:prstGeom>
        </p:spPr>
      </p:pic>
      <p:sp>
        <p:nvSpPr>
          <p:cNvPr id="5" name="ZoneTexte 4">
            <a:extLst>
              <a:ext uri="{FF2B5EF4-FFF2-40B4-BE49-F238E27FC236}">
                <a16:creationId xmlns:a16="http://schemas.microsoft.com/office/drawing/2014/main" id="{50652948-36E6-8DC4-320E-9289EF5A8373}"/>
              </a:ext>
            </a:extLst>
          </p:cNvPr>
          <p:cNvSpPr txBox="1"/>
          <p:nvPr/>
        </p:nvSpPr>
        <p:spPr>
          <a:xfrm>
            <a:off x="736600" y="476588"/>
            <a:ext cx="7188200" cy="338554"/>
          </a:xfrm>
          <a:prstGeom prst="rect">
            <a:avLst/>
          </a:prstGeom>
          <a:noFill/>
        </p:spPr>
        <p:txBody>
          <a:bodyPr wrap="square" rtlCol="0">
            <a:spAutoFit/>
          </a:bodyPr>
          <a:lstStyle/>
          <a:p>
            <a:r>
              <a:rPr lang="fr-FR" sz="1600" dirty="0">
                <a:latin typeface="+mj-lt"/>
              </a:rPr>
              <a:t>Moyenne des résidus</a:t>
            </a:r>
            <a:endParaRPr lang="en-US" sz="1600" dirty="0">
              <a:latin typeface="+mj-lt"/>
            </a:endParaRPr>
          </a:p>
        </p:txBody>
      </p:sp>
      <p:sp>
        <p:nvSpPr>
          <p:cNvPr id="6" name="ZoneTexte 5">
            <a:extLst>
              <a:ext uri="{FF2B5EF4-FFF2-40B4-BE49-F238E27FC236}">
                <a16:creationId xmlns:a16="http://schemas.microsoft.com/office/drawing/2014/main" id="{FC6C79D4-F1B7-FEFC-D19C-8EFF10E33246}"/>
              </a:ext>
            </a:extLst>
          </p:cNvPr>
          <p:cNvSpPr txBox="1"/>
          <p:nvPr/>
        </p:nvSpPr>
        <p:spPr>
          <a:xfrm>
            <a:off x="736600" y="2173242"/>
            <a:ext cx="7188200" cy="338554"/>
          </a:xfrm>
          <a:prstGeom prst="rect">
            <a:avLst/>
          </a:prstGeom>
          <a:noFill/>
        </p:spPr>
        <p:txBody>
          <a:bodyPr wrap="square" rtlCol="0">
            <a:spAutoFit/>
          </a:bodyPr>
          <a:lstStyle/>
          <a:p>
            <a:r>
              <a:rPr lang="fr-FR" sz="1600" dirty="0">
                <a:latin typeface="+mj-lt"/>
              </a:rPr>
              <a:t>Normalité des résidus</a:t>
            </a:r>
            <a:endParaRPr lang="en-US" sz="1600" dirty="0">
              <a:latin typeface="+mj-lt"/>
            </a:endParaRPr>
          </a:p>
        </p:txBody>
      </p:sp>
      <p:grpSp>
        <p:nvGrpSpPr>
          <p:cNvPr id="20" name="Groupe 19">
            <a:extLst>
              <a:ext uri="{FF2B5EF4-FFF2-40B4-BE49-F238E27FC236}">
                <a16:creationId xmlns:a16="http://schemas.microsoft.com/office/drawing/2014/main" id="{C3D426FF-07AE-16AD-9437-DDCC21AE199F}"/>
              </a:ext>
            </a:extLst>
          </p:cNvPr>
          <p:cNvGrpSpPr/>
          <p:nvPr/>
        </p:nvGrpSpPr>
        <p:grpSpPr>
          <a:xfrm>
            <a:off x="321733" y="2534392"/>
            <a:ext cx="4511431" cy="2985147"/>
            <a:chOff x="321733" y="2534392"/>
            <a:chExt cx="4511431" cy="2985147"/>
          </a:xfrm>
        </p:grpSpPr>
        <p:pic>
          <p:nvPicPr>
            <p:cNvPr id="8" name="Image 7">
              <a:extLst>
                <a:ext uri="{FF2B5EF4-FFF2-40B4-BE49-F238E27FC236}">
                  <a16:creationId xmlns:a16="http://schemas.microsoft.com/office/drawing/2014/main" id="{A956E191-AFD1-7B5A-8F5F-23A9C552B346}"/>
                </a:ext>
              </a:extLst>
            </p:cNvPr>
            <p:cNvPicPr>
              <a:picLocks noChangeAspect="1"/>
            </p:cNvPicPr>
            <p:nvPr/>
          </p:nvPicPr>
          <p:blipFill>
            <a:blip r:embed="rId3"/>
            <a:stretch>
              <a:fillRect/>
            </a:stretch>
          </p:blipFill>
          <p:spPr>
            <a:xfrm>
              <a:off x="321733" y="2760860"/>
              <a:ext cx="4511431" cy="2758679"/>
            </a:xfrm>
            <a:prstGeom prst="rect">
              <a:avLst/>
            </a:prstGeom>
          </p:spPr>
        </p:pic>
        <p:sp>
          <p:nvSpPr>
            <p:cNvPr id="13" name="ZoneTexte 12">
              <a:extLst>
                <a:ext uri="{FF2B5EF4-FFF2-40B4-BE49-F238E27FC236}">
                  <a16:creationId xmlns:a16="http://schemas.microsoft.com/office/drawing/2014/main" id="{2758E3B6-DE4E-FE44-0C60-7142F811BD4E}"/>
                </a:ext>
              </a:extLst>
            </p:cNvPr>
            <p:cNvSpPr txBox="1"/>
            <p:nvPr/>
          </p:nvSpPr>
          <p:spPr>
            <a:xfrm>
              <a:off x="381000" y="2534392"/>
              <a:ext cx="4452164" cy="307777"/>
            </a:xfrm>
            <a:prstGeom prst="rect">
              <a:avLst/>
            </a:prstGeom>
            <a:noFill/>
            <a:ln>
              <a:solidFill>
                <a:schemeClr val="bg1">
                  <a:lumMod val="85000"/>
                </a:schemeClr>
              </a:solidFill>
            </a:ln>
          </p:spPr>
          <p:txBody>
            <a:bodyPr wrap="square" rtlCol="0">
              <a:spAutoFit/>
            </a:bodyPr>
            <a:lstStyle/>
            <a:p>
              <a:pPr algn="ctr"/>
              <a:r>
                <a:rPr lang="fr-FR" sz="1400" dirty="0">
                  <a:solidFill>
                    <a:schemeClr val="bg1">
                      <a:lumMod val="50000"/>
                    </a:schemeClr>
                  </a:solidFill>
                </a:rPr>
                <a:t>Test de Shapiro</a:t>
              </a:r>
              <a:endParaRPr lang="en-US" sz="1400" dirty="0">
                <a:solidFill>
                  <a:schemeClr val="bg1">
                    <a:lumMod val="50000"/>
                  </a:schemeClr>
                </a:solidFill>
              </a:endParaRPr>
            </a:p>
          </p:txBody>
        </p:sp>
        <p:cxnSp>
          <p:nvCxnSpPr>
            <p:cNvPr id="15" name="Connecteur droit 14">
              <a:extLst>
                <a:ext uri="{FF2B5EF4-FFF2-40B4-BE49-F238E27FC236}">
                  <a16:creationId xmlns:a16="http://schemas.microsoft.com/office/drawing/2014/main" id="{3A2377EA-1C6F-F042-2DE7-4163922B0312}"/>
                </a:ext>
              </a:extLst>
            </p:cNvPr>
            <p:cNvCxnSpPr/>
            <p:nvPr/>
          </p:nvCxnSpPr>
          <p:spPr>
            <a:xfrm>
              <a:off x="4833164" y="2842169"/>
              <a:ext cx="0" cy="20938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e 20">
            <a:extLst>
              <a:ext uri="{FF2B5EF4-FFF2-40B4-BE49-F238E27FC236}">
                <a16:creationId xmlns:a16="http://schemas.microsoft.com/office/drawing/2014/main" id="{FA857D96-78F8-B87A-6E31-0850213566A3}"/>
              </a:ext>
            </a:extLst>
          </p:cNvPr>
          <p:cNvGrpSpPr/>
          <p:nvPr/>
        </p:nvGrpSpPr>
        <p:grpSpPr>
          <a:xfrm>
            <a:off x="6378655" y="2424805"/>
            <a:ext cx="4814278" cy="3094734"/>
            <a:chOff x="6378655" y="2424805"/>
            <a:chExt cx="4814278" cy="3094734"/>
          </a:xfrm>
        </p:grpSpPr>
        <p:pic>
          <p:nvPicPr>
            <p:cNvPr id="12" name="Image 11">
              <a:extLst>
                <a:ext uri="{FF2B5EF4-FFF2-40B4-BE49-F238E27FC236}">
                  <a16:creationId xmlns:a16="http://schemas.microsoft.com/office/drawing/2014/main" id="{F4C03196-A1F4-0BA5-D57E-C3886D5079A6}"/>
                </a:ext>
              </a:extLst>
            </p:cNvPr>
            <p:cNvPicPr>
              <a:picLocks noChangeAspect="1"/>
            </p:cNvPicPr>
            <p:nvPr/>
          </p:nvPicPr>
          <p:blipFill>
            <a:blip r:embed="rId4"/>
            <a:stretch>
              <a:fillRect/>
            </a:stretch>
          </p:blipFill>
          <p:spPr>
            <a:xfrm>
              <a:off x="6378655" y="2623451"/>
              <a:ext cx="4814278" cy="2896088"/>
            </a:xfrm>
            <a:prstGeom prst="rect">
              <a:avLst/>
            </a:prstGeom>
          </p:spPr>
        </p:pic>
        <p:sp>
          <p:nvSpPr>
            <p:cNvPr id="16" name="ZoneTexte 15">
              <a:extLst>
                <a:ext uri="{FF2B5EF4-FFF2-40B4-BE49-F238E27FC236}">
                  <a16:creationId xmlns:a16="http://schemas.microsoft.com/office/drawing/2014/main" id="{97415DB9-C4A8-7C5F-407C-80691661B203}"/>
                </a:ext>
              </a:extLst>
            </p:cNvPr>
            <p:cNvSpPr txBox="1"/>
            <p:nvPr/>
          </p:nvSpPr>
          <p:spPr>
            <a:xfrm>
              <a:off x="7281333" y="2424805"/>
              <a:ext cx="3564466" cy="307777"/>
            </a:xfrm>
            <a:prstGeom prst="rect">
              <a:avLst/>
            </a:prstGeom>
            <a:noFill/>
            <a:ln>
              <a:solidFill>
                <a:schemeClr val="bg1">
                  <a:lumMod val="85000"/>
                </a:schemeClr>
              </a:solidFill>
            </a:ln>
          </p:spPr>
          <p:txBody>
            <a:bodyPr wrap="square" rtlCol="0">
              <a:spAutoFit/>
            </a:bodyPr>
            <a:lstStyle/>
            <a:p>
              <a:pPr algn="ctr"/>
              <a:r>
                <a:rPr lang="fr-FR" sz="1400" dirty="0">
                  <a:solidFill>
                    <a:schemeClr val="bg1">
                      <a:lumMod val="50000"/>
                    </a:schemeClr>
                  </a:solidFill>
                </a:rPr>
                <a:t>Représentation graphique des résidus</a:t>
              </a:r>
              <a:endParaRPr lang="en-US" sz="1400" dirty="0">
                <a:solidFill>
                  <a:schemeClr val="bg1">
                    <a:lumMod val="50000"/>
                  </a:schemeClr>
                </a:solidFill>
              </a:endParaRPr>
            </a:p>
          </p:txBody>
        </p:sp>
      </p:grpSp>
      <p:sp>
        <p:nvSpPr>
          <p:cNvPr id="3" name="ZoneTexte 2">
            <a:extLst>
              <a:ext uri="{FF2B5EF4-FFF2-40B4-BE49-F238E27FC236}">
                <a16:creationId xmlns:a16="http://schemas.microsoft.com/office/drawing/2014/main" id="{B506B03E-EC24-BC7A-DFC5-D3A137378FFD}"/>
              </a:ext>
            </a:extLst>
          </p:cNvPr>
          <p:cNvSpPr txBox="1"/>
          <p:nvPr/>
        </p:nvSpPr>
        <p:spPr>
          <a:xfrm>
            <a:off x="9243596" y="195320"/>
            <a:ext cx="2862679" cy="738664"/>
          </a:xfrm>
          <a:prstGeom prst="rect">
            <a:avLst/>
          </a:prstGeom>
          <a:noFill/>
          <a:ln>
            <a:solidFill>
              <a:schemeClr val="bg1">
                <a:lumMod val="65000"/>
              </a:schemeClr>
            </a:solidFill>
          </a:ln>
        </p:spPr>
        <p:txBody>
          <a:bodyPr wrap="square" rtlCol="0">
            <a:spAutoFit/>
          </a:bodyPr>
          <a:lstStyle/>
          <a:p>
            <a:r>
              <a:rPr lang="fr-FR" sz="1400" b="0" i="0" dirty="0">
                <a:solidFill>
                  <a:srgbClr val="374151"/>
                </a:solidFill>
                <a:effectLst/>
                <a:latin typeface="+mj-lt"/>
              </a:rPr>
              <a:t>Cela signifie que les prévisions sont en moyenne assez proches des valeurs réelles</a:t>
            </a:r>
            <a:endParaRPr lang="en-US" sz="1400" dirty="0">
              <a:latin typeface="+mj-lt"/>
            </a:endParaRPr>
          </a:p>
        </p:txBody>
      </p:sp>
      <p:cxnSp>
        <p:nvCxnSpPr>
          <p:cNvPr id="9" name="Connecteur droit 8">
            <a:extLst>
              <a:ext uri="{FF2B5EF4-FFF2-40B4-BE49-F238E27FC236}">
                <a16:creationId xmlns:a16="http://schemas.microsoft.com/office/drawing/2014/main" id="{19014F2A-D650-09A9-08EA-A3130FE7ED7E}"/>
              </a:ext>
            </a:extLst>
          </p:cNvPr>
          <p:cNvCxnSpPr>
            <a:cxnSpLocks/>
            <a:stCxn id="4" idx="3"/>
          </p:cNvCxnSpPr>
          <p:nvPr/>
        </p:nvCxnSpPr>
        <p:spPr>
          <a:xfrm flipV="1">
            <a:off x="8948321" y="933984"/>
            <a:ext cx="295275" cy="4755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Flèche : droite rayée 17">
            <a:extLst>
              <a:ext uri="{FF2B5EF4-FFF2-40B4-BE49-F238E27FC236}">
                <a16:creationId xmlns:a16="http://schemas.microsoft.com/office/drawing/2014/main" id="{44F29617-C646-5C86-C5F9-494B81AF02EF}"/>
              </a:ext>
            </a:extLst>
          </p:cNvPr>
          <p:cNvSpPr/>
          <p:nvPr/>
        </p:nvSpPr>
        <p:spPr>
          <a:xfrm>
            <a:off x="5373647" y="3646230"/>
            <a:ext cx="879395" cy="485775"/>
          </a:xfrm>
          <a:prstGeom prst="striped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78654CA-791E-A651-EB92-7CBA0B1A9546}"/>
              </a:ext>
            </a:extLst>
          </p:cNvPr>
          <p:cNvSpPr/>
          <p:nvPr/>
        </p:nvSpPr>
        <p:spPr>
          <a:xfrm>
            <a:off x="381000" y="5019675"/>
            <a:ext cx="3467100" cy="499864"/>
          </a:xfrm>
          <a:prstGeom prst="rect">
            <a:avLst/>
          </a:prstGeom>
          <a:solidFill>
            <a:srgbClr val="FFFF00">
              <a:alpha val="5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90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F97EA08-3C7B-CDDD-E984-583BB3048CD9}"/>
              </a:ext>
            </a:extLst>
          </p:cNvPr>
          <p:cNvSpPr txBox="1"/>
          <p:nvPr/>
        </p:nvSpPr>
        <p:spPr>
          <a:xfrm>
            <a:off x="110067" y="120988"/>
            <a:ext cx="7188200" cy="338554"/>
          </a:xfrm>
          <a:prstGeom prst="rect">
            <a:avLst/>
          </a:prstGeom>
          <a:noFill/>
        </p:spPr>
        <p:txBody>
          <a:bodyPr wrap="square" rtlCol="0">
            <a:spAutoFit/>
          </a:bodyPr>
          <a:lstStyle/>
          <a:p>
            <a:r>
              <a:rPr lang="fr-FR" sz="1600" dirty="0">
                <a:latin typeface="+mj-lt"/>
              </a:rPr>
              <a:t>Homoscédasticité</a:t>
            </a:r>
            <a:endParaRPr lang="en-US" sz="1600" dirty="0">
              <a:latin typeface="+mj-lt"/>
            </a:endParaRPr>
          </a:p>
        </p:txBody>
      </p:sp>
      <p:pic>
        <p:nvPicPr>
          <p:cNvPr id="8" name="Image 7">
            <a:extLst>
              <a:ext uri="{FF2B5EF4-FFF2-40B4-BE49-F238E27FC236}">
                <a16:creationId xmlns:a16="http://schemas.microsoft.com/office/drawing/2014/main" id="{428D4D56-16FA-49CE-DB97-296080616F66}"/>
              </a:ext>
            </a:extLst>
          </p:cNvPr>
          <p:cNvPicPr>
            <a:picLocks noChangeAspect="1"/>
          </p:cNvPicPr>
          <p:nvPr/>
        </p:nvPicPr>
        <p:blipFill>
          <a:blip r:embed="rId2"/>
          <a:stretch>
            <a:fillRect/>
          </a:stretch>
        </p:blipFill>
        <p:spPr>
          <a:xfrm>
            <a:off x="139701" y="902271"/>
            <a:ext cx="8618967" cy="3749365"/>
          </a:xfrm>
          <a:prstGeom prst="rect">
            <a:avLst/>
          </a:prstGeom>
        </p:spPr>
      </p:pic>
      <p:sp>
        <p:nvSpPr>
          <p:cNvPr id="11" name="ZoneTexte 10">
            <a:extLst>
              <a:ext uri="{FF2B5EF4-FFF2-40B4-BE49-F238E27FC236}">
                <a16:creationId xmlns:a16="http://schemas.microsoft.com/office/drawing/2014/main" id="{014BCE56-E74B-998E-2273-16644DA7964E}"/>
              </a:ext>
            </a:extLst>
          </p:cNvPr>
          <p:cNvSpPr txBox="1"/>
          <p:nvPr/>
        </p:nvSpPr>
        <p:spPr>
          <a:xfrm>
            <a:off x="207433" y="687941"/>
            <a:ext cx="8487833" cy="307777"/>
          </a:xfrm>
          <a:prstGeom prst="rect">
            <a:avLst/>
          </a:prstGeom>
          <a:noFill/>
          <a:ln>
            <a:solidFill>
              <a:schemeClr val="bg1">
                <a:lumMod val="85000"/>
              </a:schemeClr>
            </a:solidFill>
          </a:ln>
        </p:spPr>
        <p:txBody>
          <a:bodyPr wrap="square" rtlCol="0">
            <a:spAutoFit/>
          </a:bodyPr>
          <a:lstStyle/>
          <a:p>
            <a:pPr algn="ctr"/>
            <a:r>
              <a:rPr lang="fr-FR" sz="1400" dirty="0">
                <a:solidFill>
                  <a:schemeClr val="bg1">
                    <a:lumMod val="50000"/>
                  </a:schemeClr>
                </a:solidFill>
              </a:rPr>
              <a:t>Test de Breusch-Pagan</a:t>
            </a:r>
            <a:endParaRPr lang="en-US" sz="1400" dirty="0">
              <a:solidFill>
                <a:schemeClr val="bg1">
                  <a:lumMod val="50000"/>
                </a:schemeClr>
              </a:solidFill>
            </a:endParaRPr>
          </a:p>
        </p:txBody>
      </p:sp>
      <p:sp>
        <p:nvSpPr>
          <p:cNvPr id="3" name="Rectangle 2">
            <a:extLst>
              <a:ext uri="{FF2B5EF4-FFF2-40B4-BE49-F238E27FC236}">
                <a16:creationId xmlns:a16="http://schemas.microsoft.com/office/drawing/2014/main" id="{6AB864FE-61C2-6BBF-114C-9A50C7EBEAFA}"/>
              </a:ext>
            </a:extLst>
          </p:cNvPr>
          <p:cNvSpPr/>
          <p:nvPr/>
        </p:nvSpPr>
        <p:spPr>
          <a:xfrm>
            <a:off x="207433" y="4029075"/>
            <a:ext cx="3212042" cy="622561"/>
          </a:xfrm>
          <a:prstGeom prst="rect">
            <a:avLst/>
          </a:prstGeom>
          <a:solidFill>
            <a:srgbClr val="FFFF00">
              <a:alpha val="5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èche : droite rayée 3">
            <a:extLst>
              <a:ext uri="{FF2B5EF4-FFF2-40B4-BE49-F238E27FC236}">
                <a16:creationId xmlns:a16="http://schemas.microsoft.com/office/drawing/2014/main" id="{8605D43D-30C8-FC04-108A-B2DF7BED1093}"/>
              </a:ext>
            </a:extLst>
          </p:cNvPr>
          <p:cNvSpPr/>
          <p:nvPr/>
        </p:nvSpPr>
        <p:spPr>
          <a:xfrm rot="5400000">
            <a:off x="5505450" y="5381625"/>
            <a:ext cx="933450" cy="574104"/>
          </a:xfrm>
          <a:prstGeom prst="stripedRightArrow">
            <a:avLst/>
          </a:prstGeom>
          <a:solidFill>
            <a:srgbClr val="5CB27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B8621BA9-799E-1D64-97C0-01CD5564862B}"/>
              </a:ext>
            </a:extLst>
          </p:cNvPr>
          <p:cNvSpPr txBox="1"/>
          <p:nvPr/>
        </p:nvSpPr>
        <p:spPr>
          <a:xfrm>
            <a:off x="6724650" y="5715000"/>
            <a:ext cx="3829050" cy="369332"/>
          </a:xfrm>
          <a:prstGeom prst="rect">
            <a:avLst/>
          </a:prstGeom>
          <a:noFill/>
        </p:spPr>
        <p:txBody>
          <a:bodyPr wrap="square" rtlCol="0">
            <a:spAutoFit/>
          </a:bodyPr>
          <a:lstStyle/>
          <a:p>
            <a:r>
              <a:rPr lang="fr-FR" dirty="0"/>
              <a:t>Possible rupture de la variance?</a:t>
            </a:r>
            <a:endParaRPr lang="en-US" dirty="0"/>
          </a:p>
        </p:txBody>
      </p:sp>
    </p:spTree>
    <p:extLst>
      <p:ext uri="{BB962C8B-B14F-4D97-AF65-F5344CB8AC3E}">
        <p14:creationId xmlns:p14="http://schemas.microsoft.com/office/powerpoint/2010/main" val="387388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75DEFCE-EAAA-5E28-E5C3-E942458F584E}"/>
              </a:ext>
            </a:extLst>
          </p:cNvPr>
          <p:cNvPicPr>
            <a:picLocks noChangeAspect="1"/>
          </p:cNvPicPr>
          <p:nvPr/>
        </p:nvPicPr>
        <p:blipFill>
          <a:blip r:embed="rId2"/>
          <a:stretch>
            <a:fillRect/>
          </a:stretch>
        </p:blipFill>
        <p:spPr>
          <a:xfrm>
            <a:off x="356962" y="944678"/>
            <a:ext cx="8687553" cy="4663844"/>
          </a:xfrm>
          <a:prstGeom prst="rect">
            <a:avLst/>
          </a:prstGeom>
        </p:spPr>
      </p:pic>
      <p:sp>
        <p:nvSpPr>
          <p:cNvPr id="5" name="ZoneTexte 4">
            <a:extLst>
              <a:ext uri="{FF2B5EF4-FFF2-40B4-BE49-F238E27FC236}">
                <a16:creationId xmlns:a16="http://schemas.microsoft.com/office/drawing/2014/main" id="{69733D09-6898-B736-3370-02C0C2B7BAF5}"/>
              </a:ext>
            </a:extLst>
          </p:cNvPr>
          <p:cNvSpPr txBox="1"/>
          <p:nvPr/>
        </p:nvSpPr>
        <p:spPr>
          <a:xfrm>
            <a:off x="356962" y="264922"/>
            <a:ext cx="7188200" cy="338554"/>
          </a:xfrm>
          <a:prstGeom prst="rect">
            <a:avLst/>
          </a:prstGeom>
          <a:noFill/>
        </p:spPr>
        <p:txBody>
          <a:bodyPr wrap="square" rtlCol="0">
            <a:spAutoFit/>
          </a:bodyPr>
          <a:lstStyle/>
          <a:p>
            <a:r>
              <a:rPr lang="fr-FR" sz="1600" dirty="0">
                <a:latin typeface="+mj-lt"/>
              </a:rPr>
              <a:t>Vérification rupture de la variance</a:t>
            </a:r>
            <a:endParaRPr lang="en-US" sz="1600" dirty="0">
              <a:latin typeface="+mj-lt"/>
            </a:endParaRPr>
          </a:p>
        </p:txBody>
      </p:sp>
      <p:sp>
        <p:nvSpPr>
          <p:cNvPr id="2" name="Rectangle 1">
            <a:extLst>
              <a:ext uri="{FF2B5EF4-FFF2-40B4-BE49-F238E27FC236}">
                <a16:creationId xmlns:a16="http://schemas.microsoft.com/office/drawing/2014/main" id="{BA832BE9-F208-E83E-F5FA-0FEA48034AFE}"/>
              </a:ext>
            </a:extLst>
          </p:cNvPr>
          <p:cNvSpPr/>
          <p:nvPr/>
        </p:nvSpPr>
        <p:spPr>
          <a:xfrm>
            <a:off x="436033" y="4985961"/>
            <a:ext cx="3878792" cy="622561"/>
          </a:xfrm>
          <a:prstGeom prst="rect">
            <a:avLst/>
          </a:prstGeom>
          <a:solidFill>
            <a:srgbClr val="FFFF00">
              <a:alpha val="5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0CCEA2B6-DD25-33A0-794E-46B680505DEF}"/>
              </a:ext>
            </a:extLst>
          </p:cNvPr>
          <p:cNvSpPr txBox="1"/>
          <p:nvPr/>
        </p:nvSpPr>
        <p:spPr>
          <a:xfrm>
            <a:off x="207433" y="687941"/>
            <a:ext cx="8487833" cy="307777"/>
          </a:xfrm>
          <a:prstGeom prst="rect">
            <a:avLst/>
          </a:prstGeom>
          <a:noFill/>
          <a:ln>
            <a:solidFill>
              <a:schemeClr val="bg1">
                <a:lumMod val="85000"/>
              </a:schemeClr>
            </a:solidFill>
          </a:ln>
        </p:spPr>
        <p:txBody>
          <a:bodyPr wrap="square" rtlCol="0">
            <a:spAutoFit/>
          </a:bodyPr>
          <a:lstStyle/>
          <a:p>
            <a:pPr algn="ctr"/>
            <a:r>
              <a:rPr lang="fr-FR" sz="1400" dirty="0">
                <a:solidFill>
                  <a:schemeClr val="bg1">
                    <a:lumMod val="50000"/>
                  </a:schemeClr>
                </a:solidFill>
              </a:rPr>
              <a:t>Test de Chow</a:t>
            </a:r>
            <a:endParaRPr lang="en-US" sz="1400" dirty="0">
              <a:solidFill>
                <a:schemeClr val="bg1">
                  <a:lumMod val="50000"/>
                </a:schemeClr>
              </a:solidFill>
            </a:endParaRPr>
          </a:p>
        </p:txBody>
      </p:sp>
      <p:sp>
        <p:nvSpPr>
          <p:cNvPr id="6" name="Flèche : droite rayée 5">
            <a:extLst>
              <a:ext uri="{FF2B5EF4-FFF2-40B4-BE49-F238E27FC236}">
                <a16:creationId xmlns:a16="http://schemas.microsoft.com/office/drawing/2014/main" id="{898A13BC-E006-4243-36CD-6722EF7AAEC7}"/>
              </a:ext>
            </a:extLst>
          </p:cNvPr>
          <p:cNvSpPr/>
          <p:nvPr/>
        </p:nvSpPr>
        <p:spPr>
          <a:xfrm rot="5400000">
            <a:off x="5505450" y="5381625"/>
            <a:ext cx="933450" cy="574104"/>
          </a:xfrm>
          <a:prstGeom prst="stripedRightArrow">
            <a:avLst/>
          </a:prstGeom>
          <a:solidFill>
            <a:srgbClr val="5CB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30F940E4-8115-F56B-7D40-8A410617CEF4}"/>
              </a:ext>
            </a:extLst>
          </p:cNvPr>
          <p:cNvSpPr txBox="1"/>
          <p:nvPr/>
        </p:nvSpPr>
        <p:spPr>
          <a:xfrm>
            <a:off x="6724650" y="5715000"/>
            <a:ext cx="3829050" cy="369332"/>
          </a:xfrm>
          <a:prstGeom prst="rect">
            <a:avLst/>
          </a:prstGeom>
          <a:noFill/>
        </p:spPr>
        <p:txBody>
          <a:bodyPr wrap="square" rtlCol="0">
            <a:spAutoFit/>
          </a:bodyPr>
          <a:lstStyle/>
          <a:p>
            <a:r>
              <a:rPr lang="fr-FR" dirty="0"/>
              <a:t>Présence d’individus influents?</a:t>
            </a:r>
            <a:endParaRPr lang="en-US" dirty="0"/>
          </a:p>
        </p:txBody>
      </p:sp>
    </p:spTree>
    <p:extLst>
      <p:ext uri="{BB962C8B-B14F-4D97-AF65-F5344CB8AC3E}">
        <p14:creationId xmlns:p14="http://schemas.microsoft.com/office/powerpoint/2010/main" val="17309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4718780-C4DE-C459-C134-6A0CF634ECE6}"/>
              </a:ext>
            </a:extLst>
          </p:cNvPr>
          <p:cNvPicPr>
            <a:picLocks noChangeAspect="1"/>
          </p:cNvPicPr>
          <p:nvPr/>
        </p:nvPicPr>
        <p:blipFill>
          <a:blip r:embed="rId2"/>
          <a:stretch>
            <a:fillRect/>
          </a:stretch>
        </p:blipFill>
        <p:spPr>
          <a:xfrm>
            <a:off x="0" y="180024"/>
            <a:ext cx="6705600" cy="5174472"/>
          </a:xfrm>
          <a:prstGeom prst="rect">
            <a:avLst/>
          </a:prstGeom>
        </p:spPr>
      </p:pic>
      <p:sp>
        <p:nvSpPr>
          <p:cNvPr id="2" name="ZoneTexte 1">
            <a:extLst>
              <a:ext uri="{FF2B5EF4-FFF2-40B4-BE49-F238E27FC236}">
                <a16:creationId xmlns:a16="http://schemas.microsoft.com/office/drawing/2014/main" id="{76AA2263-12B1-5453-9E5D-31E8ADCA9146}"/>
              </a:ext>
            </a:extLst>
          </p:cNvPr>
          <p:cNvSpPr txBox="1"/>
          <p:nvPr/>
        </p:nvSpPr>
        <p:spPr>
          <a:xfrm>
            <a:off x="303622" y="34635"/>
            <a:ext cx="7188200" cy="338554"/>
          </a:xfrm>
          <a:prstGeom prst="rect">
            <a:avLst/>
          </a:prstGeom>
          <a:noFill/>
        </p:spPr>
        <p:txBody>
          <a:bodyPr wrap="square" rtlCol="0">
            <a:spAutoFit/>
          </a:bodyPr>
          <a:lstStyle/>
          <a:p>
            <a:r>
              <a:rPr lang="fr-FR" sz="1600" dirty="0">
                <a:latin typeface="+mj-lt"/>
              </a:rPr>
              <a:t>Individus influents</a:t>
            </a:r>
            <a:endParaRPr lang="en-US" sz="1600" dirty="0">
              <a:latin typeface="+mj-lt"/>
            </a:endParaRPr>
          </a:p>
        </p:txBody>
      </p:sp>
      <p:pic>
        <p:nvPicPr>
          <p:cNvPr id="13" name="Image 12">
            <a:extLst>
              <a:ext uri="{FF2B5EF4-FFF2-40B4-BE49-F238E27FC236}">
                <a16:creationId xmlns:a16="http://schemas.microsoft.com/office/drawing/2014/main" id="{4F1DA8E7-8116-1D5F-EB61-9D391C5028A3}"/>
              </a:ext>
            </a:extLst>
          </p:cNvPr>
          <p:cNvPicPr>
            <a:picLocks noChangeAspect="1"/>
          </p:cNvPicPr>
          <p:nvPr/>
        </p:nvPicPr>
        <p:blipFill>
          <a:blip r:embed="rId3"/>
          <a:stretch>
            <a:fillRect/>
          </a:stretch>
        </p:blipFill>
        <p:spPr>
          <a:xfrm>
            <a:off x="1584151" y="5354496"/>
            <a:ext cx="6454699" cy="1158340"/>
          </a:xfrm>
          <a:prstGeom prst="rect">
            <a:avLst/>
          </a:prstGeom>
        </p:spPr>
      </p:pic>
      <p:pic>
        <p:nvPicPr>
          <p:cNvPr id="15" name="Image 14">
            <a:extLst>
              <a:ext uri="{FF2B5EF4-FFF2-40B4-BE49-F238E27FC236}">
                <a16:creationId xmlns:a16="http://schemas.microsoft.com/office/drawing/2014/main" id="{F3FAF20C-7242-B5FA-971E-06FB69114D91}"/>
              </a:ext>
            </a:extLst>
          </p:cNvPr>
          <p:cNvPicPr>
            <a:picLocks noChangeAspect="1"/>
          </p:cNvPicPr>
          <p:nvPr/>
        </p:nvPicPr>
        <p:blipFill>
          <a:blip r:embed="rId4"/>
          <a:stretch>
            <a:fillRect/>
          </a:stretch>
        </p:blipFill>
        <p:spPr>
          <a:xfrm>
            <a:off x="456293" y="5354496"/>
            <a:ext cx="1127858" cy="1158340"/>
          </a:xfrm>
          <a:prstGeom prst="rect">
            <a:avLst/>
          </a:prstGeom>
        </p:spPr>
      </p:pic>
      <p:sp>
        <p:nvSpPr>
          <p:cNvPr id="3" name="ZoneTexte 2">
            <a:extLst>
              <a:ext uri="{FF2B5EF4-FFF2-40B4-BE49-F238E27FC236}">
                <a16:creationId xmlns:a16="http://schemas.microsoft.com/office/drawing/2014/main" id="{12566901-7A8F-E283-D040-D9520C97D046}"/>
              </a:ext>
            </a:extLst>
          </p:cNvPr>
          <p:cNvSpPr txBox="1"/>
          <p:nvPr/>
        </p:nvSpPr>
        <p:spPr>
          <a:xfrm>
            <a:off x="6848225" y="790762"/>
            <a:ext cx="5229225" cy="3600986"/>
          </a:xfrm>
          <a:prstGeom prst="rect">
            <a:avLst/>
          </a:prstGeom>
          <a:noFill/>
          <a:ln>
            <a:solidFill>
              <a:schemeClr val="tx1">
                <a:lumMod val="50000"/>
                <a:lumOff val="50000"/>
              </a:schemeClr>
            </a:solidFill>
          </a:ln>
        </p:spPr>
        <p:txBody>
          <a:bodyPr wrap="square" rtlCol="0">
            <a:spAutoFit/>
          </a:bodyPr>
          <a:lstStyle/>
          <a:p>
            <a:r>
              <a:rPr lang="fr-FR" sz="1200" dirty="0">
                <a:latin typeface="+mj-lt"/>
              </a:rPr>
              <a:t>Nous allons calculer plusieurs mesures d'influence et de détection des valeurs aberrantes pour notre modèle:</a:t>
            </a:r>
          </a:p>
          <a:p>
            <a:endParaRPr lang="fr-FR" sz="1200" dirty="0">
              <a:latin typeface="+mj-lt"/>
            </a:endParaRPr>
          </a:p>
          <a:p>
            <a:pPr marL="171450" indent="-171450">
              <a:buFont typeface="Wingdings" panose="05000000000000000000" pitchFamily="2" charset="2"/>
              <a:buChar char="§"/>
            </a:pPr>
            <a:r>
              <a:rPr lang="fr-FR" sz="1200" dirty="0">
                <a:latin typeface="+mj-lt"/>
              </a:rPr>
              <a:t>Calcule les résidus studentisés externes, qui permettent de détecter les observations atypiques ou influentes.</a:t>
            </a:r>
          </a:p>
          <a:p>
            <a:pPr marL="171450" indent="-171450">
              <a:buFont typeface="Wingdings" panose="05000000000000000000" pitchFamily="2" charset="2"/>
              <a:buChar char="§"/>
            </a:pPr>
            <a:endParaRPr lang="fr-FR" sz="1200" dirty="0">
              <a:latin typeface="+mj-lt"/>
            </a:endParaRPr>
          </a:p>
          <a:p>
            <a:pPr marL="171450" indent="-171450">
              <a:buFont typeface="Wingdings" panose="05000000000000000000" pitchFamily="2" charset="2"/>
              <a:buChar char="§"/>
            </a:pPr>
            <a:r>
              <a:rPr lang="fr-FR" sz="1200" dirty="0">
                <a:latin typeface="+mj-lt"/>
              </a:rPr>
              <a:t>Calcule la distance de Cook pour chaque observation, qui mesure l'influence qu'a chaque observation sur les coefficients du modèle de régression. La valeur p associée à cette distance de Cook permet de tester si une observation est influente ou non.</a:t>
            </a:r>
          </a:p>
          <a:p>
            <a:pPr marL="171450" indent="-171450">
              <a:buFont typeface="Wingdings" panose="05000000000000000000" pitchFamily="2" charset="2"/>
              <a:buChar char="§"/>
            </a:pPr>
            <a:endParaRPr lang="fr-FR" sz="1200" dirty="0">
              <a:latin typeface="+mj-lt"/>
            </a:endParaRPr>
          </a:p>
          <a:p>
            <a:pPr marL="171450" indent="-171450">
              <a:buFont typeface="Wingdings" panose="05000000000000000000" pitchFamily="2" charset="2"/>
              <a:buChar char="§"/>
            </a:pPr>
            <a:r>
              <a:rPr lang="fr-FR" sz="1200" dirty="0">
                <a:latin typeface="+mj-lt"/>
              </a:rPr>
              <a:t>Calcule la mesure DFFITS, qui permet de déterminer l'influence qu'a chaque observation sur les prévisions de la variable dépendante. La valeur p associée à cette mesure permet de tester si une observation est influente ou non.</a:t>
            </a:r>
          </a:p>
          <a:p>
            <a:pPr marL="171450" indent="-171450">
              <a:buFont typeface="Wingdings" panose="05000000000000000000" pitchFamily="2" charset="2"/>
              <a:buChar char="§"/>
            </a:pPr>
            <a:endParaRPr lang="fr-FR" sz="1200" dirty="0">
              <a:latin typeface="+mj-lt"/>
            </a:endParaRPr>
          </a:p>
          <a:p>
            <a:pPr marL="171450" indent="-171450">
              <a:buFont typeface="Wingdings" panose="05000000000000000000" pitchFamily="2" charset="2"/>
              <a:buChar char="§"/>
            </a:pPr>
            <a:r>
              <a:rPr lang="fr-FR" sz="1200" dirty="0">
                <a:latin typeface="+mj-lt"/>
              </a:rPr>
              <a:t>Leverage : calcule la matrice d'influence des variables, qui mesure l'influence de chaque variable sur les coefficients du modèle. Les valeurs diagonales de cette matrice représentent la leverage de chaque observation, qui permet de déterminer si une observation est influente ou non.</a:t>
            </a:r>
          </a:p>
        </p:txBody>
      </p:sp>
      <p:cxnSp>
        <p:nvCxnSpPr>
          <p:cNvPr id="7" name="Connecteur droit 6">
            <a:extLst>
              <a:ext uri="{FF2B5EF4-FFF2-40B4-BE49-F238E27FC236}">
                <a16:creationId xmlns:a16="http://schemas.microsoft.com/office/drawing/2014/main" id="{697C4736-6ADF-C909-3678-F8071F8FE758}"/>
              </a:ext>
            </a:extLst>
          </p:cNvPr>
          <p:cNvCxnSpPr>
            <a:cxnSpLocks/>
          </p:cNvCxnSpPr>
          <p:nvPr/>
        </p:nvCxnSpPr>
        <p:spPr>
          <a:xfrm flipV="1">
            <a:off x="6315075" y="3429000"/>
            <a:ext cx="390525" cy="371956"/>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F0941C9-754B-4703-CA1E-043EAE6F9128}"/>
              </a:ext>
            </a:extLst>
          </p:cNvPr>
          <p:cNvCxnSpPr>
            <a:cxnSpLocks/>
          </p:cNvCxnSpPr>
          <p:nvPr/>
        </p:nvCxnSpPr>
        <p:spPr>
          <a:xfrm flipV="1">
            <a:off x="6334125" y="2298685"/>
            <a:ext cx="390525" cy="371956"/>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39F2CDD-5614-C4AC-A997-22F2ECE6C8C3}"/>
              </a:ext>
            </a:extLst>
          </p:cNvPr>
          <p:cNvCxnSpPr>
            <a:cxnSpLocks/>
          </p:cNvCxnSpPr>
          <p:nvPr/>
        </p:nvCxnSpPr>
        <p:spPr>
          <a:xfrm flipV="1">
            <a:off x="6334125" y="1131548"/>
            <a:ext cx="390525" cy="371956"/>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C574E0B-3690-D404-7055-DEDCEEE806B0}"/>
              </a:ext>
            </a:extLst>
          </p:cNvPr>
          <p:cNvCxnSpPr>
            <a:cxnSpLocks/>
          </p:cNvCxnSpPr>
          <p:nvPr/>
        </p:nvCxnSpPr>
        <p:spPr>
          <a:xfrm>
            <a:off x="6724650" y="373189"/>
            <a:ext cx="0" cy="3055811"/>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476BD4B0-7EDD-AA24-113B-5C21E048DB11}"/>
              </a:ext>
            </a:extLst>
          </p:cNvPr>
          <p:cNvCxnSpPr/>
          <p:nvPr/>
        </p:nvCxnSpPr>
        <p:spPr>
          <a:xfrm flipV="1">
            <a:off x="6724650" y="203912"/>
            <a:ext cx="914400" cy="169277"/>
          </a:xfrm>
          <a:prstGeom prst="straightConnector1">
            <a:avLst/>
          </a:prstGeom>
          <a:ln>
            <a:solidFill>
              <a:schemeClr val="bg1">
                <a:lumMod val="50000"/>
              </a:schemeClr>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FB6FC7CD-8EFE-365C-990A-2C4759C3B35E}"/>
              </a:ext>
            </a:extLst>
          </p:cNvPr>
          <p:cNvSpPr txBox="1"/>
          <p:nvPr/>
        </p:nvSpPr>
        <p:spPr>
          <a:xfrm>
            <a:off x="7639050" y="65412"/>
            <a:ext cx="3209924" cy="276999"/>
          </a:xfrm>
          <a:prstGeom prst="rect">
            <a:avLst/>
          </a:prstGeom>
          <a:noFill/>
        </p:spPr>
        <p:txBody>
          <a:bodyPr wrap="square" rtlCol="0">
            <a:spAutoFit/>
          </a:bodyPr>
          <a:lstStyle/>
          <a:p>
            <a:r>
              <a:rPr lang="fr-FR" sz="1200" dirty="0">
                <a:solidFill>
                  <a:schemeClr val="bg1">
                    <a:lumMod val="65000"/>
                  </a:schemeClr>
                </a:solidFill>
              </a:rPr>
              <a:t>Seuil des valeurs de Cook</a:t>
            </a:r>
            <a:endParaRPr lang="en-US" sz="1200" dirty="0">
              <a:solidFill>
                <a:schemeClr val="bg1">
                  <a:lumMod val="65000"/>
                </a:schemeClr>
              </a:solidFill>
            </a:endParaRPr>
          </a:p>
        </p:txBody>
      </p:sp>
      <p:grpSp>
        <p:nvGrpSpPr>
          <p:cNvPr id="35" name="Groupe 34">
            <a:extLst>
              <a:ext uri="{FF2B5EF4-FFF2-40B4-BE49-F238E27FC236}">
                <a16:creationId xmlns:a16="http://schemas.microsoft.com/office/drawing/2014/main" id="{850C9844-21DB-CD6D-A114-E7A330F34E76}"/>
              </a:ext>
            </a:extLst>
          </p:cNvPr>
          <p:cNvGrpSpPr/>
          <p:nvPr/>
        </p:nvGrpSpPr>
        <p:grpSpPr>
          <a:xfrm>
            <a:off x="600073" y="373189"/>
            <a:ext cx="5715001" cy="4522661"/>
            <a:chOff x="600073" y="373189"/>
            <a:chExt cx="5715001" cy="4522661"/>
          </a:xfrm>
        </p:grpSpPr>
        <p:sp>
          <p:nvSpPr>
            <p:cNvPr id="33" name="Rectangle 32">
              <a:extLst>
                <a:ext uri="{FF2B5EF4-FFF2-40B4-BE49-F238E27FC236}">
                  <a16:creationId xmlns:a16="http://schemas.microsoft.com/office/drawing/2014/main" id="{F58FF00B-50FC-7AB7-53E8-64E340E59FC9}"/>
                </a:ext>
              </a:extLst>
            </p:cNvPr>
            <p:cNvSpPr/>
            <p:nvPr/>
          </p:nvSpPr>
          <p:spPr>
            <a:xfrm>
              <a:off x="2933699" y="373189"/>
              <a:ext cx="3381375" cy="4522661"/>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D3D0A81-556A-3DAD-194E-44C0DDFB1649}"/>
                </a:ext>
              </a:extLst>
            </p:cNvPr>
            <p:cNvSpPr/>
            <p:nvPr/>
          </p:nvSpPr>
          <p:spPr>
            <a:xfrm>
              <a:off x="600073" y="387201"/>
              <a:ext cx="2333625" cy="1130315"/>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96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2983D87-A442-9956-6CE5-540D39D880EB}"/>
              </a:ext>
            </a:extLst>
          </p:cNvPr>
          <p:cNvPicPr>
            <a:picLocks noChangeAspect="1"/>
          </p:cNvPicPr>
          <p:nvPr/>
        </p:nvPicPr>
        <p:blipFill>
          <a:blip r:embed="rId2"/>
          <a:stretch>
            <a:fillRect/>
          </a:stretch>
        </p:blipFill>
        <p:spPr>
          <a:xfrm>
            <a:off x="799391" y="1064864"/>
            <a:ext cx="3363034" cy="2100306"/>
          </a:xfrm>
          <a:prstGeom prst="rect">
            <a:avLst/>
          </a:prstGeom>
          <a:ln>
            <a:solidFill>
              <a:schemeClr val="tx1"/>
            </a:solidFill>
          </a:ln>
        </p:spPr>
      </p:pic>
      <p:sp>
        <p:nvSpPr>
          <p:cNvPr id="3" name="ZoneTexte 2">
            <a:extLst>
              <a:ext uri="{FF2B5EF4-FFF2-40B4-BE49-F238E27FC236}">
                <a16:creationId xmlns:a16="http://schemas.microsoft.com/office/drawing/2014/main" id="{5AFE2DE2-1083-5060-71E6-E42CD074B031}"/>
              </a:ext>
            </a:extLst>
          </p:cNvPr>
          <p:cNvSpPr txBox="1"/>
          <p:nvPr/>
        </p:nvSpPr>
        <p:spPr>
          <a:xfrm>
            <a:off x="730417" y="684083"/>
            <a:ext cx="3574992" cy="338554"/>
          </a:xfrm>
          <a:prstGeom prst="rect">
            <a:avLst/>
          </a:prstGeom>
          <a:noFill/>
        </p:spPr>
        <p:txBody>
          <a:bodyPr wrap="square" rtlCol="0">
            <a:spAutoFit/>
          </a:bodyPr>
          <a:lstStyle/>
          <a:p>
            <a:r>
              <a:rPr lang="fr-FR" sz="1600" dirty="0">
                <a:solidFill>
                  <a:schemeClr val="accent5">
                    <a:lumMod val="50000"/>
                  </a:schemeClr>
                </a:solidFill>
              </a:rPr>
              <a:t># </a:t>
            </a:r>
            <a:r>
              <a:rPr lang="fr-FR" sz="1600" i="1" dirty="0">
                <a:solidFill>
                  <a:schemeClr val="accent5">
                    <a:lumMod val="50000"/>
                  </a:schemeClr>
                </a:solidFill>
              </a:rPr>
              <a:t>Calcul du nombre d’individus atypiques</a:t>
            </a:r>
            <a:endParaRPr lang="en-US" sz="1600" i="1" dirty="0">
              <a:solidFill>
                <a:schemeClr val="accent5">
                  <a:lumMod val="50000"/>
                </a:schemeClr>
              </a:solidFill>
            </a:endParaRPr>
          </a:p>
        </p:txBody>
      </p:sp>
      <p:pic>
        <p:nvPicPr>
          <p:cNvPr id="4" name="Image 3">
            <a:extLst>
              <a:ext uri="{FF2B5EF4-FFF2-40B4-BE49-F238E27FC236}">
                <a16:creationId xmlns:a16="http://schemas.microsoft.com/office/drawing/2014/main" id="{303B4A53-73BC-7AD0-271D-B399DB73BEB2}"/>
              </a:ext>
            </a:extLst>
          </p:cNvPr>
          <p:cNvPicPr>
            <a:picLocks noChangeAspect="1"/>
          </p:cNvPicPr>
          <p:nvPr/>
        </p:nvPicPr>
        <p:blipFill>
          <a:blip r:embed="rId3"/>
          <a:stretch>
            <a:fillRect/>
          </a:stretch>
        </p:blipFill>
        <p:spPr>
          <a:xfrm>
            <a:off x="7784296" y="1064865"/>
            <a:ext cx="3261173" cy="2100305"/>
          </a:xfrm>
          <a:prstGeom prst="rect">
            <a:avLst/>
          </a:prstGeom>
          <a:ln>
            <a:solidFill>
              <a:schemeClr val="tx1"/>
            </a:solidFill>
          </a:ln>
        </p:spPr>
      </p:pic>
      <p:sp>
        <p:nvSpPr>
          <p:cNvPr id="5" name="ZoneTexte 4">
            <a:extLst>
              <a:ext uri="{FF2B5EF4-FFF2-40B4-BE49-F238E27FC236}">
                <a16:creationId xmlns:a16="http://schemas.microsoft.com/office/drawing/2014/main" id="{19EFDE34-C723-1208-B07D-E769F09329F8}"/>
              </a:ext>
            </a:extLst>
          </p:cNvPr>
          <p:cNvSpPr txBox="1"/>
          <p:nvPr/>
        </p:nvSpPr>
        <p:spPr>
          <a:xfrm>
            <a:off x="7686567" y="710737"/>
            <a:ext cx="3704570" cy="338554"/>
          </a:xfrm>
          <a:prstGeom prst="rect">
            <a:avLst/>
          </a:prstGeom>
          <a:noFill/>
        </p:spPr>
        <p:txBody>
          <a:bodyPr wrap="square" rtlCol="0">
            <a:spAutoFit/>
          </a:bodyPr>
          <a:lstStyle/>
          <a:p>
            <a:r>
              <a:rPr lang="fr-FR" sz="1600" dirty="0">
                <a:solidFill>
                  <a:schemeClr val="accent5">
                    <a:lumMod val="50000"/>
                  </a:schemeClr>
                </a:solidFill>
              </a:rPr>
              <a:t># </a:t>
            </a:r>
            <a:r>
              <a:rPr lang="fr-FR" sz="1600" i="1" dirty="0">
                <a:solidFill>
                  <a:schemeClr val="accent5">
                    <a:lumMod val="50000"/>
                  </a:schemeClr>
                </a:solidFill>
              </a:rPr>
              <a:t>Calcul du nombre d’individus influents</a:t>
            </a:r>
            <a:endParaRPr lang="en-US" sz="1600" i="1" dirty="0">
              <a:solidFill>
                <a:schemeClr val="accent5">
                  <a:lumMod val="50000"/>
                </a:schemeClr>
              </a:solidFill>
            </a:endParaRPr>
          </a:p>
        </p:txBody>
      </p:sp>
      <p:pic>
        <p:nvPicPr>
          <p:cNvPr id="6" name="Image 5">
            <a:extLst>
              <a:ext uri="{FF2B5EF4-FFF2-40B4-BE49-F238E27FC236}">
                <a16:creationId xmlns:a16="http://schemas.microsoft.com/office/drawing/2014/main" id="{54E434DA-4DBC-5C08-6394-5F77226ECEE5}"/>
              </a:ext>
            </a:extLst>
          </p:cNvPr>
          <p:cNvPicPr>
            <a:picLocks noChangeAspect="1"/>
          </p:cNvPicPr>
          <p:nvPr/>
        </p:nvPicPr>
        <p:blipFill>
          <a:blip r:embed="rId4"/>
          <a:stretch>
            <a:fillRect/>
          </a:stretch>
        </p:blipFill>
        <p:spPr>
          <a:xfrm>
            <a:off x="7780445" y="4476409"/>
            <a:ext cx="3261172" cy="2051730"/>
          </a:xfrm>
          <a:prstGeom prst="rect">
            <a:avLst/>
          </a:prstGeom>
          <a:ln>
            <a:solidFill>
              <a:schemeClr val="tx1"/>
            </a:solidFill>
          </a:ln>
        </p:spPr>
      </p:pic>
      <p:sp>
        <p:nvSpPr>
          <p:cNvPr id="7" name="ZoneTexte 6">
            <a:extLst>
              <a:ext uri="{FF2B5EF4-FFF2-40B4-BE49-F238E27FC236}">
                <a16:creationId xmlns:a16="http://schemas.microsoft.com/office/drawing/2014/main" id="{C09B7C07-636E-F9CD-69CD-917992782303}"/>
              </a:ext>
            </a:extLst>
          </p:cNvPr>
          <p:cNvSpPr txBox="1"/>
          <p:nvPr/>
        </p:nvSpPr>
        <p:spPr>
          <a:xfrm>
            <a:off x="7265604" y="4074477"/>
            <a:ext cx="5374071" cy="338554"/>
          </a:xfrm>
          <a:prstGeom prst="rect">
            <a:avLst/>
          </a:prstGeom>
          <a:noFill/>
        </p:spPr>
        <p:txBody>
          <a:bodyPr wrap="square" rtlCol="0">
            <a:spAutoFit/>
          </a:bodyPr>
          <a:lstStyle/>
          <a:p>
            <a:r>
              <a:rPr lang="fr-FR" sz="1600" dirty="0">
                <a:solidFill>
                  <a:schemeClr val="accent5">
                    <a:lumMod val="50000"/>
                  </a:schemeClr>
                </a:solidFill>
              </a:rPr>
              <a:t># </a:t>
            </a:r>
            <a:r>
              <a:rPr lang="fr-FR" sz="1600" i="1" dirty="0">
                <a:solidFill>
                  <a:schemeClr val="accent5">
                    <a:lumMod val="50000"/>
                  </a:schemeClr>
                </a:solidFill>
              </a:rPr>
              <a:t>Identification des individus atypiques à forte influence</a:t>
            </a:r>
            <a:endParaRPr lang="en-US" sz="1600" i="1" dirty="0">
              <a:solidFill>
                <a:schemeClr val="accent5">
                  <a:lumMod val="50000"/>
                </a:schemeClr>
              </a:solidFill>
            </a:endParaRPr>
          </a:p>
        </p:txBody>
      </p:sp>
      <p:pic>
        <p:nvPicPr>
          <p:cNvPr id="8" name="Image 7">
            <a:extLst>
              <a:ext uri="{FF2B5EF4-FFF2-40B4-BE49-F238E27FC236}">
                <a16:creationId xmlns:a16="http://schemas.microsoft.com/office/drawing/2014/main" id="{4A22A5CC-6A39-8DED-A051-1688002904D2}"/>
              </a:ext>
            </a:extLst>
          </p:cNvPr>
          <p:cNvPicPr>
            <a:picLocks noChangeAspect="1"/>
          </p:cNvPicPr>
          <p:nvPr/>
        </p:nvPicPr>
        <p:blipFill>
          <a:blip r:embed="rId5"/>
          <a:stretch>
            <a:fillRect/>
          </a:stretch>
        </p:blipFill>
        <p:spPr>
          <a:xfrm>
            <a:off x="799391" y="4406076"/>
            <a:ext cx="3506018" cy="2100306"/>
          </a:xfrm>
          <a:prstGeom prst="rect">
            <a:avLst/>
          </a:prstGeom>
          <a:ln>
            <a:solidFill>
              <a:schemeClr val="tx1"/>
            </a:solidFill>
          </a:ln>
        </p:spPr>
      </p:pic>
      <p:sp>
        <p:nvSpPr>
          <p:cNvPr id="9" name="ZoneTexte 8">
            <a:extLst>
              <a:ext uri="{FF2B5EF4-FFF2-40B4-BE49-F238E27FC236}">
                <a16:creationId xmlns:a16="http://schemas.microsoft.com/office/drawing/2014/main" id="{B5A8E29A-4034-2306-06A3-060E3861172B}"/>
              </a:ext>
            </a:extLst>
          </p:cNvPr>
          <p:cNvSpPr txBox="1"/>
          <p:nvPr/>
        </p:nvSpPr>
        <p:spPr>
          <a:xfrm>
            <a:off x="730417" y="4058747"/>
            <a:ext cx="2457512" cy="338554"/>
          </a:xfrm>
          <a:prstGeom prst="rect">
            <a:avLst/>
          </a:prstGeom>
          <a:noFill/>
        </p:spPr>
        <p:txBody>
          <a:bodyPr wrap="square" rtlCol="0">
            <a:spAutoFit/>
          </a:bodyPr>
          <a:lstStyle/>
          <a:p>
            <a:r>
              <a:rPr lang="fr-FR" sz="1600" dirty="0">
                <a:solidFill>
                  <a:schemeClr val="accent5">
                    <a:lumMod val="50000"/>
                  </a:schemeClr>
                </a:solidFill>
              </a:rPr>
              <a:t># </a:t>
            </a:r>
            <a:r>
              <a:rPr lang="fr-FR" sz="1600" i="1" dirty="0">
                <a:solidFill>
                  <a:schemeClr val="accent5">
                    <a:lumMod val="50000"/>
                  </a:schemeClr>
                </a:solidFill>
              </a:rPr>
              <a:t>Suppression des individus</a:t>
            </a:r>
            <a:endParaRPr lang="en-US" sz="1600" i="1" dirty="0">
              <a:solidFill>
                <a:schemeClr val="accent5">
                  <a:lumMod val="50000"/>
                </a:schemeClr>
              </a:solidFill>
            </a:endParaRPr>
          </a:p>
        </p:txBody>
      </p:sp>
      <p:sp>
        <p:nvSpPr>
          <p:cNvPr id="10" name="Flèche : gauche 9">
            <a:extLst>
              <a:ext uri="{FF2B5EF4-FFF2-40B4-BE49-F238E27FC236}">
                <a16:creationId xmlns:a16="http://schemas.microsoft.com/office/drawing/2014/main" id="{E86A70CB-C131-8289-A8ED-6C5FCF08273F}"/>
              </a:ext>
            </a:extLst>
          </p:cNvPr>
          <p:cNvSpPr/>
          <p:nvPr/>
        </p:nvSpPr>
        <p:spPr>
          <a:xfrm rot="10800000">
            <a:off x="4877228" y="1842622"/>
            <a:ext cx="2192265" cy="3966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0A0E853C-11B7-3358-0FAB-00233D2F661B}"/>
              </a:ext>
            </a:extLst>
          </p:cNvPr>
          <p:cNvSpPr/>
          <p:nvPr/>
        </p:nvSpPr>
        <p:spPr>
          <a:xfrm rot="16200000">
            <a:off x="9065030" y="3580547"/>
            <a:ext cx="699707" cy="3966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gauche 12">
            <a:extLst>
              <a:ext uri="{FF2B5EF4-FFF2-40B4-BE49-F238E27FC236}">
                <a16:creationId xmlns:a16="http://schemas.microsoft.com/office/drawing/2014/main" id="{A097DD28-225B-D4E4-CA3F-8D39CE21A880}"/>
              </a:ext>
            </a:extLst>
          </p:cNvPr>
          <p:cNvSpPr/>
          <p:nvPr/>
        </p:nvSpPr>
        <p:spPr>
          <a:xfrm>
            <a:off x="4999867" y="5667638"/>
            <a:ext cx="2192265" cy="3966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01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par>
                                <p:cTn id="30" presetID="2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4E24AF1-9A51-A2E2-F9FB-D5F5B806A4F8}"/>
              </a:ext>
            </a:extLst>
          </p:cNvPr>
          <p:cNvSpPr txBox="1"/>
          <p:nvPr/>
        </p:nvSpPr>
        <p:spPr>
          <a:xfrm>
            <a:off x="6356445" y="5287736"/>
            <a:ext cx="5747696" cy="646331"/>
          </a:xfrm>
          <a:prstGeom prst="rect">
            <a:avLst/>
          </a:prstGeom>
          <a:noFill/>
        </p:spPr>
        <p:txBody>
          <a:bodyPr wrap="square" rtlCol="0">
            <a:spAutoFit/>
          </a:bodyPr>
          <a:lstStyle/>
          <a:p>
            <a:pPr marL="285750" indent="-285750">
              <a:buFont typeface="Wingdings" panose="05000000000000000000" pitchFamily="2" charset="2"/>
              <a:buChar char="§"/>
            </a:pPr>
            <a:r>
              <a:rPr lang="fr-FR" dirty="0"/>
              <a:t>La suppression des individus atypiques et influents n’a pas eu d’impact sur l’hétéroscédasticité</a:t>
            </a:r>
            <a:endParaRPr lang="en-US" dirty="0"/>
          </a:p>
        </p:txBody>
      </p:sp>
      <p:pic>
        <p:nvPicPr>
          <p:cNvPr id="3" name="Image 2">
            <a:extLst>
              <a:ext uri="{FF2B5EF4-FFF2-40B4-BE49-F238E27FC236}">
                <a16:creationId xmlns:a16="http://schemas.microsoft.com/office/drawing/2014/main" id="{B900CD2E-7A74-81EB-6093-F232FDF480F0}"/>
              </a:ext>
            </a:extLst>
          </p:cNvPr>
          <p:cNvPicPr>
            <a:picLocks noChangeAspect="1"/>
          </p:cNvPicPr>
          <p:nvPr/>
        </p:nvPicPr>
        <p:blipFill>
          <a:blip r:embed="rId2"/>
          <a:stretch>
            <a:fillRect/>
          </a:stretch>
        </p:blipFill>
        <p:spPr>
          <a:xfrm>
            <a:off x="150230" y="352175"/>
            <a:ext cx="6119390" cy="5753599"/>
          </a:xfrm>
          <a:prstGeom prst="rect">
            <a:avLst/>
          </a:prstGeom>
        </p:spPr>
      </p:pic>
      <p:cxnSp>
        <p:nvCxnSpPr>
          <p:cNvPr id="6" name="Connecteur droit 5">
            <a:extLst>
              <a:ext uri="{FF2B5EF4-FFF2-40B4-BE49-F238E27FC236}">
                <a16:creationId xmlns:a16="http://schemas.microsoft.com/office/drawing/2014/main" id="{69D3BC75-0A23-B66A-E924-D24E711E3E58}"/>
              </a:ext>
            </a:extLst>
          </p:cNvPr>
          <p:cNvCxnSpPr/>
          <p:nvPr/>
        </p:nvCxnSpPr>
        <p:spPr>
          <a:xfrm>
            <a:off x="6269620" y="819150"/>
            <a:ext cx="0" cy="7905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025FB0C-2266-19EE-12A2-96FAA357D289}"/>
              </a:ext>
            </a:extLst>
          </p:cNvPr>
          <p:cNvPicPr>
            <a:picLocks noChangeAspect="1"/>
          </p:cNvPicPr>
          <p:nvPr/>
        </p:nvPicPr>
        <p:blipFill>
          <a:blip r:embed="rId3"/>
          <a:stretch>
            <a:fillRect/>
          </a:stretch>
        </p:blipFill>
        <p:spPr>
          <a:xfrm>
            <a:off x="6356445" y="819150"/>
            <a:ext cx="5597429" cy="3711262"/>
          </a:xfrm>
          <a:prstGeom prst="rect">
            <a:avLst/>
          </a:prstGeom>
        </p:spPr>
      </p:pic>
      <p:cxnSp>
        <p:nvCxnSpPr>
          <p:cNvPr id="12" name="Connecteur droit 11">
            <a:extLst>
              <a:ext uri="{FF2B5EF4-FFF2-40B4-BE49-F238E27FC236}">
                <a16:creationId xmlns:a16="http://schemas.microsoft.com/office/drawing/2014/main" id="{F42F4F85-2B6E-4531-259F-28B30C2703D4}"/>
              </a:ext>
            </a:extLst>
          </p:cNvPr>
          <p:cNvCxnSpPr/>
          <p:nvPr/>
        </p:nvCxnSpPr>
        <p:spPr>
          <a:xfrm>
            <a:off x="11953874" y="819150"/>
            <a:ext cx="0" cy="30861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2C02DD4-ED64-7A3C-3189-F6409EB3C1B9}"/>
              </a:ext>
            </a:extLst>
          </p:cNvPr>
          <p:cNvSpPr/>
          <p:nvPr/>
        </p:nvSpPr>
        <p:spPr>
          <a:xfrm>
            <a:off x="6356444" y="4010025"/>
            <a:ext cx="2816131" cy="520387"/>
          </a:xfrm>
          <a:prstGeom prst="rect">
            <a:avLst/>
          </a:prstGeom>
          <a:solidFill>
            <a:srgbClr val="FFFF00">
              <a:alpha val="4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8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75E08B-1B90-2181-6D2D-E8FDC613A5AA}"/>
              </a:ext>
            </a:extLst>
          </p:cNvPr>
          <p:cNvSpPr/>
          <p:nvPr/>
        </p:nvSpPr>
        <p:spPr>
          <a:xfrm>
            <a:off x="152399" y="570277"/>
            <a:ext cx="7248525" cy="487036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113F39BE-0462-3D91-CAC2-455AD5C13120}"/>
              </a:ext>
            </a:extLst>
          </p:cNvPr>
          <p:cNvPicPr>
            <a:picLocks noChangeAspect="1"/>
          </p:cNvPicPr>
          <p:nvPr/>
        </p:nvPicPr>
        <p:blipFill>
          <a:blip r:embed="rId2"/>
          <a:stretch>
            <a:fillRect/>
          </a:stretch>
        </p:blipFill>
        <p:spPr>
          <a:xfrm>
            <a:off x="7914947" y="1068671"/>
            <a:ext cx="3848433" cy="2796782"/>
          </a:xfrm>
          <a:prstGeom prst="rect">
            <a:avLst/>
          </a:prstGeom>
        </p:spPr>
      </p:pic>
      <p:grpSp>
        <p:nvGrpSpPr>
          <p:cNvPr id="4" name="Groupe 3">
            <a:extLst>
              <a:ext uri="{FF2B5EF4-FFF2-40B4-BE49-F238E27FC236}">
                <a16:creationId xmlns:a16="http://schemas.microsoft.com/office/drawing/2014/main" id="{7033CD09-401A-A6B2-795C-96B6B791B685}"/>
              </a:ext>
            </a:extLst>
          </p:cNvPr>
          <p:cNvGrpSpPr/>
          <p:nvPr/>
        </p:nvGrpSpPr>
        <p:grpSpPr>
          <a:xfrm>
            <a:off x="236340" y="731796"/>
            <a:ext cx="7080641" cy="4143902"/>
            <a:chOff x="218123" y="215176"/>
            <a:chExt cx="7080641" cy="4143902"/>
          </a:xfrm>
        </p:grpSpPr>
        <p:pic>
          <p:nvPicPr>
            <p:cNvPr id="11" name="Image 10">
              <a:extLst>
                <a:ext uri="{FF2B5EF4-FFF2-40B4-BE49-F238E27FC236}">
                  <a16:creationId xmlns:a16="http://schemas.microsoft.com/office/drawing/2014/main" id="{52133DE7-7949-D837-1D1F-3B0A12F565A1}"/>
                </a:ext>
              </a:extLst>
            </p:cNvPr>
            <p:cNvPicPr>
              <a:picLocks noChangeAspect="1"/>
            </p:cNvPicPr>
            <p:nvPr/>
          </p:nvPicPr>
          <p:blipFill>
            <a:blip r:embed="rId3"/>
            <a:stretch>
              <a:fillRect/>
            </a:stretch>
          </p:blipFill>
          <p:spPr>
            <a:xfrm>
              <a:off x="3690563" y="2192738"/>
              <a:ext cx="3608201" cy="2162530"/>
            </a:xfrm>
            <a:prstGeom prst="rect">
              <a:avLst/>
            </a:prstGeom>
          </p:spPr>
        </p:pic>
        <p:pic>
          <p:nvPicPr>
            <p:cNvPr id="5" name="Image 4">
              <a:extLst>
                <a:ext uri="{FF2B5EF4-FFF2-40B4-BE49-F238E27FC236}">
                  <a16:creationId xmlns:a16="http://schemas.microsoft.com/office/drawing/2014/main" id="{DACD8B93-7221-A4C0-5189-23B639962491}"/>
                </a:ext>
              </a:extLst>
            </p:cNvPr>
            <p:cNvPicPr>
              <a:picLocks noChangeAspect="1"/>
            </p:cNvPicPr>
            <p:nvPr/>
          </p:nvPicPr>
          <p:blipFill>
            <a:blip r:embed="rId4"/>
            <a:stretch>
              <a:fillRect/>
            </a:stretch>
          </p:blipFill>
          <p:spPr>
            <a:xfrm>
              <a:off x="229888" y="218987"/>
              <a:ext cx="3558541" cy="2019475"/>
            </a:xfrm>
            <a:prstGeom prst="rect">
              <a:avLst/>
            </a:prstGeom>
          </p:spPr>
        </p:pic>
        <p:pic>
          <p:nvPicPr>
            <p:cNvPr id="7" name="Image 6">
              <a:extLst>
                <a:ext uri="{FF2B5EF4-FFF2-40B4-BE49-F238E27FC236}">
                  <a16:creationId xmlns:a16="http://schemas.microsoft.com/office/drawing/2014/main" id="{F01BA7D8-AECB-9F62-658C-DDCC6E9EA4D5}"/>
                </a:ext>
              </a:extLst>
            </p:cNvPr>
            <p:cNvPicPr>
              <a:picLocks noChangeAspect="1"/>
            </p:cNvPicPr>
            <p:nvPr/>
          </p:nvPicPr>
          <p:blipFill>
            <a:blip r:embed="rId5"/>
            <a:stretch>
              <a:fillRect/>
            </a:stretch>
          </p:blipFill>
          <p:spPr>
            <a:xfrm>
              <a:off x="218123" y="2238462"/>
              <a:ext cx="3558539" cy="2120616"/>
            </a:xfrm>
            <a:prstGeom prst="rect">
              <a:avLst/>
            </a:prstGeom>
          </p:spPr>
        </p:pic>
        <p:pic>
          <p:nvPicPr>
            <p:cNvPr id="9" name="Image 8">
              <a:extLst>
                <a:ext uri="{FF2B5EF4-FFF2-40B4-BE49-F238E27FC236}">
                  <a16:creationId xmlns:a16="http://schemas.microsoft.com/office/drawing/2014/main" id="{5C9843AB-12EC-A9DB-5AFF-4B167C2777CC}"/>
                </a:ext>
              </a:extLst>
            </p:cNvPr>
            <p:cNvPicPr>
              <a:picLocks noChangeAspect="1"/>
            </p:cNvPicPr>
            <p:nvPr/>
          </p:nvPicPr>
          <p:blipFill>
            <a:blip r:embed="rId6"/>
            <a:stretch>
              <a:fillRect/>
            </a:stretch>
          </p:blipFill>
          <p:spPr>
            <a:xfrm>
              <a:off x="3776662" y="215176"/>
              <a:ext cx="3522102" cy="2120617"/>
            </a:xfrm>
            <a:prstGeom prst="rect">
              <a:avLst/>
            </a:prstGeom>
          </p:spPr>
        </p:pic>
      </p:grpSp>
      <p:sp>
        <p:nvSpPr>
          <p:cNvPr id="14" name="ZoneTexte 13">
            <a:extLst>
              <a:ext uri="{FF2B5EF4-FFF2-40B4-BE49-F238E27FC236}">
                <a16:creationId xmlns:a16="http://schemas.microsoft.com/office/drawing/2014/main" id="{39FFD250-86D1-C6C5-BEB7-5F93CE75BCC9}"/>
              </a:ext>
            </a:extLst>
          </p:cNvPr>
          <p:cNvSpPr txBox="1"/>
          <p:nvPr/>
        </p:nvSpPr>
        <p:spPr>
          <a:xfrm>
            <a:off x="218123" y="5493006"/>
            <a:ext cx="7490592" cy="1015663"/>
          </a:xfrm>
          <a:prstGeom prst="rect">
            <a:avLst/>
          </a:prstGeom>
          <a:noFill/>
        </p:spPr>
        <p:txBody>
          <a:bodyPr wrap="square" rtlCol="0">
            <a:spAutoFit/>
          </a:bodyPr>
          <a:lstStyle/>
          <a:p>
            <a:r>
              <a:rPr lang="fr-FR" sz="1400" b="0" i="0" dirty="0">
                <a:solidFill>
                  <a:srgbClr val="000000"/>
                </a:solidFill>
                <a:effectLst/>
                <a:latin typeface="+mj-lt"/>
              </a:rPr>
              <a:t>On calcule la moyenne des valeurs absolues des résidus et compare cette moyenne avec deux fois l'écart-type des résidus. Si la moyenne est supérieure à deux fois l'écart-type, cela signifie que les résidus ne sont pas répartis de manière aléatoire et homogène</a:t>
            </a:r>
          </a:p>
          <a:p>
            <a:endParaRPr lang="en-US" dirty="0"/>
          </a:p>
        </p:txBody>
      </p:sp>
      <p:pic>
        <p:nvPicPr>
          <p:cNvPr id="16" name="Image 15">
            <a:extLst>
              <a:ext uri="{FF2B5EF4-FFF2-40B4-BE49-F238E27FC236}">
                <a16:creationId xmlns:a16="http://schemas.microsoft.com/office/drawing/2014/main" id="{CD8020EB-68FE-03A7-8881-283EA3156522}"/>
              </a:ext>
            </a:extLst>
          </p:cNvPr>
          <p:cNvPicPr>
            <a:picLocks noChangeAspect="1"/>
          </p:cNvPicPr>
          <p:nvPr/>
        </p:nvPicPr>
        <p:blipFill>
          <a:blip r:embed="rId7"/>
          <a:stretch>
            <a:fillRect/>
          </a:stretch>
        </p:blipFill>
        <p:spPr>
          <a:xfrm>
            <a:off x="218123" y="4929552"/>
            <a:ext cx="3947502" cy="457240"/>
          </a:xfrm>
          <a:prstGeom prst="rect">
            <a:avLst/>
          </a:prstGeom>
        </p:spPr>
      </p:pic>
      <p:sp>
        <p:nvSpPr>
          <p:cNvPr id="2" name="ZoneTexte 1">
            <a:extLst>
              <a:ext uri="{FF2B5EF4-FFF2-40B4-BE49-F238E27FC236}">
                <a16:creationId xmlns:a16="http://schemas.microsoft.com/office/drawing/2014/main" id="{28D8CB8E-0B0B-5C27-9C01-ACDE0EE4E0E2}"/>
              </a:ext>
            </a:extLst>
          </p:cNvPr>
          <p:cNvSpPr txBox="1"/>
          <p:nvPr/>
        </p:nvSpPr>
        <p:spPr>
          <a:xfrm>
            <a:off x="229888" y="6162675"/>
            <a:ext cx="11019137" cy="523220"/>
          </a:xfrm>
          <a:prstGeom prst="rect">
            <a:avLst/>
          </a:prstGeom>
          <a:noFill/>
        </p:spPr>
        <p:txBody>
          <a:bodyPr wrap="square" rtlCol="0">
            <a:spAutoFit/>
          </a:bodyPr>
          <a:lstStyle/>
          <a:p>
            <a:r>
              <a:rPr lang="fr-FR" sz="1400" b="1" dirty="0">
                <a:latin typeface="+mj-lt"/>
              </a:rPr>
              <a:t>Conclusion homoscédasticité </a:t>
            </a:r>
            <a:r>
              <a:rPr lang="fr-FR" sz="1400" dirty="0">
                <a:latin typeface="+mj-lt"/>
              </a:rPr>
              <a:t>: distribution des résidus proche d’une distrib normale + absence de rupture dans la variance + résidus repartis de manière aléatoire et homogène + observations &gt; 30 permet de valider l’utilisation de la reg linéaire multiple </a:t>
            </a:r>
            <a:endParaRPr lang="en-US" sz="1400" dirty="0">
              <a:latin typeface="+mj-lt"/>
            </a:endParaRPr>
          </a:p>
        </p:txBody>
      </p:sp>
      <p:sp>
        <p:nvSpPr>
          <p:cNvPr id="6" name="ZoneTexte 5">
            <a:extLst>
              <a:ext uri="{FF2B5EF4-FFF2-40B4-BE49-F238E27FC236}">
                <a16:creationId xmlns:a16="http://schemas.microsoft.com/office/drawing/2014/main" id="{57379808-0232-CCA7-CD14-D1C75491C0C4}"/>
              </a:ext>
            </a:extLst>
          </p:cNvPr>
          <p:cNvSpPr txBox="1"/>
          <p:nvPr/>
        </p:nvSpPr>
        <p:spPr>
          <a:xfrm>
            <a:off x="152399" y="161925"/>
            <a:ext cx="7248525" cy="369332"/>
          </a:xfrm>
          <a:prstGeom prst="rect">
            <a:avLst/>
          </a:prstGeom>
          <a:noFill/>
        </p:spPr>
        <p:txBody>
          <a:bodyPr wrap="square" rtlCol="0">
            <a:spAutoFit/>
          </a:bodyPr>
          <a:lstStyle/>
          <a:p>
            <a:r>
              <a:rPr lang="fr-FR" b="0" i="0" dirty="0">
                <a:solidFill>
                  <a:srgbClr val="374151"/>
                </a:solidFill>
                <a:effectLst/>
                <a:latin typeface="Söhne"/>
              </a:rPr>
              <a:t>Analyse de la répartition des résidus</a:t>
            </a:r>
            <a:endParaRPr lang="en-US" dirty="0"/>
          </a:p>
        </p:txBody>
      </p:sp>
    </p:spTree>
    <p:extLst>
      <p:ext uri="{BB962C8B-B14F-4D97-AF65-F5344CB8AC3E}">
        <p14:creationId xmlns:p14="http://schemas.microsoft.com/office/powerpoint/2010/main" val="163689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rgbClr val="FC9F32"/>
            </a:gs>
            <a:gs pos="40000">
              <a:srgbClr val="AE1B1E"/>
            </a:gs>
            <a:gs pos="90000">
              <a:srgbClr val="1A2766"/>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CD85F8D2-8A76-1CC6-2D8A-F329A65CCB59}"/>
              </a:ext>
            </a:extLst>
          </p:cNvPr>
          <p:cNvSpPr/>
          <p:nvPr/>
        </p:nvSpPr>
        <p:spPr>
          <a:xfrm>
            <a:off x="3135430" y="266091"/>
            <a:ext cx="5921139" cy="64904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ANALYSE DECRIPTIVE</a:t>
            </a:r>
            <a:endParaRPr lang="en-US" sz="3200" dirty="0">
              <a:latin typeface="+mj-lt"/>
            </a:endParaRPr>
          </a:p>
        </p:txBody>
      </p:sp>
      <p:sp useBgFill="1">
        <p:nvSpPr>
          <p:cNvPr id="3" name="Rectangle : coins arrondis 2">
            <a:extLst>
              <a:ext uri="{FF2B5EF4-FFF2-40B4-BE49-F238E27FC236}">
                <a16:creationId xmlns:a16="http://schemas.microsoft.com/office/drawing/2014/main" id="{D9F9B08F-3478-E619-FE65-0BB55D8AD65E}"/>
              </a:ext>
            </a:extLst>
          </p:cNvPr>
          <p:cNvSpPr/>
          <p:nvPr/>
        </p:nvSpPr>
        <p:spPr>
          <a:xfrm>
            <a:off x="2508224" y="1532889"/>
            <a:ext cx="2289183" cy="7800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PRESENTATION DU DATAFRAME</a:t>
            </a:r>
            <a:endParaRPr lang="en-US" b="1" dirty="0">
              <a:latin typeface="+mj-lt"/>
            </a:endParaRPr>
          </a:p>
        </p:txBody>
      </p:sp>
      <p:sp useBgFill="1">
        <p:nvSpPr>
          <p:cNvPr id="4" name="Rectangle : coins arrondis 3">
            <a:extLst>
              <a:ext uri="{FF2B5EF4-FFF2-40B4-BE49-F238E27FC236}">
                <a16:creationId xmlns:a16="http://schemas.microsoft.com/office/drawing/2014/main" id="{55982E6D-CBEE-2975-3663-0CE92698F0DF}"/>
              </a:ext>
            </a:extLst>
          </p:cNvPr>
          <p:cNvSpPr/>
          <p:nvPr/>
        </p:nvSpPr>
        <p:spPr>
          <a:xfrm>
            <a:off x="2561542" y="4832271"/>
            <a:ext cx="2289182" cy="790240"/>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VALEURS ABERRANTES</a:t>
            </a:r>
            <a:endParaRPr lang="en-US" b="1" dirty="0">
              <a:latin typeface="+mj-lt"/>
            </a:endParaRPr>
          </a:p>
        </p:txBody>
      </p:sp>
      <p:sp useBgFill="1">
        <p:nvSpPr>
          <p:cNvPr id="5" name="Rectangle : coins arrondis 4">
            <a:extLst>
              <a:ext uri="{FF2B5EF4-FFF2-40B4-BE49-F238E27FC236}">
                <a16:creationId xmlns:a16="http://schemas.microsoft.com/office/drawing/2014/main" id="{3DD48956-E6CB-F1B8-BC73-F89AB9D12A8B}"/>
              </a:ext>
            </a:extLst>
          </p:cNvPr>
          <p:cNvSpPr/>
          <p:nvPr/>
        </p:nvSpPr>
        <p:spPr>
          <a:xfrm>
            <a:off x="8626387" y="4863107"/>
            <a:ext cx="2289182" cy="7800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DISTRIBUTION DES VARIABLES</a:t>
            </a:r>
            <a:endParaRPr lang="en-US" b="1" dirty="0">
              <a:latin typeface="+mj-lt"/>
            </a:endParaRPr>
          </a:p>
        </p:txBody>
      </p:sp>
      <p:sp useBgFill="1">
        <p:nvSpPr>
          <p:cNvPr id="6" name="Rectangle : coins arrondis 5">
            <a:extLst>
              <a:ext uri="{FF2B5EF4-FFF2-40B4-BE49-F238E27FC236}">
                <a16:creationId xmlns:a16="http://schemas.microsoft.com/office/drawing/2014/main" id="{ADEF13F5-1416-1667-8C7D-6045CB52CC8C}"/>
              </a:ext>
            </a:extLst>
          </p:cNvPr>
          <p:cNvSpPr/>
          <p:nvPr/>
        </p:nvSpPr>
        <p:spPr>
          <a:xfrm>
            <a:off x="8687470" y="1539037"/>
            <a:ext cx="2289183" cy="780098"/>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FORMAT ET STRUCTURE</a:t>
            </a:r>
            <a:endParaRPr lang="en-US" b="1" dirty="0">
              <a:latin typeface="+mj-lt"/>
            </a:endParaRPr>
          </a:p>
        </p:txBody>
      </p:sp>
      <p:sp useBgFill="1">
        <p:nvSpPr>
          <p:cNvPr id="7" name="Ellipse 6">
            <a:extLst>
              <a:ext uri="{FF2B5EF4-FFF2-40B4-BE49-F238E27FC236}">
                <a16:creationId xmlns:a16="http://schemas.microsoft.com/office/drawing/2014/main" id="{5A4AEEEA-FD80-0685-5D0C-AED071DBEFF0}"/>
              </a:ext>
            </a:extLst>
          </p:cNvPr>
          <p:cNvSpPr/>
          <p:nvPr/>
        </p:nvSpPr>
        <p:spPr>
          <a:xfrm>
            <a:off x="3492125" y="101359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8" name="Ellipse 7">
            <a:extLst>
              <a:ext uri="{FF2B5EF4-FFF2-40B4-BE49-F238E27FC236}">
                <a16:creationId xmlns:a16="http://schemas.microsoft.com/office/drawing/2014/main" id="{EB0ED4DE-41BD-D06B-CCF5-D7837C2925D5}"/>
              </a:ext>
            </a:extLst>
          </p:cNvPr>
          <p:cNvSpPr/>
          <p:nvPr/>
        </p:nvSpPr>
        <p:spPr>
          <a:xfrm>
            <a:off x="9235088" y="1062738"/>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10" name="Ellipse 9">
            <a:extLst>
              <a:ext uri="{FF2B5EF4-FFF2-40B4-BE49-F238E27FC236}">
                <a16:creationId xmlns:a16="http://schemas.microsoft.com/office/drawing/2014/main" id="{3CABC9EE-2C51-2732-8782-7FEC2208A246}"/>
              </a:ext>
            </a:extLst>
          </p:cNvPr>
          <p:cNvSpPr/>
          <p:nvPr/>
        </p:nvSpPr>
        <p:spPr>
          <a:xfrm>
            <a:off x="3434347" y="4258239"/>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1" name="Ellipse 10">
            <a:extLst>
              <a:ext uri="{FF2B5EF4-FFF2-40B4-BE49-F238E27FC236}">
                <a16:creationId xmlns:a16="http://schemas.microsoft.com/office/drawing/2014/main" id="{9D66D74D-DFAE-D928-7D92-31C78F7898C5}"/>
              </a:ext>
            </a:extLst>
          </p:cNvPr>
          <p:cNvSpPr/>
          <p:nvPr/>
        </p:nvSpPr>
        <p:spPr>
          <a:xfrm>
            <a:off x="9560144" y="428631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grpSp>
        <p:nvGrpSpPr>
          <p:cNvPr id="35" name="!!one">
            <a:extLst>
              <a:ext uri="{FF2B5EF4-FFF2-40B4-BE49-F238E27FC236}">
                <a16:creationId xmlns:a16="http://schemas.microsoft.com/office/drawing/2014/main" id="{B5BCE4E5-2540-423A-6CCA-B3ED0F46C332}"/>
              </a:ext>
            </a:extLst>
          </p:cNvPr>
          <p:cNvGrpSpPr/>
          <p:nvPr/>
        </p:nvGrpSpPr>
        <p:grpSpPr>
          <a:xfrm>
            <a:off x="5662978" y="2169000"/>
            <a:ext cx="2520000" cy="2520000"/>
            <a:chOff x="5057776" y="2571751"/>
            <a:chExt cx="2120488" cy="2074574"/>
          </a:xfrm>
        </p:grpSpPr>
        <p:sp>
          <p:nvSpPr>
            <p:cNvPr id="15" name="Forme libre : forme 14">
              <a:extLst>
                <a:ext uri="{FF2B5EF4-FFF2-40B4-BE49-F238E27FC236}">
                  <a16:creationId xmlns:a16="http://schemas.microsoft.com/office/drawing/2014/main" id="{EF4AFC05-1086-E35C-CB92-58CCA161481F}"/>
                </a:ext>
              </a:extLst>
            </p:cNvPr>
            <p:cNvSpPr/>
            <p:nvPr/>
          </p:nvSpPr>
          <p:spPr>
            <a:xfrm>
              <a:off x="5057776" y="2571751"/>
              <a:ext cx="2120488" cy="2074574"/>
            </a:xfrm>
            <a:custGeom>
              <a:avLst/>
              <a:gdLst>
                <a:gd name="connsiteX0" fmla="*/ 1622472 w 1984201"/>
                <a:gd name="connsiteY0" fmla="*/ 1374213 h 1986709"/>
                <a:gd name="connsiteX1" fmla="*/ 1466997 w 1984201"/>
                <a:gd name="connsiteY1" fmla="*/ 1326567 h 1986709"/>
                <a:gd name="connsiteX2" fmla="*/ 1354152 w 1984201"/>
                <a:gd name="connsiteY2" fmla="*/ 1216230 h 1986709"/>
                <a:gd name="connsiteX3" fmla="*/ 1509627 w 1984201"/>
                <a:gd name="connsiteY3" fmla="*/ 759836 h 1986709"/>
                <a:gd name="connsiteX4" fmla="*/ 757328 w 1984201"/>
                <a:gd name="connsiteY4" fmla="*/ 14 h 1986709"/>
                <a:gd name="connsiteX5" fmla="*/ 14 w 1984201"/>
                <a:gd name="connsiteY5" fmla="*/ 752313 h 1986709"/>
                <a:gd name="connsiteX6" fmla="*/ 752313 w 1984201"/>
                <a:gd name="connsiteY6" fmla="*/ 1509627 h 1986709"/>
                <a:gd name="connsiteX7" fmla="*/ 1213723 w 1984201"/>
                <a:gd name="connsiteY7" fmla="*/ 1354152 h 1986709"/>
                <a:gd name="connsiteX8" fmla="*/ 1324060 w 1984201"/>
                <a:gd name="connsiteY8" fmla="*/ 1464489 h 1986709"/>
                <a:gd name="connsiteX9" fmla="*/ 1371705 w 1984201"/>
                <a:gd name="connsiteY9" fmla="*/ 1622472 h 1986709"/>
                <a:gd name="connsiteX10" fmla="*/ 1685163 w 1984201"/>
                <a:gd name="connsiteY10" fmla="*/ 1935929 h 1986709"/>
                <a:gd name="connsiteX11" fmla="*/ 1933422 w 1984201"/>
                <a:gd name="connsiteY11" fmla="*/ 1935929 h 1986709"/>
                <a:gd name="connsiteX12" fmla="*/ 1933422 w 1984201"/>
                <a:gd name="connsiteY12" fmla="*/ 1687671 h 1986709"/>
                <a:gd name="connsiteX13" fmla="*/ 1622472 w 1984201"/>
                <a:gd name="connsiteY13" fmla="*/ 1374213 h 1986709"/>
                <a:gd name="connsiteX14" fmla="*/ 757328 w 1984201"/>
                <a:gd name="connsiteY14" fmla="*/ 1359167 h 1986709"/>
                <a:gd name="connsiteX15" fmla="*/ 155489 w 1984201"/>
                <a:gd name="connsiteY15" fmla="*/ 757328 h 1986709"/>
                <a:gd name="connsiteX16" fmla="*/ 757328 w 1984201"/>
                <a:gd name="connsiteY16" fmla="*/ 155489 h 1986709"/>
                <a:gd name="connsiteX17" fmla="*/ 1359167 w 1984201"/>
                <a:gd name="connsiteY17" fmla="*/ 757328 h 1986709"/>
                <a:gd name="connsiteX18" fmla="*/ 757328 w 1984201"/>
                <a:gd name="connsiteY18" fmla="*/ 1359167 h 19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4201" h="1986709">
                  <a:moveTo>
                    <a:pt x="1622472" y="1374213"/>
                  </a:moveTo>
                  <a:cubicBezTo>
                    <a:pt x="1582349" y="1334090"/>
                    <a:pt x="1522165" y="1314029"/>
                    <a:pt x="1466997" y="1326567"/>
                  </a:cubicBezTo>
                  <a:lnTo>
                    <a:pt x="1354152" y="1216230"/>
                  </a:lnTo>
                  <a:cubicBezTo>
                    <a:pt x="1454458" y="1085832"/>
                    <a:pt x="1509627" y="925341"/>
                    <a:pt x="1509627" y="759836"/>
                  </a:cubicBezTo>
                  <a:cubicBezTo>
                    <a:pt x="1512134" y="341056"/>
                    <a:pt x="1173600" y="2521"/>
                    <a:pt x="757328" y="14"/>
                  </a:cubicBezTo>
                  <a:cubicBezTo>
                    <a:pt x="341056" y="-2494"/>
                    <a:pt x="2522" y="336041"/>
                    <a:pt x="14" y="752313"/>
                  </a:cubicBezTo>
                  <a:cubicBezTo>
                    <a:pt x="-2494" y="1168585"/>
                    <a:pt x="336041" y="1507119"/>
                    <a:pt x="752313" y="1509627"/>
                  </a:cubicBezTo>
                  <a:cubicBezTo>
                    <a:pt x="917818" y="1509627"/>
                    <a:pt x="1080816" y="1454458"/>
                    <a:pt x="1213723" y="1354152"/>
                  </a:cubicBezTo>
                  <a:lnTo>
                    <a:pt x="1324060" y="1464489"/>
                  </a:lnTo>
                  <a:cubicBezTo>
                    <a:pt x="1314029" y="1522165"/>
                    <a:pt x="1331583" y="1579841"/>
                    <a:pt x="1371705" y="1622472"/>
                  </a:cubicBezTo>
                  <a:lnTo>
                    <a:pt x="1685163" y="1935929"/>
                  </a:lnTo>
                  <a:cubicBezTo>
                    <a:pt x="1752870" y="2003636"/>
                    <a:pt x="1865715" y="2003636"/>
                    <a:pt x="1933422" y="1935929"/>
                  </a:cubicBezTo>
                  <a:cubicBezTo>
                    <a:pt x="2001129" y="1868223"/>
                    <a:pt x="2001129" y="1755378"/>
                    <a:pt x="1933422" y="1687671"/>
                  </a:cubicBezTo>
                  <a:lnTo>
                    <a:pt x="1622472" y="1374213"/>
                  </a:lnTo>
                  <a:close/>
                  <a:moveTo>
                    <a:pt x="757328" y="1359167"/>
                  </a:moveTo>
                  <a:cubicBezTo>
                    <a:pt x="423809" y="1359167"/>
                    <a:pt x="155489" y="1090847"/>
                    <a:pt x="155489" y="757328"/>
                  </a:cubicBezTo>
                  <a:cubicBezTo>
                    <a:pt x="155489" y="423809"/>
                    <a:pt x="423809" y="155489"/>
                    <a:pt x="757328" y="155489"/>
                  </a:cubicBezTo>
                  <a:cubicBezTo>
                    <a:pt x="1090847" y="155489"/>
                    <a:pt x="1359167" y="423809"/>
                    <a:pt x="1359167" y="757328"/>
                  </a:cubicBezTo>
                  <a:cubicBezTo>
                    <a:pt x="1359167" y="1088339"/>
                    <a:pt x="1088339" y="1359167"/>
                    <a:pt x="757328" y="1359167"/>
                  </a:cubicBezTo>
                  <a:close/>
                </a:path>
              </a:pathLst>
            </a:custGeom>
            <a:solidFill>
              <a:schemeClr val="bg1"/>
            </a:solidFill>
            <a:ln w="12700" cap="flat">
              <a:solidFill>
                <a:srgbClr val="FFFFFF"/>
              </a:solidFill>
              <a:prstDash val="solid"/>
              <a:miter/>
            </a:ln>
            <a:effectLst>
              <a:innerShdw blurRad="381000">
                <a:schemeClr val="bg1"/>
              </a:innerShdw>
            </a:effectLst>
          </p:spPr>
          <p:txBody>
            <a:bodyPr rtlCol="0" anchor="ctr"/>
            <a:lstStyle/>
            <a:p>
              <a:endParaRPr lang="en-US"/>
            </a:p>
          </p:txBody>
        </p:sp>
        <p:sp>
          <p:nvSpPr>
            <p:cNvPr id="16" name="Forme libre : forme 15">
              <a:extLst>
                <a:ext uri="{FF2B5EF4-FFF2-40B4-BE49-F238E27FC236}">
                  <a16:creationId xmlns:a16="http://schemas.microsoft.com/office/drawing/2014/main" id="{E195DF5B-CCDE-447E-F8B5-4BB507CFEB44}"/>
                </a:ext>
              </a:extLst>
            </p:cNvPr>
            <p:cNvSpPr/>
            <p:nvPr/>
          </p:nvSpPr>
          <p:spPr>
            <a:xfrm>
              <a:off x="5364618" y="2946115"/>
              <a:ext cx="1080802" cy="793382"/>
            </a:xfrm>
            <a:custGeom>
              <a:avLst/>
              <a:gdLst>
                <a:gd name="connsiteX0" fmla="*/ 1078295 w 1080802"/>
                <a:gd name="connsiteY0" fmla="*/ 347018 h 793382"/>
                <a:gd name="connsiteX1" fmla="*/ 935358 w 1080802"/>
                <a:gd name="connsiteY1" fmla="*/ 347018 h 793382"/>
                <a:gd name="connsiteX2" fmla="*/ 902759 w 1080802"/>
                <a:gd name="connsiteY2" fmla="*/ 367080 h 793382"/>
                <a:gd name="connsiteX3" fmla="*/ 807467 w 1080802"/>
                <a:gd name="connsiteY3" fmla="*/ 469894 h 793382"/>
                <a:gd name="connsiteX4" fmla="*/ 727222 w 1080802"/>
                <a:gd name="connsiteY4" fmla="*/ 191543 h 793382"/>
                <a:gd name="connsiteX5" fmla="*/ 672054 w 1080802"/>
                <a:gd name="connsiteY5" fmla="*/ 161451 h 793382"/>
                <a:gd name="connsiteX6" fmla="*/ 641962 w 1080802"/>
                <a:gd name="connsiteY6" fmla="*/ 189036 h 793382"/>
                <a:gd name="connsiteX7" fmla="*/ 491502 w 1080802"/>
                <a:gd name="connsiteY7" fmla="*/ 587754 h 793382"/>
                <a:gd name="connsiteX8" fmla="*/ 388688 w 1080802"/>
                <a:gd name="connsiteY8" fmla="*/ 36068 h 793382"/>
                <a:gd name="connsiteX9" fmla="*/ 338534 w 1080802"/>
                <a:gd name="connsiteY9" fmla="*/ 961 h 793382"/>
                <a:gd name="connsiteX10" fmla="*/ 303427 w 1080802"/>
                <a:gd name="connsiteY10" fmla="*/ 31053 h 793382"/>
                <a:gd name="connsiteX11" fmla="*/ 195598 w 1080802"/>
                <a:gd name="connsiteY11" fmla="*/ 347018 h 793382"/>
                <a:gd name="connsiteX12" fmla="*/ 0 w 1080802"/>
                <a:gd name="connsiteY12" fmla="*/ 347018 h 793382"/>
                <a:gd name="connsiteX13" fmla="*/ 0 w 1080802"/>
                <a:gd name="connsiteY13" fmla="*/ 447325 h 793382"/>
                <a:gd name="connsiteX14" fmla="*/ 228197 w 1080802"/>
                <a:gd name="connsiteY14" fmla="*/ 447325 h 793382"/>
                <a:gd name="connsiteX15" fmla="*/ 270828 w 1080802"/>
                <a:gd name="connsiteY15" fmla="*/ 409710 h 793382"/>
                <a:gd name="connsiteX16" fmla="*/ 333519 w 1080802"/>
                <a:gd name="connsiteY16" fmla="*/ 219128 h 793382"/>
                <a:gd name="connsiteX17" fmla="*/ 433826 w 1080802"/>
                <a:gd name="connsiteY17" fmla="*/ 758275 h 793382"/>
                <a:gd name="connsiteX18" fmla="*/ 473948 w 1080802"/>
                <a:gd name="connsiteY18" fmla="*/ 793382 h 793382"/>
                <a:gd name="connsiteX19" fmla="*/ 478964 w 1080802"/>
                <a:gd name="connsiteY19" fmla="*/ 793382 h 793382"/>
                <a:gd name="connsiteX20" fmla="*/ 521594 w 1080802"/>
                <a:gd name="connsiteY20" fmla="*/ 765798 h 793382"/>
                <a:gd name="connsiteX21" fmla="*/ 682084 w 1080802"/>
                <a:gd name="connsiteY21" fmla="*/ 344511 h 793382"/>
                <a:gd name="connsiteX22" fmla="*/ 747283 w 1080802"/>
                <a:gd name="connsiteY22" fmla="*/ 570200 h 793382"/>
                <a:gd name="connsiteX23" fmla="*/ 802452 w 1080802"/>
                <a:gd name="connsiteY23" fmla="*/ 600292 h 793382"/>
                <a:gd name="connsiteX24" fmla="*/ 822513 w 1080802"/>
                <a:gd name="connsiteY24" fmla="*/ 587754 h 793382"/>
                <a:gd name="connsiteX25" fmla="*/ 957927 w 1080802"/>
                <a:gd name="connsiteY25" fmla="*/ 447325 h 793382"/>
                <a:gd name="connsiteX26" fmla="*/ 1080803 w 1080802"/>
                <a:gd name="connsiteY26" fmla="*/ 447325 h 793382"/>
                <a:gd name="connsiteX27" fmla="*/ 1080803 w 1080802"/>
                <a:gd name="connsiteY27" fmla="*/ 347018 h 79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0802" h="793382">
                  <a:moveTo>
                    <a:pt x="1078295" y="347018"/>
                  </a:moveTo>
                  <a:lnTo>
                    <a:pt x="935358" y="347018"/>
                  </a:lnTo>
                  <a:cubicBezTo>
                    <a:pt x="922820" y="349526"/>
                    <a:pt x="910281" y="357049"/>
                    <a:pt x="902759" y="367080"/>
                  </a:cubicBezTo>
                  <a:lnTo>
                    <a:pt x="807467" y="469894"/>
                  </a:lnTo>
                  <a:lnTo>
                    <a:pt x="727222" y="191543"/>
                  </a:lnTo>
                  <a:cubicBezTo>
                    <a:pt x="719699" y="168974"/>
                    <a:pt x="694623" y="153928"/>
                    <a:pt x="672054" y="161451"/>
                  </a:cubicBezTo>
                  <a:cubicBezTo>
                    <a:pt x="659515" y="166467"/>
                    <a:pt x="646977" y="173990"/>
                    <a:pt x="641962" y="189036"/>
                  </a:cubicBezTo>
                  <a:lnTo>
                    <a:pt x="491502" y="587754"/>
                  </a:lnTo>
                  <a:lnTo>
                    <a:pt x="388688" y="36068"/>
                  </a:lnTo>
                  <a:cubicBezTo>
                    <a:pt x="383672" y="10992"/>
                    <a:pt x="361103" y="-4054"/>
                    <a:pt x="338534" y="961"/>
                  </a:cubicBezTo>
                  <a:cubicBezTo>
                    <a:pt x="323488" y="3469"/>
                    <a:pt x="310950" y="16007"/>
                    <a:pt x="303427" y="31053"/>
                  </a:cubicBezTo>
                  <a:lnTo>
                    <a:pt x="195598" y="347018"/>
                  </a:lnTo>
                  <a:lnTo>
                    <a:pt x="0" y="347018"/>
                  </a:lnTo>
                  <a:lnTo>
                    <a:pt x="0" y="447325"/>
                  </a:lnTo>
                  <a:lnTo>
                    <a:pt x="228197" y="447325"/>
                  </a:lnTo>
                  <a:cubicBezTo>
                    <a:pt x="248259" y="444817"/>
                    <a:pt x="265812" y="429771"/>
                    <a:pt x="270828" y="409710"/>
                  </a:cubicBezTo>
                  <a:lnTo>
                    <a:pt x="333519" y="219128"/>
                  </a:lnTo>
                  <a:lnTo>
                    <a:pt x="433826" y="758275"/>
                  </a:lnTo>
                  <a:cubicBezTo>
                    <a:pt x="436333" y="778336"/>
                    <a:pt x="453887" y="793382"/>
                    <a:pt x="473948" y="793382"/>
                  </a:cubicBezTo>
                  <a:lnTo>
                    <a:pt x="478964" y="793382"/>
                  </a:lnTo>
                  <a:cubicBezTo>
                    <a:pt x="496517" y="793382"/>
                    <a:pt x="514071" y="783352"/>
                    <a:pt x="521594" y="765798"/>
                  </a:cubicBezTo>
                  <a:lnTo>
                    <a:pt x="682084" y="344511"/>
                  </a:lnTo>
                  <a:lnTo>
                    <a:pt x="747283" y="570200"/>
                  </a:lnTo>
                  <a:cubicBezTo>
                    <a:pt x="754806" y="592769"/>
                    <a:pt x="777375" y="607815"/>
                    <a:pt x="802452" y="600292"/>
                  </a:cubicBezTo>
                  <a:cubicBezTo>
                    <a:pt x="809975" y="597785"/>
                    <a:pt x="817498" y="592769"/>
                    <a:pt x="822513" y="587754"/>
                  </a:cubicBezTo>
                  <a:lnTo>
                    <a:pt x="957927" y="447325"/>
                  </a:lnTo>
                  <a:lnTo>
                    <a:pt x="1080803" y="447325"/>
                  </a:lnTo>
                  <a:lnTo>
                    <a:pt x="1080803" y="347018"/>
                  </a:lnTo>
                  <a:close/>
                </a:path>
              </a:pathLst>
            </a:custGeom>
            <a:solidFill>
              <a:schemeClr val="bg1"/>
            </a:solidFill>
            <a:ln w="12700" cap="flat">
              <a:solidFill>
                <a:srgbClr val="FFFFFF"/>
              </a:solidFill>
              <a:prstDash val="solid"/>
              <a:miter/>
            </a:ln>
            <a:effectLst>
              <a:innerShdw blurRad="381000">
                <a:schemeClr val="bg1"/>
              </a:innerShdw>
            </a:effectLst>
          </p:spPr>
          <p:txBody>
            <a:bodyPr rtlCol="0" anchor="ctr"/>
            <a:lstStyle/>
            <a:p>
              <a:endParaRPr lang="en-US"/>
            </a:p>
          </p:txBody>
        </p:sp>
      </p:grpSp>
      <p:grpSp>
        <p:nvGrpSpPr>
          <p:cNvPr id="9" name="segments">
            <a:extLst>
              <a:ext uri="{FF2B5EF4-FFF2-40B4-BE49-F238E27FC236}">
                <a16:creationId xmlns:a16="http://schemas.microsoft.com/office/drawing/2014/main" id="{DC331D2E-68DF-56DE-E3E2-EDD075F78DA2}"/>
              </a:ext>
            </a:extLst>
          </p:cNvPr>
          <p:cNvGrpSpPr/>
          <p:nvPr/>
        </p:nvGrpSpPr>
        <p:grpSpPr>
          <a:xfrm>
            <a:off x="259949" y="266091"/>
            <a:ext cx="2078544" cy="2021312"/>
            <a:chOff x="533400" y="485776"/>
            <a:chExt cx="2078544" cy="2021312"/>
          </a:xfrm>
        </p:grpSpPr>
        <p:sp useBgFill="1">
          <p:nvSpPr>
            <p:cNvPr id="12" name="Ellipse 11">
              <a:extLst>
                <a:ext uri="{FF2B5EF4-FFF2-40B4-BE49-F238E27FC236}">
                  <a16:creationId xmlns:a16="http://schemas.microsoft.com/office/drawing/2014/main" id="{6E2B4ADB-5A34-9528-BB0F-C60374EAD9F6}"/>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Forme libre : forme 12">
              <a:hlinkClick r:id="" action="ppaction://hlinkshowjump?jump=previousslide"/>
              <a:extLst>
                <a:ext uri="{FF2B5EF4-FFF2-40B4-BE49-F238E27FC236}">
                  <a16:creationId xmlns:a16="http://schemas.microsoft.com/office/drawing/2014/main" id="{ECDBA677-0230-E2FA-FA5B-A016F9BEFAF1}"/>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14" name="Forme libre : forme 13">
              <a:hlinkClick r:id="" action="ppaction://hlinkshowjump?jump=nextslide"/>
              <a:extLst>
                <a:ext uri="{FF2B5EF4-FFF2-40B4-BE49-F238E27FC236}">
                  <a16:creationId xmlns:a16="http://schemas.microsoft.com/office/drawing/2014/main" id="{1086C456-28AC-9252-8847-C8E4B02C2CF1}"/>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18" name="Segments">
              <a:extLst>
                <a:ext uri="{FF2B5EF4-FFF2-40B4-BE49-F238E27FC236}">
                  <a16:creationId xmlns:a16="http://schemas.microsoft.com/office/drawing/2014/main" id="{2141630C-5BC9-8FD4-CE5A-A34340F75167}"/>
                </a:ext>
              </a:extLst>
            </p:cNvPr>
            <p:cNvGrpSpPr/>
            <p:nvPr/>
          </p:nvGrpSpPr>
          <p:grpSpPr>
            <a:xfrm>
              <a:off x="533400" y="485776"/>
              <a:ext cx="2078544" cy="2021312"/>
              <a:chOff x="533400" y="485776"/>
              <a:chExt cx="2078544" cy="2021312"/>
            </a:xfrm>
          </p:grpSpPr>
          <p:sp useBgFill="1">
            <p:nvSpPr>
              <p:cNvPr id="19" name="Forme libre : forme 18">
                <a:extLst>
                  <a:ext uri="{FF2B5EF4-FFF2-40B4-BE49-F238E27FC236}">
                    <a16:creationId xmlns:a16="http://schemas.microsoft.com/office/drawing/2014/main" id="{FFC6DAFD-03BC-94E0-1191-9B7A362BDE86}"/>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1" name="Forme libre : forme 20">
                <a:extLst>
                  <a:ext uri="{FF2B5EF4-FFF2-40B4-BE49-F238E27FC236}">
                    <a16:creationId xmlns:a16="http://schemas.microsoft.com/office/drawing/2014/main" id="{FC41521C-A426-5E5C-B7FF-45060A33C6E4}"/>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2" name="Forme libre : forme 21">
                <a:extLst>
                  <a:ext uri="{FF2B5EF4-FFF2-40B4-BE49-F238E27FC236}">
                    <a16:creationId xmlns:a16="http://schemas.microsoft.com/office/drawing/2014/main" id="{F3923141-7273-9DF2-F92D-CA5DF4166961}"/>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4" name="Forme libre : forme 23">
                <a:extLst>
                  <a:ext uri="{FF2B5EF4-FFF2-40B4-BE49-F238E27FC236}">
                    <a16:creationId xmlns:a16="http://schemas.microsoft.com/office/drawing/2014/main" id="{FF744E95-55D0-5421-F394-26E31F223A4D}"/>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5" name="Forme libre : forme 24">
                <a:extLst>
                  <a:ext uri="{FF2B5EF4-FFF2-40B4-BE49-F238E27FC236}">
                    <a16:creationId xmlns:a16="http://schemas.microsoft.com/office/drawing/2014/main" id="{F8515CD9-6910-AC98-CAFD-650C884FEE7F}"/>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27" name="Forme libre : forme 26">
                <a:extLst>
                  <a:ext uri="{FF2B5EF4-FFF2-40B4-BE49-F238E27FC236}">
                    <a16:creationId xmlns:a16="http://schemas.microsoft.com/office/drawing/2014/main" id="{C39436AD-FD96-C8F4-EE5B-7176A7BC7081}"/>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28" name="active">
            <a:extLst>
              <a:ext uri="{FF2B5EF4-FFF2-40B4-BE49-F238E27FC236}">
                <a16:creationId xmlns:a16="http://schemas.microsoft.com/office/drawing/2014/main" id="{A2D7B0CA-060B-7A52-65D6-774E9555DDD0}"/>
              </a:ext>
            </a:extLst>
          </p:cNvPr>
          <p:cNvGrpSpPr/>
          <p:nvPr/>
        </p:nvGrpSpPr>
        <p:grpSpPr>
          <a:xfrm rot="3431555">
            <a:off x="-567540" y="-233042"/>
            <a:ext cx="2970442" cy="2212610"/>
            <a:chOff x="379427" y="3437745"/>
            <a:chExt cx="2970442" cy="2212610"/>
          </a:xfrm>
        </p:grpSpPr>
        <p:sp>
          <p:nvSpPr>
            <p:cNvPr id="29" name="Forme libre : forme 28">
              <a:extLst>
                <a:ext uri="{FF2B5EF4-FFF2-40B4-BE49-F238E27FC236}">
                  <a16:creationId xmlns:a16="http://schemas.microsoft.com/office/drawing/2014/main" id="{8E1A36FC-B59A-91D5-577D-404E52F88901}"/>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30" name="Forme libre : forme 29">
              <a:extLst>
                <a:ext uri="{FF2B5EF4-FFF2-40B4-BE49-F238E27FC236}">
                  <a16:creationId xmlns:a16="http://schemas.microsoft.com/office/drawing/2014/main" id="{5EEFC60D-A63C-C45D-9216-DFD1FD40F7B0}"/>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1" name="Forme libre : forme 30">
              <a:extLst>
                <a:ext uri="{FF2B5EF4-FFF2-40B4-BE49-F238E27FC236}">
                  <a16:creationId xmlns:a16="http://schemas.microsoft.com/office/drawing/2014/main" id="{9CFE2DB6-8859-18E6-1678-0116EBE77D73}"/>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2" name="Forme libre : forme 31">
              <a:extLst>
                <a:ext uri="{FF2B5EF4-FFF2-40B4-BE49-F238E27FC236}">
                  <a16:creationId xmlns:a16="http://schemas.microsoft.com/office/drawing/2014/main" id="{F0861CBB-F577-F830-A05B-5A31A805F17C}"/>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3" name="Forme libre : forme 32">
              <a:extLst>
                <a:ext uri="{FF2B5EF4-FFF2-40B4-BE49-F238E27FC236}">
                  <a16:creationId xmlns:a16="http://schemas.microsoft.com/office/drawing/2014/main" id="{FC706658-FC37-411D-B122-7C4C9D5C1272}"/>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34" name="Forme libre : forme 33">
              <a:extLst>
                <a:ext uri="{FF2B5EF4-FFF2-40B4-BE49-F238E27FC236}">
                  <a16:creationId xmlns:a16="http://schemas.microsoft.com/office/drawing/2014/main" id="{A3B1AD7B-A62F-A5B7-68A4-2AFA99AA01E4}"/>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36" name="icons">
            <a:extLst>
              <a:ext uri="{FF2B5EF4-FFF2-40B4-BE49-F238E27FC236}">
                <a16:creationId xmlns:a16="http://schemas.microsoft.com/office/drawing/2014/main" id="{2482C843-0E72-30C5-F04F-1A811C5190A7}"/>
              </a:ext>
            </a:extLst>
          </p:cNvPr>
          <p:cNvGrpSpPr/>
          <p:nvPr/>
        </p:nvGrpSpPr>
        <p:grpSpPr>
          <a:xfrm>
            <a:off x="279365" y="338511"/>
            <a:ext cx="1978855" cy="1786197"/>
            <a:chOff x="563470" y="630770"/>
            <a:chExt cx="1978855" cy="1786197"/>
          </a:xfrm>
        </p:grpSpPr>
        <p:pic>
          <p:nvPicPr>
            <p:cNvPr id="37" name="Graphique 36" descr="Argent">
              <a:hlinkClick r:id="rId3" action="ppaction://hlinksldjump"/>
              <a:extLst>
                <a:ext uri="{FF2B5EF4-FFF2-40B4-BE49-F238E27FC236}">
                  <a16:creationId xmlns:a16="http://schemas.microsoft.com/office/drawing/2014/main" id="{973701FE-F9D6-9CA4-4130-42F45B7979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1913" y="630770"/>
              <a:ext cx="468000" cy="468000"/>
            </a:xfrm>
            <a:prstGeom prst="rect">
              <a:avLst/>
            </a:prstGeom>
          </p:spPr>
        </p:pic>
        <p:pic>
          <p:nvPicPr>
            <p:cNvPr id="38" name="Graphique 37" descr="Recherches">
              <a:hlinkClick r:id="rId6" action="ppaction://hlinksldjump"/>
              <a:extLst>
                <a:ext uri="{FF2B5EF4-FFF2-40B4-BE49-F238E27FC236}">
                  <a16:creationId xmlns:a16="http://schemas.microsoft.com/office/drawing/2014/main" id="{A701AEB5-6A43-C012-2AE7-F63E6446D2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4325" y="1243764"/>
              <a:ext cx="468000" cy="468000"/>
            </a:xfrm>
            <a:prstGeom prst="rect">
              <a:avLst/>
            </a:prstGeom>
          </p:spPr>
        </p:pic>
        <p:pic>
          <p:nvPicPr>
            <p:cNvPr id="39" name="Graphique 38">
              <a:hlinkClick r:id="rId9" action="ppaction://hlinksldjump"/>
              <a:extLst>
                <a:ext uri="{FF2B5EF4-FFF2-40B4-BE49-F238E27FC236}">
                  <a16:creationId xmlns:a16="http://schemas.microsoft.com/office/drawing/2014/main" id="{AD2002F8-C7FE-FF61-74C6-3B9CF6DA77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470" y="1052467"/>
              <a:ext cx="468000" cy="896500"/>
            </a:xfrm>
            <a:prstGeom prst="rect">
              <a:avLst/>
            </a:prstGeom>
            <a:effectLst/>
          </p:spPr>
        </p:pic>
        <p:pic>
          <p:nvPicPr>
            <p:cNvPr id="40" name="Graphique 39" descr="Point d’interrogation">
              <a:hlinkClick r:id="rId12" action="ppaction://hlinksldjump"/>
              <a:extLst>
                <a:ext uri="{FF2B5EF4-FFF2-40B4-BE49-F238E27FC236}">
                  <a16:creationId xmlns:a16="http://schemas.microsoft.com/office/drawing/2014/main" id="{2A5C0002-CF95-02DB-A91F-D0EAA6F077A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2719" y="1912757"/>
              <a:ext cx="468000" cy="468000"/>
            </a:xfrm>
            <a:prstGeom prst="rect">
              <a:avLst/>
            </a:prstGeom>
          </p:spPr>
        </p:pic>
        <p:pic>
          <p:nvPicPr>
            <p:cNvPr id="41" name="Graphique 40">
              <a:hlinkClick r:id="rId15" action="ppaction://hlinksldjump"/>
              <a:extLst>
                <a:ext uri="{FF2B5EF4-FFF2-40B4-BE49-F238E27FC236}">
                  <a16:creationId xmlns:a16="http://schemas.microsoft.com/office/drawing/2014/main" id="{41ABF3E8-F3FD-77D2-F23C-2A1A09FE68F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42" name="Graphique 41" descr="Cercles avec lignes">
              <a:hlinkClick r:id="rId18" action="ppaction://hlinksldjump"/>
              <a:extLst>
                <a:ext uri="{FF2B5EF4-FFF2-40B4-BE49-F238E27FC236}">
                  <a16:creationId xmlns:a16="http://schemas.microsoft.com/office/drawing/2014/main" id="{2DD61F0A-1EEE-D417-7090-59438C221FA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2540" y="1948967"/>
              <a:ext cx="468000" cy="468000"/>
            </a:xfrm>
            <a:prstGeom prst="rect">
              <a:avLst/>
            </a:prstGeom>
          </p:spPr>
        </p:pic>
      </p:grpSp>
      <p:grpSp>
        <p:nvGrpSpPr>
          <p:cNvPr id="43" name="menu">
            <a:extLst>
              <a:ext uri="{FF2B5EF4-FFF2-40B4-BE49-F238E27FC236}">
                <a16:creationId xmlns:a16="http://schemas.microsoft.com/office/drawing/2014/main" id="{FA5CF093-04CE-EDCD-B564-3E8202353024}"/>
              </a:ext>
            </a:extLst>
          </p:cNvPr>
          <p:cNvGrpSpPr/>
          <p:nvPr/>
        </p:nvGrpSpPr>
        <p:grpSpPr>
          <a:xfrm>
            <a:off x="71753" y="170243"/>
            <a:ext cx="428016" cy="428018"/>
            <a:chOff x="71753" y="210401"/>
            <a:chExt cx="428016" cy="428018"/>
          </a:xfrm>
        </p:grpSpPr>
        <p:sp useBgFill="1">
          <p:nvSpPr>
            <p:cNvPr id="44" name="Ellipse 43">
              <a:extLst>
                <a:ext uri="{FF2B5EF4-FFF2-40B4-BE49-F238E27FC236}">
                  <a16:creationId xmlns:a16="http://schemas.microsoft.com/office/drawing/2014/main" id="{4D16FE76-2E8D-F733-DDF0-BA3B98D181D5}"/>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45" name="Groupe 44">
              <a:extLst>
                <a:ext uri="{FF2B5EF4-FFF2-40B4-BE49-F238E27FC236}">
                  <a16:creationId xmlns:a16="http://schemas.microsoft.com/office/drawing/2014/main" id="{FF804042-9181-DBDE-073D-D7A018B96327}"/>
                </a:ext>
              </a:extLst>
            </p:cNvPr>
            <p:cNvGrpSpPr/>
            <p:nvPr/>
          </p:nvGrpSpPr>
          <p:grpSpPr>
            <a:xfrm>
              <a:off x="175731" y="343692"/>
              <a:ext cx="218736" cy="161436"/>
              <a:chOff x="8752522" y="1135142"/>
              <a:chExt cx="218736" cy="161436"/>
            </a:xfrm>
          </p:grpSpPr>
          <p:sp>
            <p:nvSpPr>
              <p:cNvPr id="46" name="Forme libre : forme 45">
                <a:extLst>
                  <a:ext uri="{FF2B5EF4-FFF2-40B4-BE49-F238E27FC236}">
                    <a16:creationId xmlns:a16="http://schemas.microsoft.com/office/drawing/2014/main" id="{938FA6F1-9DBB-B5E4-6793-04D623A8FD2B}"/>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7" name="Forme libre : forme 46">
                <a:extLst>
                  <a:ext uri="{FF2B5EF4-FFF2-40B4-BE49-F238E27FC236}">
                    <a16:creationId xmlns:a16="http://schemas.microsoft.com/office/drawing/2014/main" id="{BF2D8713-A8F4-3A53-65F6-BF7FEE6731A3}"/>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8" name="Forme libre : forme 47">
                <a:extLst>
                  <a:ext uri="{FF2B5EF4-FFF2-40B4-BE49-F238E27FC236}">
                    <a16:creationId xmlns:a16="http://schemas.microsoft.com/office/drawing/2014/main" id="{21A6DA54-35C0-BBC6-4F17-C9AC577A364E}"/>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cxnSp>
        <p:nvCxnSpPr>
          <p:cNvPr id="53" name="Connecteur droit 52">
            <a:extLst>
              <a:ext uri="{FF2B5EF4-FFF2-40B4-BE49-F238E27FC236}">
                <a16:creationId xmlns:a16="http://schemas.microsoft.com/office/drawing/2014/main" id="{2640396C-0F90-5F0A-2480-1D1BAFDFF570}"/>
              </a:ext>
            </a:extLst>
          </p:cNvPr>
          <p:cNvCxnSpPr>
            <a:cxnSpLocks/>
          </p:cNvCxnSpPr>
          <p:nvPr/>
        </p:nvCxnSpPr>
        <p:spPr>
          <a:xfrm flipV="1">
            <a:off x="4443710" y="4801969"/>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79D4349F-4E0B-0F96-DFA0-6DC59BA0335F}"/>
              </a:ext>
            </a:extLst>
          </p:cNvPr>
          <p:cNvCxnSpPr>
            <a:cxnSpLocks/>
          </p:cNvCxnSpPr>
          <p:nvPr/>
        </p:nvCxnSpPr>
        <p:spPr>
          <a:xfrm flipV="1">
            <a:off x="7331512" y="4863107"/>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34117384-C4E7-86F2-2916-CA343B3E4520}"/>
              </a:ext>
            </a:extLst>
          </p:cNvPr>
          <p:cNvCxnSpPr>
            <a:cxnSpLocks/>
          </p:cNvCxnSpPr>
          <p:nvPr/>
        </p:nvCxnSpPr>
        <p:spPr>
          <a:xfrm>
            <a:off x="6063752" y="3916381"/>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A8673AB0-502E-B387-F748-C8B750DC4AFE}"/>
              </a:ext>
            </a:extLst>
          </p:cNvPr>
          <p:cNvCxnSpPr>
            <a:cxnSpLocks/>
          </p:cNvCxnSpPr>
          <p:nvPr/>
        </p:nvCxnSpPr>
        <p:spPr>
          <a:xfrm>
            <a:off x="7331512" y="3977519"/>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6E7A29D8-80CB-E932-A791-D286B168F9CA}"/>
              </a:ext>
            </a:extLst>
          </p:cNvPr>
          <p:cNvCxnSpPr>
            <a:cxnSpLocks/>
          </p:cNvCxnSpPr>
          <p:nvPr/>
        </p:nvCxnSpPr>
        <p:spPr>
          <a:xfrm>
            <a:off x="6022726" y="1465612"/>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1A7F13BC-ACD6-2030-AA37-D21D3D8FB46C}"/>
              </a:ext>
            </a:extLst>
          </p:cNvPr>
          <p:cNvCxnSpPr>
            <a:cxnSpLocks/>
          </p:cNvCxnSpPr>
          <p:nvPr/>
        </p:nvCxnSpPr>
        <p:spPr>
          <a:xfrm>
            <a:off x="7312062" y="1529410"/>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C2EADED7-EA53-AFB2-C932-59F093B99DE2}"/>
              </a:ext>
            </a:extLst>
          </p:cNvPr>
          <p:cNvCxnSpPr>
            <a:cxnSpLocks/>
          </p:cNvCxnSpPr>
          <p:nvPr/>
        </p:nvCxnSpPr>
        <p:spPr>
          <a:xfrm flipV="1">
            <a:off x="4402684" y="1490756"/>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D223420-8D68-DDB7-188B-5FA98CFD4A95}"/>
              </a:ext>
            </a:extLst>
          </p:cNvPr>
          <p:cNvCxnSpPr>
            <a:cxnSpLocks/>
          </p:cNvCxnSpPr>
          <p:nvPr/>
        </p:nvCxnSpPr>
        <p:spPr>
          <a:xfrm flipV="1">
            <a:off x="7320304" y="1539037"/>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925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3"/>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6"/>
                                        </p:tgtEl>
                                        <p:attrNameLst>
                                          <p:attrName>ppt_w</p:attrName>
                                        </p:attrNameLst>
                                      </p:cBhvr>
                                      <p:tavLst>
                                        <p:tav tm="0">
                                          <p:val>
                                            <p:strVal val="ppt_w"/>
                                          </p:val>
                                        </p:tav>
                                        <p:tav tm="100000">
                                          <p:val>
                                            <p:fltVal val="0"/>
                                          </p:val>
                                        </p:tav>
                                      </p:tavLst>
                                    </p:anim>
                                    <p:anim calcmode="lin" valueType="num">
                                      <p:cBhvr>
                                        <p:cTn id="7" dur="500"/>
                                        <p:tgtEl>
                                          <p:spTgt spid="36"/>
                                        </p:tgtEl>
                                        <p:attrNameLst>
                                          <p:attrName>ppt_h</p:attrName>
                                        </p:attrNameLst>
                                      </p:cBhvr>
                                      <p:tavLst>
                                        <p:tav tm="0">
                                          <p:val>
                                            <p:strVal val="ppt_h"/>
                                          </p:val>
                                        </p:tav>
                                        <p:tav tm="100000">
                                          <p:val>
                                            <p:fltVal val="0"/>
                                          </p:val>
                                        </p:tav>
                                      </p:tavLst>
                                    </p:anim>
                                    <p:animEffect transition="out" filter="fade">
                                      <p:cBhvr>
                                        <p:cTn id="8" dur="500"/>
                                        <p:tgtEl>
                                          <p:spTgt spid="36"/>
                                        </p:tgtEl>
                                      </p:cBhvr>
                                    </p:animEffect>
                                    <p:set>
                                      <p:cBhvr>
                                        <p:cTn id="9" dur="1" fill="hold">
                                          <p:stCondLst>
                                            <p:cond delay="499"/>
                                          </p:stCondLst>
                                        </p:cTn>
                                        <p:tgtEl>
                                          <p:spTgt spid="36"/>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9"/>
                                        </p:tgtEl>
                                        <p:attrNameLst>
                                          <p:attrName>ppt_w</p:attrName>
                                        </p:attrNameLst>
                                      </p:cBhvr>
                                      <p:tavLst>
                                        <p:tav tm="0">
                                          <p:val>
                                            <p:strVal val="ppt_w"/>
                                          </p:val>
                                        </p:tav>
                                        <p:tav tm="100000">
                                          <p:val>
                                            <p:fltVal val="0"/>
                                          </p:val>
                                        </p:tav>
                                      </p:tavLst>
                                    </p:anim>
                                    <p:anim calcmode="lin" valueType="num">
                                      <p:cBhvr>
                                        <p:cTn id="12" dur="500"/>
                                        <p:tgtEl>
                                          <p:spTgt spid="9"/>
                                        </p:tgtEl>
                                        <p:attrNameLst>
                                          <p:attrName>ppt_h</p:attrName>
                                        </p:attrNameLst>
                                      </p:cBhvr>
                                      <p:tavLst>
                                        <p:tav tm="0">
                                          <p:val>
                                            <p:strVal val="ppt_h"/>
                                          </p:val>
                                        </p:tav>
                                        <p:tav tm="100000">
                                          <p:val>
                                            <p:fltVal val="0"/>
                                          </p:val>
                                        </p:tav>
                                      </p:tavLst>
                                    </p:anim>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49" presetClass="exit" presetSubtype="0" accel="100000" fill="hold" nodeType="withEffect">
                                  <p:stCondLst>
                                    <p:cond delay="0"/>
                                  </p:stCondLst>
                                  <p:childTnLst>
                                    <p:anim calcmode="lin" valueType="num">
                                      <p:cBhvr>
                                        <p:cTn id="16" dur="500"/>
                                        <p:tgtEl>
                                          <p:spTgt spid="28"/>
                                        </p:tgtEl>
                                        <p:attrNameLst>
                                          <p:attrName>ppt_w</p:attrName>
                                        </p:attrNameLst>
                                      </p:cBhvr>
                                      <p:tavLst>
                                        <p:tav tm="0">
                                          <p:val>
                                            <p:strVal val="ppt_w"/>
                                          </p:val>
                                        </p:tav>
                                        <p:tav tm="100000">
                                          <p:val>
                                            <p:fltVal val="0"/>
                                          </p:val>
                                        </p:tav>
                                      </p:tavLst>
                                    </p:anim>
                                    <p:anim calcmode="lin" valueType="num">
                                      <p:cBhvr>
                                        <p:cTn id="17" dur="500"/>
                                        <p:tgtEl>
                                          <p:spTgt spid="28"/>
                                        </p:tgtEl>
                                        <p:attrNameLst>
                                          <p:attrName>ppt_h</p:attrName>
                                        </p:attrNameLst>
                                      </p:cBhvr>
                                      <p:tavLst>
                                        <p:tav tm="0">
                                          <p:val>
                                            <p:strVal val="ppt_h"/>
                                          </p:val>
                                        </p:tav>
                                        <p:tav tm="100000">
                                          <p:val>
                                            <p:fltVal val="0"/>
                                          </p:val>
                                        </p:tav>
                                      </p:tavLst>
                                    </p:anim>
                                    <p:anim calcmode="lin" valueType="num">
                                      <p:cBhvr>
                                        <p:cTn id="18" dur="500"/>
                                        <p:tgtEl>
                                          <p:spTgt spid="28"/>
                                        </p:tgtEl>
                                        <p:attrNameLst>
                                          <p:attrName>style.rotation</p:attrName>
                                        </p:attrNameLst>
                                      </p:cBhvr>
                                      <p:tavLst>
                                        <p:tav tm="0">
                                          <p:val>
                                            <p:fltVal val="0"/>
                                          </p:val>
                                        </p:tav>
                                        <p:tav tm="100000">
                                          <p:val>
                                            <p:fltVal val="360"/>
                                          </p:val>
                                        </p:tav>
                                      </p:tavLst>
                                    </p:anim>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6" presetClass="emph" presetSubtype="0" autoRev="1" fill="hold" nodeType="withEffect">
                                  <p:stCondLst>
                                    <p:cond delay="0"/>
                                  </p:stCondLst>
                                  <p:childTnLst>
                                    <p:animScale>
                                      <p:cBhvr>
                                        <p:cTn id="22" dur="150" fill="hold"/>
                                        <p:tgtEl>
                                          <p:spTgt spid="43"/>
                                        </p:tgtEl>
                                      </p:cBhvr>
                                      <p:by x="80000" y="80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 calcmode="lin" valueType="num">
                                      <p:cBhvr>
                                        <p:cTn id="39" dur="500" fill="hold"/>
                                        <p:tgtEl>
                                          <p:spTgt spid="28"/>
                                        </p:tgtEl>
                                        <p:attrNameLst>
                                          <p:attrName>style.rotation</p:attrName>
                                        </p:attrNameLst>
                                      </p:cBhvr>
                                      <p:tavLst>
                                        <p:tav tm="0">
                                          <p:val>
                                            <p:fltVal val="360"/>
                                          </p:val>
                                        </p:tav>
                                        <p:tav tm="100000">
                                          <p:val>
                                            <p:fltVal val="0"/>
                                          </p:val>
                                        </p:tav>
                                      </p:tavLst>
                                    </p:anim>
                                    <p:animEffect transition="in" filter="fade">
                                      <p:cBhvr>
                                        <p:cTn id="40" dur="500"/>
                                        <p:tgtEl>
                                          <p:spTgt spid="28"/>
                                        </p:tgtEl>
                                      </p:cBhvr>
                                    </p:animEffect>
                                  </p:childTnLst>
                                </p:cTn>
                              </p:par>
                              <p:par>
                                <p:cTn id="41" presetID="6" presetClass="emph" presetSubtype="0" autoRev="1" fill="hold" nodeType="withEffect">
                                  <p:stCondLst>
                                    <p:cond delay="0"/>
                                  </p:stCondLst>
                                  <p:childTnLst>
                                    <p:animScale>
                                      <p:cBhvr>
                                        <p:cTn id="42" dur="150" fill="hold"/>
                                        <p:tgtEl>
                                          <p:spTgt spid="43"/>
                                        </p:tgtEl>
                                      </p:cBhvr>
                                      <p:by x="80000" y="80000"/>
                                    </p:animScale>
                                  </p:childTnLst>
                                </p:cTn>
                              </p:par>
                            </p:childTnLst>
                          </p:cTn>
                        </p:par>
                      </p:childTnLst>
                    </p:cTn>
                  </p:par>
                </p:childTnLst>
              </p:cTn>
              <p:nextCondLst>
                <p:cond evt="onClick" delay="0">
                  <p:tgtEl>
                    <p:spTgt spid="4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C517346-67D4-6939-D756-8C88C1FFD67B}"/>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4 - Mise en œuvre </a:t>
            </a:r>
            <a:endParaRPr lang="fr-FR" i="0" dirty="0">
              <a:solidFill>
                <a:srgbClr val="000000"/>
              </a:solidFill>
              <a:effectLst/>
              <a:latin typeface="+mj-lt"/>
            </a:endParaRPr>
          </a:p>
        </p:txBody>
      </p:sp>
      <p:pic>
        <p:nvPicPr>
          <p:cNvPr id="4" name="Image 3">
            <a:extLst>
              <a:ext uri="{FF2B5EF4-FFF2-40B4-BE49-F238E27FC236}">
                <a16:creationId xmlns:a16="http://schemas.microsoft.com/office/drawing/2014/main" id="{C74375AF-4268-01CA-4A09-2693DF55BBC2}"/>
              </a:ext>
            </a:extLst>
          </p:cNvPr>
          <p:cNvPicPr>
            <a:picLocks noChangeAspect="1"/>
          </p:cNvPicPr>
          <p:nvPr/>
        </p:nvPicPr>
        <p:blipFill>
          <a:blip r:embed="rId2"/>
          <a:stretch>
            <a:fillRect/>
          </a:stretch>
        </p:blipFill>
        <p:spPr>
          <a:xfrm>
            <a:off x="176851" y="462466"/>
            <a:ext cx="7247248" cy="3368332"/>
          </a:xfrm>
          <a:prstGeom prst="rect">
            <a:avLst/>
          </a:prstGeom>
        </p:spPr>
      </p:pic>
      <p:pic>
        <p:nvPicPr>
          <p:cNvPr id="10" name="Image 9">
            <a:extLst>
              <a:ext uri="{FF2B5EF4-FFF2-40B4-BE49-F238E27FC236}">
                <a16:creationId xmlns:a16="http://schemas.microsoft.com/office/drawing/2014/main" id="{F6A3E2C8-9DA0-4362-D6E6-C6B85EE555FC}"/>
              </a:ext>
            </a:extLst>
          </p:cNvPr>
          <p:cNvPicPr>
            <a:picLocks noChangeAspect="1"/>
          </p:cNvPicPr>
          <p:nvPr/>
        </p:nvPicPr>
        <p:blipFill>
          <a:blip r:embed="rId3"/>
          <a:stretch>
            <a:fillRect/>
          </a:stretch>
        </p:blipFill>
        <p:spPr>
          <a:xfrm>
            <a:off x="176851" y="3989826"/>
            <a:ext cx="7239627" cy="2095682"/>
          </a:xfrm>
          <a:prstGeom prst="rect">
            <a:avLst/>
          </a:prstGeom>
        </p:spPr>
      </p:pic>
    </p:spTree>
    <p:extLst>
      <p:ext uri="{BB962C8B-B14F-4D97-AF65-F5344CB8AC3E}">
        <p14:creationId xmlns:p14="http://schemas.microsoft.com/office/powerpoint/2010/main" val="531416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rgbClr val="5CB270"/>
            </a:gs>
            <a:gs pos="100000">
              <a:srgbClr val="F4F269"/>
            </a:gs>
          </a:gsLst>
          <a:lin ang="0" scaled="1"/>
          <a:tileRect/>
        </a:gradFill>
        <a:effectLst/>
      </p:bgPr>
    </p:bg>
    <p:spTree>
      <p:nvGrpSpPr>
        <p:cNvPr id="1" name=""/>
        <p:cNvGrpSpPr/>
        <p:nvPr/>
      </p:nvGrpSpPr>
      <p:grpSpPr>
        <a:xfrm>
          <a:off x="0" y="0"/>
          <a:ext cx="0" cy="0"/>
          <a:chOff x="0" y="0"/>
          <a:chExt cx="0" cy="0"/>
        </a:xfrm>
      </p:grpSpPr>
      <p:sp useBgFill="1">
        <p:nvSpPr>
          <p:cNvPr id="3" name="Rectangle : coins arrondis 2">
            <a:extLst>
              <a:ext uri="{FF2B5EF4-FFF2-40B4-BE49-F238E27FC236}">
                <a16:creationId xmlns:a16="http://schemas.microsoft.com/office/drawing/2014/main" id="{3DCD8A80-C34D-8884-E0C0-B2A8155E943D}"/>
              </a:ext>
            </a:extLst>
          </p:cNvPr>
          <p:cNvSpPr/>
          <p:nvPr/>
        </p:nvSpPr>
        <p:spPr>
          <a:xfrm>
            <a:off x="2791391" y="1370631"/>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EXPLORATION DU DATAFRAME</a:t>
            </a:r>
            <a:endParaRPr lang="en-US" b="1" dirty="0">
              <a:latin typeface="+mj-lt"/>
            </a:endParaRPr>
          </a:p>
        </p:txBody>
      </p:sp>
      <p:sp useBgFill="1">
        <p:nvSpPr>
          <p:cNvPr id="4" name="Rectangle : coins arrondis 3">
            <a:extLst>
              <a:ext uri="{FF2B5EF4-FFF2-40B4-BE49-F238E27FC236}">
                <a16:creationId xmlns:a16="http://schemas.microsoft.com/office/drawing/2014/main" id="{0DB769AC-C924-AA5E-F8B6-C169E22CF76F}"/>
              </a:ext>
            </a:extLst>
          </p:cNvPr>
          <p:cNvSpPr/>
          <p:nvPr/>
        </p:nvSpPr>
        <p:spPr>
          <a:xfrm>
            <a:off x="2626018" y="5538449"/>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HEATMAP</a:t>
            </a:r>
            <a:endParaRPr lang="en-US" b="1" dirty="0">
              <a:latin typeface="+mj-lt"/>
            </a:endParaRPr>
          </a:p>
        </p:txBody>
      </p:sp>
      <p:sp useBgFill="1">
        <p:nvSpPr>
          <p:cNvPr id="5" name="Rectangle : coins arrondis 4">
            <a:extLst>
              <a:ext uri="{FF2B5EF4-FFF2-40B4-BE49-F238E27FC236}">
                <a16:creationId xmlns:a16="http://schemas.microsoft.com/office/drawing/2014/main" id="{866B7913-DCAB-DB03-FF79-E599C8D2A729}"/>
              </a:ext>
            </a:extLst>
          </p:cNvPr>
          <p:cNvSpPr/>
          <p:nvPr/>
        </p:nvSpPr>
        <p:spPr>
          <a:xfrm>
            <a:off x="7723257" y="1309267"/>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CERCLE DES CORRELATIONS</a:t>
            </a:r>
            <a:endParaRPr lang="en-US" b="1" dirty="0">
              <a:latin typeface="+mj-lt"/>
            </a:endParaRPr>
          </a:p>
        </p:txBody>
      </p:sp>
      <p:sp useBgFill="1">
        <p:nvSpPr>
          <p:cNvPr id="6" name="Rectangle : coins arrondis 5">
            <a:extLst>
              <a:ext uri="{FF2B5EF4-FFF2-40B4-BE49-F238E27FC236}">
                <a16:creationId xmlns:a16="http://schemas.microsoft.com/office/drawing/2014/main" id="{3A231CD1-EE59-ED85-EDD0-BFD0407A5130}"/>
              </a:ext>
            </a:extLst>
          </p:cNvPr>
          <p:cNvSpPr/>
          <p:nvPr/>
        </p:nvSpPr>
        <p:spPr>
          <a:xfrm>
            <a:off x="7839583" y="5538449"/>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DIAGRAMME EBOULIS</a:t>
            </a:r>
            <a:endParaRPr lang="en-US" b="1" dirty="0">
              <a:latin typeface="+mj-lt"/>
            </a:endParaRPr>
          </a:p>
        </p:txBody>
      </p:sp>
      <p:sp useBgFill="1">
        <p:nvSpPr>
          <p:cNvPr id="7" name="Rectangle : coins arrondis 6">
            <a:extLst>
              <a:ext uri="{FF2B5EF4-FFF2-40B4-BE49-F238E27FC236}">
                <a16:creationId xmlns:a16="http://schemas.microsoft.com/office/drawing/2014/main" id="{0C56F436-77A7-FDB8-5347-0CCA88058A3A}"/>
              </a:ext>
            </a:extLst>
          </p:cNvPr>
          <p:cNvSpPr/>
          <p:nvPr/>
        </p:nvSpPr>
        <p:spPr>
          <a:xfrm>
            <a:off x="3912670" y="294273"/>
            <a:ext cx="4366659" cy="63724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ACP</a:t>
            </a:r>
            <a:endParaRPr lang="en-US" sz="3200" dirty="0">
              <a:latin typeface="+mj-lt"/>
            </a:endParaRPr>
          </a:p>
        </p:txBody>
      </p:sp>
      <p:sp useBgFill="1">
        <p:nvSpPr>
          <p:cNvPr id="8" name="Ellipse 7">
            <a:extLst>
              <a:ext uri="{FF2B5EF4-FFF2-40B4-BE49-F238E27FC236}">
                <a16:creationId xmlns:a16="http://schemas.microsoft.com/office/drawing/2014/main" id="{D0D45A55-B78B-5FD4-1622-D2E9EC4A2821}"/>
              </a:ext>
            </a:extLst>
          </p:cNvPr>
          <p:cNvSpPr/>
          <p:nvPr/>
        </p:nvSpPr>
        <p:spPr>
          <a:xfrm>
            <a:off x="3344481" y="78806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9" name="Ellipse 8">
            <a:extLst>
              <a:ext uri="{FF2B5EF4-FFF2-40B4-BE49-F238E27FC236}">
                <a16:creationId xmlns:a16="http://schemas.microsoft.com/office/drawing/2014/main" id="{D59983FB-CB68-4DB1-25BF-8CAADA9143C0}"/>
              </a:ext>
            </a:extLst>
          </p:cNvPr>
          <p:cNvSpPr/>
          <p:nvPr/>
        </p:nvSpPr>
        <p:spPr>
          <a:xfrm>
            <a:off x="8558046" y="80886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10" name="Ellipse 9">
            <a:extLst>
              <a:ext uri="{FF2B5EF4-FFF2-40B4-BE49-F238E27FC236}">
                <a16:creationId xmlns:a16="http://schemas.microsoft.com/office/drawing/2014/main" id="{93D0419A-10BB-79CA-0A18-E53571E9AC83}"/>
              </a:ext>
            </a:extLst>
          </p:cNvPr>
          <p:cNvSpPr/>
          <p:nvPr/>
        </p:nvSpPr>
        <p:spPr>
          <a:xfrm>
            <a:off x="3394056" y="4870563"/>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1" name="Ellipse 10">
            <a:extLst>
              <a:ext uri="{FF2B5EF4-FFF2-40B4-BE49-F238E27FC236}">
                <a16:creationId xmlns:a16="http://schemas.microsoft.com/office/drawing/2014/main" id="{4E6BCC3D-9464-9D86-1E37-34879BD31037}"/>
              </a:ext>
            </a:extLst>
          </p:cNvPr>
          <p:cNvSpPr/>
          <p:nvPr/>
        </p:nvSpPr>
        <p:spPr>
          <a:xfrm>
            <a:off x="8596778" y="4870563"/>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grpSp>
        <p:nvGrpSpPr>
          <p:cNvPr id="32" name="!!one">
            <a:extLst>
              <a:ext uri="{FF2B5EF4-FFF2-40B4-BE49-F238E27FC236}">
                <a16:creationId xmlns:a16="http://schemas.microsoft.com/office/drawing/2014/main" id="{FCB53573-F204-CBD5-1C3B-642894D20127}"/>
              </a:ext>
            </a:extLst>
          </p:cNvPr>
          <p:cNvGrpSpPr/>
          <p:nvPr/>
        </p:nvGrpSpPr>
        <p:grpSpPr>
          <a:xfrm>
            <a:off x="4864921" y="2175754"/>
            <a:ext cx="2506492" cy="2506492"/>
            <a:chOff x="4892631" y="2535207"/>
            <a:chExt cx="2506492" cy="2506492"/>
          </a:xfrm>
          <a:effectLst>
            <a:outerShdw blurRad="50800" dist="38100" dir="18900000" algn="bl" rotWithShape="0">
              <a:prstClr val="black">
                <a:alpha val="40000"/>
              </a:prstClr>
            </a:outerShdw>
          </a:effectLst>
        </p:grpSpPr>
        <p:sp>
          <p:nvSpPr>
            <p:cNvPr id="14" name="Ellipse 13">
              <a:extLst>
                <a:ext uri="{FF2B5EF4-FFF2-40B4-BE49-F238E27FC236}">
                  <a16:creationId xmlns:a16="http://schemas.microsoft.com/office/drawing/2014/main" id="{9EBEC4F4-A9E5-55B8-3C5B-29240CB6B8E2}"/>
                </a:ext>
              </a:extLst>
            </p:cNvPr>
            <p:cNvSpPr/>
            <p:nvPr/>
          </p:nvSpPr>
          <p:spPr>
            <a:xfrm>
              <a:off x="4892631" y="2535207"/>
              <a:ext cx="2506492" cy="250649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15">
              <a:extLst>
                <a:ext uri="{FF2B5EF4-FFF2-40B4-BE49-F238E27FC236}">
                  <a16:creationId xmlns:a16="http://schemas.microsoft.com/office/drawing/2014/main" id="{CC99E2D5-6CBB-C509-9830-494F9AE107B2}"/>
                </a:ext>
              </a:extLst>
            </p:cNvPr>
            <p:cNvCxnSpPr>
              <a:stCxn id="14" idx="0"/>
              <a:endCxn id="14" idx="4"/>
            </p:cNvCxnSpPr>
            <p:nvPr/>
          </p:nvCxnSpPr>
          <p:spPr>
            <a:xfrm>
              <a:off x="6145877" y="2535207"/>
              <a:ext cx="0" cy="2506492"/>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FD8F419-C24B-660D-F8FF-B867F455519B}"/>
                </a:ext>
              </a:extLst>
            </p:cNvPr>
            <p:cNvCxnSpPr>
              <a:cxnSpLocks/>
              <a:stCxn id="14" idx="6"/>
              <a:endCxn id="14" idx="2"/>
            </p:cNvCxnSpPr>
            <p:nvPr/>
          </p:nvCxnSpPr>
          <p:spPr>
            <a:xfrm flipH="1">
              <a:off x="4892631" y="3788453"/>
              <a:ext cx="2506492" cy="0"/>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739A56-31AB-C364-7616-3DEDC39A87F2}"/>
                </a:ext>
              </a:extLst>
            </p:cNvPr>
            <p:cNvCxnSpPr/>
            <p:nvPr/>
          </p:nvCxnSpPr>
          <p:spPr>
            <a:xfrm flipH="1" flipV="1">
              <a:off x="5752407" y="3042458"/>
              <a:ext cx="393470" cy="74599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131930BC-D254-D0A2-DA62-EC0FA559FBE3}"/>
                </a:ext>
              </a:extLst>
            </p:cNvPr>
            <p:cNvCxnSpPr>
              <a:cxnSpLocks/>
            </p:cNvCxnSpPr>
            <p:nvPr/>
          </p:nvCxnSpPr>
          <p:spPr>
            <a:xfrm flipV="1">
              <a:off x="6145877" y="3415455"/>
              <a:ext cx="483907" cy="37299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7BD8DAAA-1016-4368-9292-B686AE9A2096}"/>
                </a:ext>
              </a:extLst>
            </p:cNvPr>
            <p:cNvCxnSpPr>
              <a:cxnSpLocks/>
            </p:cNvCxnSpPr>
            <p:nvPr/>
          </p:nvCxnSpPr>
          <p:spPr>
            <a:xfrm flipV="1">
              <a:off x="6145876" y="3660680"/>
              <a:ext cx="473826" cy="1447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5F362AA4-0ABA-B0CD-A694-566B9E65A1AA}"/>
                </a:ext>
              </a:extLst>
            </p:cNvPr>
            <p:cNvCxnSpPr>
              <a:cxnSpLocks/>
            </p:cNvCxnSpPr>
            <p:nvPr/>
          </p:nvCxnSpPr>
          <p:spPr>
            <a:xfrm flipH="1">
              <a:off x="5752406" y="3788453"/>
              <a:ext cx="393470" cy="50725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Connecteur droit 53">
            <a:extLst>
              <a:ext uri="{FF2B5EF4-FFF2-40B4-BE49-F238E27FC236}">
                <a16:creationId xmlns:a16="http://schemas.microsoft.com/office/drawing/2014/main" id="{CE6FA41D-A3D2-6AFD-1D8D-45C04E9C421E}"/>
              </a:ext>
            </a:extLst>
          </p:cNvPr>
          <p:cNvCxnSpPr>
            <a:cxnSpLocks/>
          </p:cNvCxnSpPr>
          <p:nvPr/>
        </p:nvCxnSpPr>
        <p:spPr>
          <a:xfrm>
            <a:off x="6602074" y="1315360"/>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E507E8DE-5EA4-5B01-7C71-BB0F0B8A0E50}"/>
              </a:ext>
            </a:extLst>
          </p:cNvPr>
          <p:cNvCxnSpPr>
            <a:cxnSpLocks/>
          </p:cNvCxnSpPr>
          <p:nvPr/>
        </p:nvCxnSpPr>
        <p:spPr>
          <a:xfrm>
            <a:off x="5602767" y="1336821"/>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E73D4CB6-13DA-41FE-34DE-8FC0F7ADCB65}"/>
              </a:ext>
            </a:extLst>
          </p:cNvPr>
          <p:cNvCxnSpPr>
            <a:cxnSpLocks/>
          </p:cNvCxnSpPr>
          <p:nvPr/>
        </p:nvCxnSpPr>
        <p:spPr>
          <a:xfrm>
            <a:off x="5602767" y="4641778"/>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7225B56F-FAAC-489F-11B7-CF6B5ED8DE5E}"/>
              </a:ext>
            </a:extLst>
          </p:cNvPr>
          <p:cNvCxnSpPr>
            <a:cxnSpLocks/>
          </p:cNvCxnSpPr>
          <p:nvPr/>
        </p:nvCxnSpPr>
        <p:spPr>
          <a:xfrm>
            <a:off x="6602074" y="4641778"/>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176A6D0E-DC44-5BF3-0137-C75CE9ED424B}"/>
              </a:ext>
            </a:extLst>
          </p:cNvPr>
          <p:cNvCxnSpPr>
            <a:cxnSpLocks/>
          </p:cNvCxnSpPr>
          <p:nvPr/>
        </p:nvCxnSpPr>
        <p:spPr>
          <a:xfrm flipV="1">
            <a:off x="3982724" y="1330634"/>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33B55909-BCB2-480C-F89F-E573639454BA}"/>
              </a:ext>
            </a:extLst>
          </p:cNvPr>
          <p:cNvCxnSpPr>
            <a:cxnSpLocks/>
          </p:cNvCxnSpPr>
          <p:nvPr/>
        </p:nvCxnSpPr>
        <p:spPr>
          <a:xfrm flipV="1">
            <a:off x="6589234" y="1285052"/>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21D43A8-08FE-876B-C8E9-3DE461BBB2F7}"/>
              </a:ext>
            </a:extLst>
          </p:cNvPr>
          <p:cNvCxnSpPr>
            <a:cxnSpLocks/>
          </p:cNvCxnSpPr>
          <p:nvPr/>
        </p:nvCxnSpPr>
        <p:spPr>
          <a:xfrm flipV="1">
            <a:off x="6589234" y="5521305"/>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7DA6F8F2-139C-A136-C840-1F87579F567F}"/>
              </a:ext>
            </a:extLst>
          </p:cNvPr>
          <p:cNvCxnSpPr>
            <a:cxnSpLocks/>
          </p:cNvCxnSpPr>
          <p:nvPr/>
        </p:nvCxnSpPr>
        <p:spPr>
          <a:xfrm flipV="1">
            <a:off x="3973163" y="5521305"/>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563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5DB5AD-1532-27BB-F2D0-9E5353020D1C}"/>
              </a:ext>
            </a:extLst>
          </p:cNvPr>
          <p:cNvPicPr>
            <a:picLocks noChangeAspect="1"/>
          </p:cNvPicPr>
          <p:nvPr/>
        </p:nvPicPr>
        <p:blipFill>
          <a:blip r:embed="rId2"/>
          <a:stretch>
            <a:fillRect/>
          </a:stretch>
        </p:blipFill>
        <p:spPr>
          <a:xfrm>
            <a:off x="186372" y="752214"/>
            <a:ext cx="7331075" cy="6020322"/>
          </a:xfrm>
          <a:prstGeom prst="rect">
            <a:avLst/>
          </a:prstGeom>
        </p:spPr>
      </p:pic>
      <p:sp>
        <p:nvSpPr>
          <p:cNvPr id="3" name="ZoneTexte 2">
            <a:extLst>
              <a:ext uri="{FF2B5EF4-FFF2-40B4-BE49-F238E27FC236}">
                <a16:creationId xmlns:a16="http://schemas.microsoft.com/office/drawing/2014/main" id="{E450835C-F595-BFC0-364D-FEDB57833D41}"/>
              </a:ext>
            </a:extLst>
          </p:cNvPr>
          <p:cNvSpPr txBox="1"/>
          <p:nvPr/>
        </p:nvSpPr>
        <p:spPr>
          <a:xfrm>
            <a:off x="0" y="0"/>
            <a:ext cx="5522259" cy="369332"/>
          </a:xfrm>
          <a:prstGeom prst="rect">
            <a:avLst/>
          </a:prstGeom>
          <a:noFill/>
        </p:spPr>
        <p:txBody>
          <a:bodyPr wrap="square" rtlCol="0">
            <a:spAutoFit/>
          </a:bodyPr>
          <a:lstStyle/>
          <a:p>
            <a:r>
              <a:rPr lang="fr-FR" dirty="0">
                <a:latin typeface="+mj-lt"/>
              </a:rPr>
              <a:t>1 -  Exploration des Data </a:t>
            </a:r>
            <a:endParaRPr lang="fr-FR" i="0" dirty="0">
              <a:solidFill>
                <a:srgbClr val="000000"/>
              </a:solidFill>
              <a:effectLst/>
              <a:latin typeface="+mj-lt"/>
            </a:endParaRPr>
          </a:p>
        </p:txBody>
      </p:sp>
      <p:sp>
        <p:nvSpPr>
          <p:cNvPr id="5" name="ZoneTexte 4">
            <a:extLst>
              <a:ext uri="{FF2B5EF4-FFF2-40B4-BE49-F238E27FC236}">
                <a16:creationId xmlns:a16="http://schemas.microsoft.com/office/drawing/2014/main" id="{C95A7377-6F5C-D127-97D1-B47C0C79ED55}"/>
              </a:ext>
            </a:extLst>
          </p:cNvPr>
          <p:cNvSpPr txBox="1"/>
          <p:nvPr/>
        </p:nvSpPr>
        <p:spPr>
          <a:xfrm>
            <a:off x="838351" y="369332"/>
            <a:ext cx="5522259" cy="338554"/>
          </a:xfrm>
          <a:prstGeom prst="rect">
            <a:avLst/>
          </a:prstGeom>
          <a:noFill/>
        </p:spPr>
        <p:txBody>
          <a:bodyPr wrap="square" rtlCol="0">
            <a:spAutoFit/>
          </a:bodyPr>
          <a:lstStyle/>
          <a:p>
            <a:r>
              <a:rPr lang="fr-FR" sz="1600" dirty="0">
                <a:latin typeface="+mj-lt"/>
              </a:rPr>
              <a:t>1.1 -  Test Anova</a:t>
            </a:r>
            <a:endParaRPr lang="fr-FR" sz="1600" i="0" dirty="0">
              <a:solidFill>
                <a:srgbClr val="000000"/>
              </a:solidFill>
              <a:effectLst/>
              <a:latin typeface="+mj-lt"/>
            </a:endParaRPr>
          </a:p>
        </p:txBody>
      </p:sp>
      <p:grpSp>
        <p:nvGrpSpPr>
          <p:cNvPr id="92" name="Groupe 91">
            <a:extLst>
              <a:ext uri="{FF2B5EF4-FFF2-40B4-BE49-F238E27FC236}">
                <a16:creationId xmlns:a16="http://schemas.microsoft.com/office/drawing/2014/main" id="{96CA060C-D27F-0F79-8C0A-8FACA22B562B}"/>
              </a:ext>
            </a:extLst>
          </p:cNvPr>
          <p:cNvGrpSpPr/>
          <p:nvPr/>
        </p:nvGrpSpPr>
        <p:grpSpPr>
          <a:xfrm>
            <a:off x="1710667" y="1353564"/>
            <a:ext cx="1050462" cy="161418"/>
            <a:chOff x="1710667" y="1353564"/>
            <a:chExt cx="1050462" cy="161418"/>
          </a:xfrm>
        </p:grpSpPr>
        <p:cxnSp>
          <p:nvCxnSpPr>
            <p:cNvPr id="22" name="Connecteur droit 21">
              <a:extLst>
                <a:ext uri="{FF2B5EF4-FFF2-40B4-BE49-F238E27FC236}">
                  <a16:creationId xmlns:a16="http://schemas.microsoft.com/office/drawing/2014/main" id="{10B8410B-F4B9-DA29-1965-AC64E43F0747}"/>
                </a:ext>
              </a:extLst>
            </p:cNvPr>
            <p:cNvCxnSpPr>
              <a:cxnSpLocks/>
            </p:cNvCxnSpPr>
            <p:nvPr/>
          </p:nvCxnSpPr>
          <p:spPr>
            <a:xfrm flipH="1">
              <a:off x="2094086" y="1514982"/>
              <a:ext cx="66704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0B194FEA-5DB8-3E6C-5F7F-1044150AC4B1}"/>
                </a:ext>
              </a:extLst>
            </p:cNvPr>
            <p:cNvCxnSpPr>
              <a:cxnSpLocks/>
            </p:cNvCxnSpPr>
            <p:nvPr/>
          </p:nvCxnSpPr>
          <p:spPr>
            <a:xfrm flipH="1">
              <a:off x="1710667" y="1353564"/>
              <a:ext cx="383419" cy="0"/>
            </a:xfrm>
            <a:prstGeom prst="line">
              <a:avLst/>
            </a:prstGeom>
            <a:ln w="12700">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A7B4F55F-E917-E8A3-BD92-136156A573E1}"/>
                </a:ext>
              </a:extLst>
            </p:cNvPr>
            <p:cNvCxnSpPr/>
            <p:nvPr/>
          </p:nvCxnSpPr>
          <p:spPr>
            <a:xfrm>
              <a:off x="2094086" y="1353564"/>
              <a:ext cx="0" cy="161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59E036BD-FB0C-B2DF-C47D-48DB4A9350AB}"/>
              </a:ext>
            </a:extLst>
          </p:cNvPr>
          <p:cNvGrpSpPr/>
          <p:nvPr/>
        </p:nvGrpSpPr>
        <p:grpSpPr>
          <a:xfrm>
            <a:off x="5681183" y="1309378"/>
            <a:ext cx="309645" cy="249791"/>
            <a:chOff x="5681183" y="1309378"/>
            <a:chExt cx="309645" cy="249791"/>
          </a:xfrm>
        </p:grpSpPr>
        <p:cxnSp>
          <p:nvCxnSpPr>
            <p:cNvPr id="31" name="Connecteur droit 30">
              <a:extLst>
                <a:ext uri="{FF2B5EF4-FFF2-40B4-BE49-F238E27FC236}">
                  <a16:creationId xmlns:a16="http://schemas.microsoft.com/office/drawing/2014/main" id="{91A42396-F006-044A-AAA9-390892B7E7D6}"/>
                </a:ext>
              </a:extLst>
            </p:cNvPr>
            <p:cNvCxnSpPr>
              <a:cxnSpLocks/>
            </p:cNvCxnSpPr>
            <p:nvPr/>
          </p:nvCxnSpPr>
          <p:spPr>
            <a:xfrm>
              <a:off x="5681183" y="1309378"/>
              <a:ext cx="147323"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65E29FC9-47E1-1658-5373-C96A22BE3F9D}"/>
                </a:ext>
              </a:extLst>
            </p:cNvPr>
            <p:cNvCxnSpPr>
              <a:cxnSpLocks/>
            </p:cNvCxnSpPr>
            <p:nvPr/>
          </p:nvCxnSpPr>
          <p:spPr>
            <a:xfrm>
              <a:off x="5838428" y="1559169"/>
              <a:ext cx="152400"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81419068-AA50-663E-3B44-5211698644D0}"/>
                </a:ext>
              </a:extLst>
            </p:cNvPr>
            <p:cNvCxnSpPr>
              <a:cxnSpLocks/>
            </p:cNvCxnSpPr>
            <p:nvPr/>
          </p:nvCxnSpPr>
          <p:spPr>
            <a:xfrm>
              <a:off x="5828506" y="1309378"/>
              <a:ext cx="0" cy="2497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Groupe 93">
            <a:extLst>
              <a:ext uri="{FF2B5EF4-FFF2-40B4-BE49-F238E27FC236}">
                <a16:creationId xmlns:a16="http://schemas.microsoft.com/office/drawing/2014/main" id="{B3FE19DA-DECB-5BDA-EF0A-DF635590CA5F}"/>
              </a:ext>
            </a:extLst>
          </p:cNvPr>
          <p:cNvGrpSpPr/>
          <p:nvPr/>
        </p:nvGrpSpPr>
        <p:grpSpPr>
          <a:xfrm>
            <a:off x="2094086" y="3388870"/>
            <a:ext cx="414598" cy="460807"/>
            <a:chOff x="2094086" y="3388870"/>
            <a:chExt cx="414598" cy="460807"/>
          </a:xfrm>
        </p:grpSpPr>
        <p:cxnSp>
          <p:nvCxnSpPr>
            <p:cNvPr id="34" name="Connecteur droit 33">
              <a:extLst>
                <a:ext uri="{FF2B5EF4-FFF2-40B4-BE49-F238E27FC236}">
                  <a16:creationId xmlns:a16="http://schemas.microsoft.com/office/drawing/2014/main" id="{D42A2EFA-53AB-012A-FC88-32D36C2CBED3}"/>
                </a:ext>
              </a:extLst>
            </p:cNvPr>
            <p:cNvCxnSpPr>
              <a:cxnSpLocks/>
            </p:cNvCxnSpPr>
            <p:nvPr/>
          </p:nvCxnSpPr>
          <p:spPr>
            <a:xfrm flipH="1">
              <a:off x="2094086" y="3388870"/>
              <a:ext cx="162155"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B4A44A69-A144-EA5A-E5BA-F907BECAE1DC}"/>
                </a:ext>
              </a:extLst>
            </p:cNvPr>
            <p:cNvCxnSpPr>
              <a:cxnSpLocks/>
            </p:cNvCxnSpPr>
            <p:nvPr/>
          </p:nvCxnSpPr>
          <p:spPr>
            <a:xfrm flipH="1">
              <a:off x="2256241" y="3849677"/>
              <a:ext cx="25244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7DCE5D5F-C011-4CA5-3A98-03BEA7F61F05}"/>
                </a:ext>
              </a:extLst>
            </p:cNvPr>
            <p:cNvCxnSpPr>
              <a:cxnSpLocks/>
            </p:cNvCxnSpPr>
            <p:nvPr/>
          </p:nvCxnSpPr>
          <p:spPr>
            <a:xfrm>
              <a:off x="2256241" y="3388870"/>
              <a:ext cx="0" cy="4608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5" name="Groupe 94">
            <a:extLst>
              <a:ext uri="{FF2B5EF4-FFF2-40B4-BE49-F238E27FC236}">
                <a16:creationId xmlns:a16="http://schemas.microsoft.com/office/drawing/2014/main" id="{7ECEDC13-E546-1959-AAA5-38A8B7DFB647}"/>
              </a:ext>
            </a:extLst>
          </p:cNvPr>
          <p:cNvGrpSpPr/>
          <p:nvPr/>
        </p:nvGrpSpPr>
        <p:grpSpPr>
          <a:xfrm>
            <a:off x="5681347" y="3268935"/>
            <a:ext cx="350963" cy="260612"/>
            <a:chOff x="5681347" y="3268935"/>
            <a:chExt cx="350963" cy="260612"/>
          </a:xfrm>
        </p:grpSpPr>
        <p:cxnSp>
          <p:nvCxnSpPr>
            <p:cNvPr id="37" name="Connecteur droit 36">
              <a:extLst>
                <a:ext uri="{FF2B5EF4-FFF2-40B4-BE49-F238E27FC236}">
                  <a16:creationId xmlns:a16="http://schemas.microsoft.com/office/drawing/2014/main" id="{300FB7E0-A3EB-68D8-3F4A-3718A33F1E47}"/>
                </a:ext>
              </a:extLst>
            </p:cNvPr>
            <p:cNvCxnSpPr/>
            <p:nvPr/>
          </p:nvCxnSpPr>
          <p:spPr>
            <a:xfrm>
              <a:off x="5681347" y="3268935"/>
              <a:ext cx="157245"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6C21947C-1D8B-EC0C-A62E-55201C85C777}"/>
                </a:ext>
              </a:extLst>
            </p:cNvPr>
            <p:cNvCxnSpPr>
              <a:cxnSpLocks/>
            </p:cNvCxnSpPr>
            <p:nvPr/>
          </p:nvCxnSpPr>
          <p:spPr>
            <a:xfrm>
              <a:off x="5879910" y="3529547"/>
              <a:ext cx="152400"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D0F92825-11C9-9367-6D64-6BD3A1C19265}"/>
                </a:ext>
              </a:extLst>
            </p:cNvPr>
            <p:cNvCxnSpPr>
              <a:cxnSpLocks/>
            </p:cNvCxnSpPr>
            <p:nvPr/>
          </p:nvCxnSpPr>
          <p:spPr>
            <a:xfrm>
              <a:off x="5828506" y="3308161"/>
              <a:ext cx="0" cy="22138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9" name="Connecteur droit 58">
            <a:extLst>
              <a:ext uri="{FF2B5EF4-FFF2-40B4-BE49-F238E27FC236}">
                <a16:creationId xmlns:a16="http://schemas.microsoft.com/office/drawing/2014/main" id="{C04C0F56-E732-24C7-C7ED-6B42E45F2D2A}"/>
              </a:ext>
            </a:extLst>
          </p:cNvPr>
          <p:cNvCxnSpPr/>
          <p:nvPr/>
        </p:nvCxnSpPr>
        <p:spPr>
          <a:xfrm>
            <a:off x="2094086" y="560599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7" name="Groupe 96">
            <a:extLst>
              <a:ext uri="{FF2B5EF4-FFF2-40B4-BE49-F238E27FC236}">
                <a16:creationId xmlns:a16="http://schemas.microsoft.com/office/drawing/2014/main" id="{2B5B19E6-4733-02D8-1742-D0F9CCF18936}"/>
              </a:ext>
            </a:extLst>
          </p:cNvPr>
          <p:cNvGrpSpPr/>
          <p:nvPr/>
        </p:nvGrpSpPr>
        <p:grpSpPr>
          <a:xfrm>
            <a:off x="5671914" y="5173220"/>
            <a:ext cx="314555" cy="432777"/>
            <a:chOff x="5671914" y="5173220"/>
            <a:chExt cx="314555" cy="432777"/>
          </a:xfrm>
        </p:grpSpPr>
        <p:cxnSp>
          <p:nvCxnSpPr>
            <p:cNvPr id="52" name="Connecteur droit 51">
              <a:extLst>
                <a:ext uri="{FF2B5EF4-FFF2-40B4-BE49-F238E27FC236}">
                  <a16:creationId xmlns:a16="http://schemas.microsoft.com/office/drawing/2014/main" id="{5D86F447-63B0-295A-FD5D-D5F677D049C0}"/>
                </a:ext>
              </a:extLst>
            </p:cNvPr>
            <p:cNvCxnSpPr>
              <a:cxnSpLocks/>
            </p:cNvCxnSpPr>
            <p:nvPr/>
          </p:nvCxnSpPr>
          <p:spPr>
            <a:xfrm flipH="1">
              <a:off x="5824314" y="5173220"/>
              <a:ext cx="162155"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1467F14E-C00E-0869-6DE3-D64EF7DA1313}"/>
                </a:ext>
              </a:extLst>
            </p:cNvPr>
            <p:cNvCxnSpPr>
              <a:cxnSpLocks/>
            </p:cNvCxnSpPr>
            <p:nvPr/>
          </p:nvCxnSpPr>
          <p:spPr>
            <a:xfrm>
              <a:off x="5671914" y="5605997"/>
              <a:ext cx="152400"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6718EC02-AD1C-119C-8769-05EEA83824BF}"/>
                </a:ext>
              </a:extLst>
            </p:cNvPr>
            <p:cNvCxnSpPr>
              <a:cxnSpLocks/>
            </p:cNvCxnSpPr>
            <p:nvPr/>
          </p:nvCxnSpPr>
          <p:spPr>
            <a:xfrm>
              <a:off x="5824314" y="5173220"/>
              <a:ext cx="0" cy="4327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6" name="Groupe 95">
            <a:extLst>
              <a:ext uri="{FF2B5EF4-FFF2-40B4-BE49-F238E27FC236}">
                <a16:creationId xmlns:a16="http://schemas.microsoft.com/office/drawing/2014/main" id="{EBABC0A8-528A-DFF1-C034-A72A62F24236}"/>
              </a:ext>
            </a:extLst>
          </p:cNvPr>
          <p:cNvGrpSpPr/>
          <p:nvPr/>
        </p:nvGrpSpPr>
        <p:grpSpPr>
          <a:xfrm>
            <a:off x="2047240" y="5491697"/>
            <a:ext cx="335222" cy="75983"/>
            <a:chOff x="2047240" y="5491697"/>
            <a:chExt cx="335222" cy="75983"/>
          </a:xfrm>
        </p:grpSpPr>
        <p:cxnSp>
          <p:nvCxnSpPr>
            <p:cNvPr id="56" name="Connecteur droit 55">
              <a:extLst>
                <a:ext uri="{FF2B5EF4-FFF2-40B4-BE49-F238E27FC236}">
                  <a16:creationId xmlns:a16="http://schemas.microsoft.com/office/drawing/2014/main" id="{79A99876-20EC-5120-B302-D4B6594F69A8}"/>
                </a:ext>
              </a:extLst>
            </p:cNvPr>
            <p:cNvCxnSpPr>
              <a:cxnSpLocks/>
            </p:cNvCxnSpPr>
            <p:nvPr/>
          </p:nvCxnSpPr>
          <p:spPr>
            <a:xfrm>
              <a:off x="2230062" y="5491697"/>
              <a:ext cx="152400"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3B3EE902-5421-3246-9521-6CA356DCF33F}"/>
                </a:ext>
              </a:extLst>
            </p:cNvPr>
            <p:cNvCxnSpPr>
              <a:cxnSpLocks/>
            </p:cNvCxnSpPr>
            <p:nvPr/>
          </p:nvCxnSpPr>
          <p:spPr>
            <a:xfrm>
              <a:off x="2047240" y="5567680"/>
              <a:ext cx="182822" cy="0"/>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FB44BBE-C3FA-CA1B-C53C-E39249FD0411}"/>
                </a:ext>
              </a:extLst>
            </p:cNvPr>
            <p:cNvCxnSpPr>
              <a:cxnSpLocks/>
            </p:cNvCxnSpPr>
            <p:nvPr/>
          </p:nvCxnSpPr>
          <p:spPr>
            <a:xfrm>
              <a:off x="2230062" y="5495304"/>
              <a:ext cx="0" cy="72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9" name="Connecteur droit avec flèche 98">
            <a:extLst>
              <a:ext uri="{FF2B5EF4-FFF2-40B4-BE49-F238E27FC236}">
                <a16:creationId xmlns:a16="http://schemas.microsoft.com/office/drawing/2014/main" id="{BA4CC428-699B-AD01-F919-45E477B82D45}"/>
              </a:ext>
            </a:extLst>
          </p:cNvPr>
          <p:cNvCxnSpPr/>
          <p:nvPr/>
        </p:nvCxnSpPr>
        <p:spPr>
          <a:xfrm>
            <a:off x="2422740" y="3388870"/>
            <a:ext cx="0" cy="373505"/>
          </a:xfrm>
          <a:prstGeom prst="straightConnector1">
            <a:avLst/>
          </a:prstGeom>
          <a:ln>
            <a:solidFill>
              <a:srgbClr val="5CB27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425DA0BB-0C00-9BD0-5ADF-E203D66133A3}"/>
              </a:ext>
            </a:extLst>
          </p:cNvPr>
          <p:cNvCxnSpPr/>
          <p:nvPr/>
        </p:nvCxnSpPr>
        <p:spPr>
          <a:xfrm>
            <a:off x="5711243" y="5157987"/>
            <a:ext cx="0" cy="373505"/>
          </a:xfrm>
          <a:prstGeom prst="straightConnector1">
            <a:avLst/>
          </a:prstGeom>
          <a:ln>
            <a:solidFill>
              <a:srgbClr val="5CB27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Ellipse 100">
            <a:extLst>
              <a:ext uri="{FF2B5EF4-FFF2-40B4-BE49-F238E27FC236}">
                <a16:creationId xmlns:a16="http://schemas.microsoft.com/office/drawing/2014/main" id="{208297B8-E6B0-E9EE-D5F7-B41F05C18518}"/>
              </a:ext>
            </a:extLst>
          </p:cNvPr>
          <p:cNvSpPr/>
          <p:nvPr/>
        </p:nvSpPr>
        <p:spPr>
          <a:xfrm>
            <a:off x="2138651" y="5389608"/>
            <a:ext cx="182822" cy="272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A8511F-0D60-2C7B-626B-8C033D4B3685}"/>
              </a:ext>
            </a:extLst>
          </p:cNvPr>
          <p:cNvSpPr/>
          <p:nvPr/>
        </p:nvSpPr>
        <p:spPr>
          <a:xfrm>
            <a:off x="2298332" y="2789005"/>
            <a:ext cx="1433468" cy="16463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60C3E6A-18FF-D974-990D-9AB64FDA2B99}"/>
              </a:ext>
            </a:extLst>
          </p:cNvPr>
          <p:cNvSpPr/>
          <p:nvPr/>
        </p:nvSpPr>
        <p:spPr>
          <a:xfrm>
            <a:off x="5914628" y="4782842"/>
            <a:ext cx="1433468" cy="16463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ZoneTexte 108">
            <a:extLst>
              <a:ext uri="{FF2B5EF4-FFF2-40B4-BE49-F238E27FC236}">
                <a16:creationId xmlns:a16="http://schemas.microsoft.com/office/drawing/2014/main" id="{196AD37D-D94F-8F1C-83E5-8989C559B97E}"/>
              </a:ext>
            </a:extLst>
          </p:cNvPr>
          <p:cNvSpPr txBox="1"/>
          <p:nvPr/>
        </p:nvSpPr>
        <p:spPr>
          <a:xfrm>
            <a:off x="1347901" y="2539190"/>
            <a:ext cx="462280" cy="215444"/>
          </a:xfrm>
          <a:prstGeom prst="rect">
            <a:avLst/>
          </a:prstGeom>
          <a:noFill/>
        </p:spPr>
        <p:txBody>
          <a:bodyPr wrap="square" rtlCol="0">
            <a:spAutoFit/>
          </a:bodyPr>
          <a:lstStyle/>
          <a:p>
            <a:r>
              <a:rPr lang="fr-FR" sz="800" dirty="0">
                <a:solidFill>
                  <a:schemeClr val="bg1">
                    <a:lumMod val="65000"/>
                  </a:schemeClr>
                </a:solidFill>
              </a:rPr>
              <a:t>Faux</a:t>
            </a:r>
            <a:endParaRPr lang="en-US" sz="800" dirty="0">
              <a:solidFill>
                <a:schemeClr val="bg1">
                  <a:lumMod val="65000"/>
                </a:schemeClr>
              </a:solidFill>
            </a:endParaRPr>
          </a:p>
        </p:txBody>
      </p:sp>
      <p:sp>
        <p:nvSpPr>
          <p:cNvPr id="110" name="ZoneTexte 109">
            <a:extLst>
              <a:ext uri="{FF2B5EF4-FFF2-40B4-BE49-F238E27FC236}">
                <a16:creationId xmlns:a16="http://schemas.microsoft.com/office/drawing/2014/main" id="{EAAB1C75-CDB0-DE92-B672-D17A182290CB}"/>
              </a:ext>
            </a:extLst>
          </p:cNvPr>
          <p:cNvSpPr txBox="1"/>
          <p:nvPr/>
        </p:nvSpPr>
        <p:spPr>
          <a:xfrm>
            <a:off x="4929301" y="2534262"/>
            <a:ext cx="462280" cy="215444"/>
          </a:xfrm>
          <a:prstGeom prst="rect">
            <a:avLst/>
          </a:prstGeom>
          <a:noFill/>
        </p:spPr>
        <p:txBody>
          <a:bodyPr wrap="square" rtlCol="0">
            <a:spAutoFit/>
          </a:bodyPr>
          <a:lstStyle/>
          <a:p>
            <a:r>
              <a:rPr lang="fr-FR" sz="800" dirty="0">
                <a:solidFill>
                  <a:schemeClr val="bg1">
                    <a:lumMod val="65000"/>
                  </a:schemeClr>
                </a:solidFill>
              </a:rPr>
              <a:t>Faux</a:t>
            </a:r>
            <a:endParaRPr lang="en-US" sz="800" dirty="0">
              <a:solidFill>
                <a:schemeClr val="bg1">
                  <a:lumMod val="65000"/>
                </a:schemeClr>
              </a:solidFill>
            </a:endParaRPr>
          </a:p>
        </p:txBody>
      </p:sp>
      <p:sp>
        <p:nvSpPr>
          <p:cNvPr id="113" name="ZoneTexte 112">
            <a:extLst>
              <a:ext uri="{FF2B5EF4-FFF2-40B4-BE49-F238E27FC236}">
                <a16:creationId xmlns:a16="http://schemas.microsoft.com/office/drawing/2014/main" id="{9639D4CD-395D-391B-CF5D-04B4AF6D46C9}"/>
              </a:ext>
            </a:extLst>
          </p:cNvPr>
          <p:cNvSpPr txBox="1"/>
          <p:nvPr/>
        </p:nvSpPr>
        <p:spPr>
          <a:xfrm>
            <a:off x="4929301" y="4531602"/>
            <a:ext cx="462280" cy="215444"/>
          </a:xfrm>
          <a:prstGeom prst="rect">
            <a:avLst/>
          </a:prstGeom>
          <a:noFill/>
        </p:spPr>
        <p:txBody>
          <a:bodyPr wrap="square" rtlCol="0">
            <a:spAutoFit/>
          </a:bodyPr>
          <a:lstStyle/>
          <a:p>
            <a:r>
              <a:rPr lang="fr-FR" sz="800" dirty="0">
                <a:solidFill>
                  <a:schemeClr val="bg1">
                    <a:lumMod val="65000"/>
                  </a:schemeClr>
                </a:solidFill>
              </a:rPr>
              <a:t>Faux</a:t>
            </a:r>
            <a:endParaRPr lang="en-US" sz="800" dirty="0">
              <a:solidFill>
                <a:schemeClr val="bg1">
                  <a:lumMod val="65000"/>
                </a:schemeClr>
              </a:solidFill>
            </a:endParaRPr>
          </a:p>
        </p:txBody>
      </p:sp>
      <p:sp>
        <p:nvSpPr>
          <p:cNvPr id="114" name="ZoneTexte 113">
            <a:extLst>
              <a:ext uri="{FF2B5EF4-FFF2-40B4-BE49-F238E27FC236}">
                <a16:creationId xmlns:a16="http://schemas.microsoft.com/office/drawing/2014/main" id="{9D4F5418-1BE3-4929-2C81-941C6DDEB367}"/>
              </a:ext>
            </a:extLst>
          </p:cNvPr>
          <p:cNvSpPr txBox="1"/>
          <p:nvPr/>
        </p:nvSpPr>
        <p:spPr>
          <a:xfrm>
            <a:off x="1347901" y="4531602"/>
            <a:ext cx="462280" cy="215444"/>
          </a:xfrm>
          <a:prstGeom prst="rect">
            <a:avLst/>
          </a:prstGeom>
          <a:noFill/>
        </p:spPr>
        <p:txBody>
          <a:bodyPr wrap="square" rtlCol="0">
            <a:spAutoFit/>
          </a:bodyPr>
          <a:lstStyle/>
          <a:p>
            <a:r>
              <a:rPr lang="fr-FR" sz="800" dirty="0">
                <a:solidFill>
                  <a:schemeClr val="bg1">
                    <a:lumMod val="65000"/>
                  </a:schemeClr>
                </a:solidFill>
              </a:rPr>
              <a:t>Faux</a:t>
            </a:r>
            <a:endParaRPr lang="en-US" sz="800" dirty="0">
              <a:solidFill>
                <a:schemeClr val="bg1">
                  <a:lumMod val="65000"/>
                </a:schemeClr>
              </a:solidFill>
            </a:endParaRPr>
          </a:p>
        </p:txBody>
      </p:sp>
      <p:sp>
        <p:nvSpPr>
          <p:cNvPr id="115" name="ZoneTexte 114">
            <a:extLst>
              <a:ext uri="{FF2B5EF4-FFF2-40B4-BE49-F238E27FC236}">
                <a16:creationId xmlns:a16="http://schemas.microsoft.com/office/drawing/2014/main" id="{ED2AE8A4-ED69-A3BD-68F3-99198B7F1F70}"/>
              </a:ext>
            </a:extLst>
          </p:cNvPr>
          <p:cNvSpPr txBox="1"/>
          <p:nvPr/>
        </p:nvSpPr>
        <p:spPr>
          <a:xfrm>
            <a:off x="2850509" y="2552084"/>
            <a:ext cx="462280" cy="215444"/>
          </a:xfrm>
          <a:prstGeom prst="rect">
            <a:avLst/>
          </a:prstGeom>
          <a:noFill/>
        </p:spPr>
        <p:txBody>
          <a:bodyPr wrap="square" rtlCol="0">
            <a:spAutoFit/>
          </a:bodyPr>
          <a:lstStyle/>
          <a:p>
            <a:r>
              <a:rPr lang="fr-FR" sz="800" dirty="0">
                <a:solidFill>
                  <a:schemeClr val="bg1">
                    <a:lumMod val="65000"/>
                  </a:schemeClr>
                </a:solidFill>
              </a:rPr>
              <a:t>Vrai</a:t>
            </a:r>
            <a:endParaRPr lang="en-US" sz="800" dirty="0">
              <a:solidFill>
                <a:schemeClr val="bg1">
                  <a:lumMod val="65000"/>
                </a:schemeClr>
              </a:solidFill>
            </a:endParaRPr>
          </a:p>
        </p:txBody>
      </p:sp>
      <p:sp>
        <p:nvSpPr>
          <p:cNvPr id="116" name="ZoneTexte 115">
            <a:extLst>
              <a:ext uri="{FF2B5EF4-FFF2-40B4-BE49-F238E27FC236}">
                <a16:creationId xmlns:a16="http://schemas.microsoft.com/office/drawing/2014/main" id="{6220BB6B-7486-1FA7-C047-3BF2E6410D4D}"/>
              </a:ext>
            </a:extLst>
          </p:cNvPr>
          <p:cNvSpPr txBox="1"/>
          <p:nvPr/>
        </p:nvSpPr>
        <p:spPr>
          <a:xfrm>
            <a:off x="6431909" y="2571788"/>
            <a:ext cx="462280" cy="215444"/>
          </a:xfrm>
          <a:prstGeom prst="rect">
            <a:avLst/>
          </a:prstGeom>
          <a:noFill/>
        </p:spPr>
        <p:txBody>
          <a:bodyPr wrap="square" rtlCol="0">
            <a:spAutoFit/>
          </a:bodyPr>
          <a:lstStyle/>
          <a:p>
            <a:r>
              <a:rPr lang="fr-FR" sz="800" dirty="0">
                <a:solidFill>
                  <a:schemeClr val="bg1">
                    <a:lumMod val="65000"/>
                  </a:schemeClr>
                </a:solidFill>
              </a:rPr>
              <a:t>Vrai</a:t>
            </a:r>
            <a:endParaRPr lang="en-US" sz="800" dirty="0">
              <a:solidFill>
                <a:schemeClr val="bg1">
                  <a:lumMod val="65000"/>
                </a:schemeClr>
              </a:solidFill>
            </a:endParaRPr>
          </a:p>
        </p:txBody>
      </p:sp>
      <p:sp>
        <p:nvSpPr>
          <p:cNvPr id="117" name="ZoneTexte 116">
            <a:extLst>
              <a:ext uri="{FF2B5EF4-FFF2-40B4-BE49-F238E27FC236}">
                <a16:creationId xmlns:a16="http://schemas.microsoft.com/office/drawing/2014/main" id="{557E14FF-56DE-B60E-D36C-F9D6451681CA}"/>
              </a:ext>
            </a:extLst>
          </p:cNvPr>
          <p:cNvSpPr txBox="1"/>
          <p:nvPr/>
        </p:nvSpPr>
        <p:spPr>
          <a:xfrm>
            <a:off x="2842799" y="4540606"/>
            <a:ext cx="462280" cy="215444"/>
          </a:xfrm>
          <a:prstGeom prst="rect">
            <a:avLst/>
          </a:prstGeom>
          <a:noFill/>
        </p:spPr>
        <p:txBody>
          <a:bodyPr wrap="square" rtlCol="0">
            <a:spAutoFit/>
          </a:bodyPr>
          <a:lstStyle/>
          <a:p>
            <a:r>
              <a:rPr lang="fr-FR" sz="800" dirty="0">
                <a:solidFill>
                  <a:schemeClr val="bg1">
                    <a:lumMod val="65000"/>
                  </a:schemeClr>
                </a:solidFill>
              </a:rPr>
              <a:t>Vrai</a:t>
            </a:r>
            <a:endParaRPr lang="en-US" sz="800" dirty="0">
              <a:solidFill>
                <a:schemeClr val="bg1">
                  <a:lumMod val="65000"/>
                </a:schemeClr>
              </a:solidFill>
            </a:endParaRPr>
          </a:p>
        </p:txBody>
      </p:sp>
      <p:sp>
        <p:nvSpPr>
          <p:cNvPr id="118" name="ZoneTexte 117">
            <a:extLst>
              <a:ext uri="{FF2B5EF4-FFF2-40B4-BE49-F238E27FC236}">
                <a16:creationId xmlns:a16="http://schemas.microsoft.com/office/drawing/2014/main" id="{2814A61B-632D-B1F0-0FBC-85E73996A17F}"/>
              </a:ext>
            </a:extLst>
          </p:cNvPr>
          <p:cNvSpPr txBox="1"/>
          <p:nvPr/>
        </p:nvSpPr>
        <p:spPr>
          <a:xfrm>
            <a:off x="2842799" y="6499222"/>
            <a:ext cx="462280" cy="215444"/>
          </a:xfrm>
          <a:prstGeom prst="rect">
            <a:avLst/>
          </a:prstGeom>
          <a:noFill/>
        </p:spPr>
        <p:txBody>
          <a:bodyPr wrap="square" rtlCol="0">
            <a:spAutoFit/>
          </a:bodyPr>
          <a:lstStyle/>
          <a:p>
            <a:r>
              <a:rPr lang="fr-FR" sz="800" dirty="0">
                <a:solidFill>
                  <a:schemeClr val="bg1">
                    <a:lumMod val="65000"/>
                  </a:schemeClr>
                </a:solidFill>
              </a:rPr>
              <a:t>Vrai</a:t>
            </a:r>
            <a:endParaRPr lang="en-US" sz="800" dirty="0">
              <a:solidFill>
                <a:schemeClr val="bg1">
                  <a:lumMod val="65000"/>
                </a:schemeClr>
              </a:solidFill>
            </a:endParaRPr>
          </a:p>
        </p:txBody>
      </p:sp>
      <p:sp>
        <p:nvSpPr>
          <p:cNvPr id="119" name="ZoneTexte 118">
            <a:extLst>
              <a:ext uri="{FF2B5EF4-FFF2-40B4-BE49-F238E27FC236}">
                <a16:creationId xmlns:a16="http://schemas.microsoft.com/office/drawing/2014/main" id="{EC96E9D2-2553-D126-F5D3-510C0039134E}"/>
              </a:ext>
            </a:extLst>
          </p:cNvPr>
          <p:cNvSpPr txBox="1"/>
          <p:nvPr/>
        </p:nvSpPr>
        <p:spPr>
          <a:xfrm>
            <a:off x="6431909" y="6551537"/>
            <a:ext cx="462280" cy="215444"/>
          </a:xfrm>
          <a:prstGeom prst="rect">
            <a:avLst/>
          </a:prstGeom>
          <a:noFill/>
        </p:spPr>
        <p:txBody>
          <a:bodyPr wrap="square" rtlCol="0">
            <a:spAutoFit/>
          </a:bodyPr>
          <a:lstStyle/>
          <a:p>
            <a:r>
              <a:rPr lang="fr-FR" sz="800" dirty="0">
                <a:solidFill>
                  <a:schemeClr val="bg1">
                    <a:lumMod val="65000"/>
                  </a:schemeClr>
                </a:solidFill>
              </a:rPr>
              <a:t>Vrai</a:t>
            </a:r>
            <a:endParaRPr lang="en-US" sz="800" dirty="0">
              <a:solidFill>
                <a:schemeClr val="bg1">
                  <a:lumMod val="65000"/>
                </a:schemeClr>
              </a:solidFill>
            </a:endParaRPr>
          </a:p>
        </p:txBody>
      </p:sp>
      <p:sp>
        <p:nvSpPr>
          <p:cNvPr id="121" name="ZoneTexte 120">
            <a:extLst>
              <a:ext uri="{FF2B5EF4-FFF2-40B4-BE49-F238E27FC236}">
                <a16:creationId xmlns:a16="http://schemas.microsoft.com/office/drawing/2014/main" id="{7804F367-B416-A9B3-3C93-74ABD75CF914}"/>
              </a:ext>
            </a:extLst>
          </p:cNvPr>
          <p:cNvSpPr txBox="1"/>
          <p:nvPr/>
        </p:nvSpPr>
        <p:spPr>
          <a:xfrm>
            <a:off x="6431909" y="4531602"/>
            <a:ext cx="462280" cy="215444"/>
          </a:xfrm>
          <a:prstGeom prst="rect">
            <a:avLst/>
          </a:prstGeom>
          <a:noFill/>
        </p:spPr>
        <p:txBody>
          <a:bodyPr wrap="square" rtlCol="0">
            <a:spAutoFit/>
          </a:bodyPr>
          <a:lstStyle/>
          <a:p>
            <a:r>
              <a:rPr lang="fr-FR" sz="800" dirty="0">
                <a:solidFill>
                  <a:schemeClr val="bg1">
                    <a:lumMod val="65000"/>
                  </a:schemeClr>
                </a:solidFill>
              </a:rPr>
              <a:t>Vrai</a:t>
            </a:r>
            <a:endParaRPr lang="en-US" sz="800" dirty="0">
              <a:solidFill>
                <a:schemeClr val="bg1">
                  <a:lumMod val="65000"/>
                </a:schemeClr>
              </a:solidFill>
            </a:endParaRPr>
          </a:p>
        </p:txBody>
      </p:sp>
      <p:sp>
        <p:nvSpPr>
          <p:cNvPr id="122" name="ZoneTexte 121">
            <a:extLst>
              <a:ext uri="{FF2B5EF4-FFF2-40B4-BE49-F238E27FC236}">
                <a16:creationId xmlns:a16="http://schemas.microsoft.com/office/drawing/2014/main" id="{41D8C21B-544B-1215-4714-DEB0CA321505}"/>
              </a:ext>
            </a:extLst>
          </p:cNvPr>
          <p:cNvSpPr txBox="1"/>
          <p:nvPr/>
        </p:nvSpPr>
        <p:spPr>
          <a:xfrm>
            <a:off x="4929301" y="6499222"/>
            <a:ext cx="462280" cy="215444"/>
          </a:xfrm>
          <a:prstGeom prst="rect">
            <a:avLst/>
          </a:prstGeom>
          <a:noFill/>
        </p:spPr>
        <p:txBody>
          <a:bodyPr wrap="square" rtlCol="0">
            <a:spAutoFit/>
          </a:bodyPr>
          <a:lstStyle/>
          <a:p>
            <a:r>
              <a:rPr lang="fr-FR" sz="800" dirty="0">
                <a:solidFill>
                  <a:schemeClr val="bg1">
                    <a:lumMod val="65000"/>
                  </a:schemeClr>
                </a:solidFill>
              </a:rPr>
              <a:t>Faux</a:t>
            </a:r>
            <a:endParaRPr lang="en-US" sz="800" dirty="0">
              <a:solidFill>
                <a:schemeClr val="bg1">
                  <a:lumMod val="65000"/>
                </a:schemeClr>
              </a:solidFill>
            </a:endParaRPr>
          </a:p>
        </p:txBody>
      </p:sp>
      <p:sp>
        <p:nvSpPr>
          <p:cNvPr id="123" name="ZoneTexte 122">
            <a:extLst>
              <a:ext uri="{FF2B5EF4-FFF2-40B4-BE49-F238E27FC236}">
                <a16:creationId xmlns:a16="http://schemas.microsoft.com/office/drawing/2014/main" id="{F995D57C-2A15-19E6-EB8E-DD9651BA2FCA}"/>
              </a:ext>
            </a:extLst>
          </p:cNvPr>
          <p:cNvSpPr txBox="1"/>
          <p:nvPr/>
        </p:nvSpPr>
        <p:spPr>
          <a:xfrm>
            <a:off x="1317457" y="6530079"/>
            <a:ext cx="462280" cy="215444"/>
          </a:xfrm>
          <a:prstGeom prst="rect">
            <a:avLst/>
          </a:prstGeom>
          <a:noFill/>
        </p:spPr>
        <p:txBody>
          <a:bodyPr wrap="square" rtlCol="0">
            <a:spAutoFit/>
          </a:bodyPr>
          <a:lstStyle/>
          <a:p>
            <a:r>
              <a:rPr lang="fr-FR" sz="800" dirty="0">
                <a:solidFill>
                  <a:schemeClr val="bg1">
                    <a:lumMod val="65000"/>
                  </a:schemeClr>
                </a:solidFill>
              </a:rPr>
              <a:t>Faux</a:t>
            </a:r>
            <a:endParaRPr lang="en-US" sz="800" dirty="0">
              <a:solidFill>
                <a:schemeClr val="bg1">
                  <a:lumMod val="65000"/>
                </a:schemeClr>
              </a:solidFill>
            </a:endParaRPr>
          </a:p>
        </p:txBody>
      </p:sp>
      <p:cxnSp>
        <p:nvCxnSpPr>
          <p:cNvPr id="129" name="Connecteur droit 128">
            <a:extLst>
              <a:ext uri="{FF2B5EF4-FFF2-40B4-BE49-F238E27FC236}">
                <a16:creationId xmlns:a16="http://schemas.microsoft.com/office/drawing/2014/main" id="{35004725-04A0-CEDB-7891-0568CA6E705E}"/>
              </a:ext>
            </a:extLst>
          </p:cNvPr>
          <p:cNvCxnSpPr/>
          <p:nvPr/>
        </p:nvCxnSpPr>
        <p:spPr>
          <a:xfrm>
            <a:off x="12069851" y="819452"/>
            <a:ext cx="0" cy="8855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1" name="Groupe 130">
            <a:extLst>
              <a:ext uri="{FF2B5EF4-FFF2-40B4-BE49-F238E27FC236}">
                <a16:creationId xmlns:a16="http://schemas.microsoft.com/office/drawing/2014/main" id="{A33C41AE-E64E-0969-D8FB-4104C8B1522D}"/>
              </a:ext>
            </a:extLst>
          </p:cNvPr>
          <p:cNvGrpSpPr/>
          <p:nvPr/>
        </p:nvGrpSpPr>
        <p:grpSpPr>
          <a:xfrm>
            <a:off x="7617852" y="792337"/>
            <a:ext cx="4451999" cy="5759199"/>
            <a:chOff x="7617852" y="792337"/>
            <a:chExt cx="4451999" cy="5759199"/>
          </a:xfrm>
        </p:grpSpPr>
        <p:pic>
          <p:nvPicPr>
            <p:cNvPr id="127" name="Image 126">
              <a:extLst>
                <a:ext uri="{FF2B5EF4-FFF2-40B4-BE49-F238E27FC236}">
                  <a16:creationId xmlns:a16="http://schemas.microsoft.com/office/drawing/2014/main" id="{1EC85999-52DD-9618-8521-32328B3A8EA7}"/>
                </a:ext>
              </a:extLst>
            </p:cNvPr>
            <p:cNvPicPr>
              <a:picLocks noChangeAspect="1"/>
            </p:cNvPicPr>
            <p:nvPr/>
          </p:nvPicPr>
          <p:blipFill>
            <a:blip r:embed="rId3"/>
            <a:stretch>
              <a:fillRect/>
            </a:stretch>
          </p:blipFill>
          <p:spPr>
            <a:xfrm>
              <a:off x="7617852" y="792337"/>
              <a:ext cx="4451999" cy="5759199"/>
            </a:xfrm>
            <a:prstGeom prst="rect">
              <a:avLst/>
            </a:prstGeom>
          </p:spPr>
        </p:pic>
        <p:sp>
          <p:nvSpPr>
            <p:cNvPr id="130" name="ZoneTexte 129">
              <a:extLst>
                <a:ext uri="{FF2B5EF4-FFF2-40B4-BE49-F238E27FC236}">
                  <a16:creationId xmlns:a16="http://schemas.microsoft.com/office/drawing/2014/main" id="{67467BED-B3D9-CB9C-D1FD-566287AFA237}"/>
                </a:ext>
              </a:extLst>
            </p:cNvPr>
            <p:cNvSpPr txBox="1"/>
            <p:nvPr/>
          </p:nvSpPr>
          <p:spPr>
            <a:xfrm>
              <a:off x="10534650" y="2571788"/>
              <a:ext cx="1102468" cy="1169551"/>
            </a:xfrm>
            <a:prstGeom prst="rect">
              <a:avLst/>
            </a:prstGeom>
            <a:solidFill>
              <a:schemeClr val="bg1">
                <a:lumMod val="95000"/>
              </a:schemeClr>
            </a:solidFill>
            <a:ln>
              <a:solidFill>
                <a:schemeClr val="tx1"/>
              </a:solidFill>
            </a:ln>
          </p:spPr>
          <p:txBody>
            <a:bodyPr wrap="square" rtlCol="0">
              <a:spAutoFit/>
            </a:bodyPr>
            <a:lstStyle/>
            <a:p>
              <a:pPr algn="ctr"/>
              <a:endParaRPr lang="fr-FR" sz="1400" dirty="0">
                <a:solidFill>
                  <a:srgbClr val="202122"/>
                </a:solidFill>
                <a:latin typeface="+mj-lt"/>
              </a:endParaRPr>
            </a:p>
            <a:p>
              <a:pPr algn="ctr"/>
              <a:r>
                <a:rPr lang="el-GR" sz="1400" i="0" dirty="0">
                  <a:solidFill>
                    <a:srgbClr val="202122"/>
                  </a:solidFill>
                  <a:effectLst/>
                  <a:latin typeface="+mj-lt"/>
                </a:rPr>
                <a:t>α</a:t>
              </a:r>
              <a:r>
                <a:rPr lang="fr-FR" sz="1400" i="0" dirty="0">
                  <a:solidFill>
                    <a:srgbClr val="202122"/>
                  </a:solidFill>
                  <a:effectLst/>
                  <a:latin typeface="+mj-lt"/>
                </a:rPr>
                <a:t> = 5%</a:t>
              </a:r>
            </a:p>
            <a:p>
              <a:pPr algn="ctr"/>
              <a:r>
                <a:rPr lang="fr-FR" sz="1400" i="0" dirty="0">
                  <a:solidFill>
                    <a:srgbClr val="202122"/>
                  </a:solidFill>
                  <a:effectLst/>
                  <a:latin typeface="+mj-lt"/>
                </a:rPr>
                <a:t>&lt; </a:t>
              </a:r>
              <a:r>
                <a:rPr lang="el-GR" sz="1400" i="0" dirty="0">
                  <a:solidFill>
                    <a:srgbClr val="202122"/>
                  </a:solidFill>
                  <a:effectLst/>
                  <a:latin typeface="+mj-lt"/>
                </a:rPr>
                <a:t>α</a:t>
              </a:r>
              <a:endParaRPr lang="fr-FR" sz="1400" i="0" dirty="0">
                <a:solidFill>
                  <a:srgbClr val="202122"/>
                </a:solidFill>
                <a:effectLst/>
                <a:latin typeface="+mj-lt"/>
              </a:endParaRPr>
            </a:p>
            <a:p>
              <a:pPr algn="ctr"/>
              <a:r>
                <a:rPr lang="fr-FR" sz="1400" dirty="0">
                  <a:solidFill>
                    <a:srgbClr val="202122"/>
                  </a:solidFill>
                  <a:latin typeface="+mj-lt"/>
                </a:rPr>
                <a:t>Rejet H0</a:t>
              </a:r>
              <a:endParaRPr lang="fr-FR" sz="1400" i="0" dirty="0">
                <a:solidFill>
                  <a:srgbClr val="202122"/>
                </a:solidFill>
                <a:effectLst/>
                <a:latin typeface="+mj-lt"/>
              </a:endParaRPr>
            </a:p>
            <a:p>
              <a:endParaRPr lang="en-US" sz="1400" dirty="0">
                <a:latin typeface="+mj-lt"/>
              </a:endParaRPr>
            </a:p>
          </p:txBody>
        </p:sp>
      </p:grpSp>
    </p:spTree>
    <p:extLst>
      <p:ext uri="{BB962C8B-B14F-4D97-AF65-F5344CB8AC3E}">
        <p14:creationId xmlns:p14="http://schemas.microsoft.com/office/powerpoint/2010/main" val="29298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750"/>
                                        <p:tgtEl>
                                          <p:spTgt spid="92"/>
                                        </p:tgtEl>
                                      </p:cBhvr>
                                    </p:animEffect>
                                  </p:childTnLst>
                                </p:cTn>
                              </p:par>
                              <p:par>
                                <p:cTn id="8" presetID="22" presetClass="entr" presetSubtype="4"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down)">
                                      <p:cBhvr>
                                        <p:cTn id="10" dur="500"/>
                                        <p:tgtEl>
                                          <p:spTgt spid="93"/>
                                        </p:tgtEl>
                                      </p:cBhvr>
                                    </p:animEffect>
                                  </p:childTnLst>
                                </p:cTn>
                              </p:par>
                              <p:par>
                                <p:cTn id="11" presetID="22" presetClass="entr" presetSubtype="4"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down)">
                                      <p:cBhvr>
                                        <p:cTn id="13" dur="750"/>
                                        <p:tgtEl>
                                          <p:spTgt spid="95"/>
                                        </p:tgtEl>
                                      </p:cBhvr>
                                    </p:animEffect>
                                  </p:childTnLst>
                                </p:cTn>
                              </p:par>
                              <p:par>
                                <p:cTn id="14" presetID="22" presetClass="entr" presetSubtype="4"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wipe(down)">
                                      <p:cBhvr>
                                        <p:cTn id="16" dur="750"/>
                                        <p:tgtEl>
                                          <p:spTgt spid="94"/>
                                        </p:tgtEl>
                                      </p:cBhvr>
                                    </p:animEffect>
                                  </p:childTnLst>
                                </p:cTn>
                              </p:par>
                              <p:par>
                                <p:cTn id="17" presetID="22" presetClass="entr" presetSubtype="4"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wipe(down)">
                                      <p:cBhvr>
                                        <p:cTn id="19" dur="750"/>
                                        <p:tgtEl>
                                          <p:spTgt spid="97"/>
                                        </p:tgtEl>
                                      </p:cBhvr>
                                    </p:animEffect>
                                  </p:childTnLst>
                                </p:cTn>
                              </p:par>
                              <p:par>
                                <p:cTn id="20" presetID="22" presetClass="entr" presetSubtype="4"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down)">
                                      <p:cBhvr>
                                        <p:cTn id="22" dur="7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500" fill="hold"/>
                                        <p:tgtEl>
                                          <p:spTgt spid="99"/>
                                        </p:tgtEl>
                                        <p:attrNameLst>
                                          <p:attrName>ppt_x</p:attrName>
                                        </p:attrNameLst>
                                      </p:cBhvr>
                                      <p:tavLst>
                                        <p:tav tm="0">
                                          <p:val>
                                            <p:strVal val="#ppt_x"/>
                                          </p:val>
                                        </p:tav>
                                        <p:tav tm="100000">
                                          <p:val>
                                            <p:strVal val="#ppt_x"/>
                                          </p:val>
                                        </p:tav>
                                      </p:tavLst>
                                    </p:anim>
                                    <p:anim calcmode="lin" valueType="num">
                                      <p:cBhvr additive="base">
                                        <p:cTn id="3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additive="base">
                                        <p:cTn id="37" dur="500" fill="hold"/>
                                        <p:tgtEl>
                                          <p:spTgt spid="101"/>
                                        </p:tgtEl>
                                        <p:attrNameLst>
                                          <p:attrName>ppt_x</p:attrName>
                                        </p:attrNameLst>
                                      </p:cBhvr>
                                      <p:tavLst>
                                        <p:tav tm="0">
                                          <p:val>
                                            <p:strVal val="#ppt_x"/>
                                          </p:val>
                                        </p:tav>
                                        <p:tav tm="100000">
                                          <p:val>
                                            <p:strVal val="#ppt_x"/>
                                          </p:val>
                                        </p:tav>
                                      </p:tavLst>
                                    </p:anim>
                                    <p:anim calcmode="lin" valueType="num">
                                      <p:cBhvr additive="base">
                                        <p:cTn id="3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500" fill="hold"/>
                                        <p:tgtEl>
                                          <p:spTgt spid="104"/>
                                        </p:tgtEl>
                                        <p:attrNameLst>
                                          <p:attrName>ppt_x</p:attrName>
                                        </p:attrNameLst>
                                      </p:cBhvr>
                                      <p:tavLst>
                                        <p:tav tm="0">
                                          <p:val>
                                            <p:strVal val="#ppt_x"/>
                                          </p:val>
                                        </p:tav>
                                        <p:tav tm="100000">
                                          <p:val>
                                            <p:strVal val="#ppt_x"/>
                                          </p:val>
                                        </p:tav>
                                      </p:tavLst>
                                    </p:anim>
                                    <p:anim calcmode="lin" valueType="num">
                                      <p:cBhvr additive="base">
                                        <p:cTn id="44" dur="500" fill="hold"/>
                                        <p:tgtEl>
                                          <p:spTgt spid="10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anim calcmode="lin" valueType="num">
                                      <p:cBhvr additive="base">
                                        <p:cTn id="47" dur="500" fill="hold"/>
                                        <p:tgtEl>
                                          <p:spTgt spid="107"/>
                                        </p:tgtEl>
                                        <p:attrNameLst>
                                          <p:attrName>ppt_x</p:attrName>
                                        </p:attrNameLst>
                                      </p:cBhvr>
                                      <p:tavLst>
                                        <p:tav tm="0">
                                          <p:val>
                                            <p:strVal val="#ppt_x"/>
                                          </p:val>
                                        </p:tav>
                                        <p:tav tm="100000">
                                          <p:val>
                                            <p:strVal val="#ppt_x"/>
                                          </p:val>
                                        </p:tav>
                                      </p:tavLst>
                                    </p:anim>
                                    <p:anim calcmode="lin" valueType="num">
                                      <p:cBhvr additive="base">
                                        <p:cTn id="4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4" grpId="0" animBg="1"/>
      <p:bldP spid="10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28E4017-491A-B564-8852-7A3BA899050A}"/>
              </a:ext>
            </a:extLst>
          </p:cNvPr>
          <p:cNvPicPr>
            <a:picLocks noChangeAspect="1"/>
          </p:cNvPicPr>
          <p:nvPr/>
        </p:nvPicPr>
        <p:blipFill>
          <a:blip r:embed="rId2"/>
          <a:stretch>
            <a:fillRect/>
          </a:stretch>
        </p:blipFill>
        <p:spPr>
          <a:xfrm>
            <a:off x="599797" y="392170"/>
            <a:ext cx="6048653" cy="5997460"/>
          </a:xfrm>
          <a:prstGeom prst="rect">
            <a:avLst/>
          </a:prstGeom>
        </p:spPr>
      </p:pic>
      <p:sp>
        <p:nvSpPr>
          <p:cNvPr id="2" name="ZoneTexte 1">
            <a:extLst>
              <a:ext uri="{FF2B5EF4-FFF2-40B4-BE49-F238E27FC236}">
                <a16:creationId xmlns:a16="http://schemas.microsoft.com/office/drawing/2014/main" id="{46C3631F-DFEF-FB77-DFAB-EFCB8E6908E3}"/>
              </a:ext>
            </a:extLst>
          </p:cNvPr>
          <p:cNvSpPr txBox="1"/>
          <p:nvPr/>
        </p:nvSpPr>
        <p:spPr>
          <a:xfrm>
            <a:off x="695476" y="91716"/>
            <a:ext cx="5522259" cy="338554"/>
          </a:xfrm>
          <a:prstGeom prst="rect">
            <a:avLst/>
          </a:prstGeom>
          <a:noFill/>
        </p:spPr>
        <p:txBody>
          <a:bodyPr wrap="square" rtlCol="0">
            <a:spAutoFit/>
          </a:bodyPr>
          <a:lstStyle/>
          <a:p>
            <a:r>
              <a:rPr lang="fr-FR" sz="1600" dirty="0">
                <a:latin typeface="+mj-lt"/>
              </a:rPr>
              <a:t>1.2 -  Distribution et corrélation</a:t>
            </a:r>
            <a:endParaRPr lang="fr-FR" sz="1600" i="0" dirty="0">
              <a:solidFill>
                <a:srgbClr val="000000"/>
              </a:solidFill>
              <a:effectLst/>
              <a:latin typeface="+mj-lt"/>
            </a:endParaRPr>
          </a:p>
        </p:txBody>
      </p:sp>
      <p:sp>
        <p:nvSpPr>
          <p:cNvPr id="9" name="ZoneTexte 8">
            <a:extLst>
              <a:ext uri="{FF2B5EF4-FFF2-40B4-BE49-F238E27FC236}">
                <a16:creationId xmlns:a16="http://schemas.microsoft.com/office/drawing/2014/main" id="{03C0898A-AD31-FD12-A719-29922666F1A0}"/>
              </a:ext>
            </a:extLst>
          </p:cNvPr>
          <p:cNvSpPr txBox="1"/>
          <p:nvPr/>
        </p:nvSpPr>
        <p:spPr>
          <a:xfrm>
            <a:off x="2004417" y="6439164"/>
            <a:ext cx="462280" cy="246221"/>
          </a:xfrm>
          <a:prstGeom prst="rect">
            <a:avLst/>
          </a:prstGeom>
          <a:noFill/>
        </p:spPr>
        <p:txBody>
          <a:bodyPr wrap="square" rtlCol="0">
            <a:spAutoFit/>
          </a:bodyPr>
          <a:lstStyle/>
          <a:p>
            <a:r>
              <a:rPr lang="fr-FR" sz="1000" dirty="0"/>
              <a:t>Faux</a:t>
            </a:r>
            <a:endParaRPr lang="en-US" sz="1000" dirty="0"/>
          </a:p>
        </p:txBody>
      </p:sp>
      <p:sp>
        <p:nvSpPr>
          <p:cNvPr id="10" name="ZoneTexte 9">
            <a:extLst>
              <a:ext uri="{FF2B5EF4-FFF2-40B4-BE49-F238E27FC236}">
                <a16:creationId xmlns:a16="http://schemas.microsoft.com/office/drawing/2014/main" id="{BCB9F30F-2D1A-B074-6A1E-29B8D083DCAC}"/>
              </a:ext>
            </a:extLst>
          </p:cNvPr>
          <p:cNvSpPr txBox="1"/>
          <p:nvPr/>
        </p:nvSpPr>
        <p:spPr>
          <a:xfrm>
            <a:off x="2807615" y="6457312"/>
            <a:ext cx="462280" cy="246221"/>
          </a:xfrm>
          <a:prstGeom prst="rect">
            <a:avLst/>
          </a:prstGeom>
          <a:noFill/>
        </p:spPr>
        <p:txBody>
          <a:bodyPr wrap="square" rtlCol="0">
            <a:spAutoFit/>
          </a:bodyPr>
          <a:lstStyle/>
          <a:p>
            <a:r>
              <a:rPr lang="fr-FR" sz="1000" dirty="0"/>
              <a:t>Vrai</a:t>
            </a:r>
            <a:endParaRPr lang="en-US" sz="1000" dirty="0"/>
          </a:p>
        </p:txBody>
      </p:sp>
      <p:sp>
        <p:nvSpPr>
          <p:cNvPr id="11" name="Ellipse 10">
            <a:extLst>
              <a:ext uri="{FF2B5EF4-FFF2-40B4-BE49-F238E27FC236}">
                <a16:creationId xmlns:a16="http://schemas.microsoft.com/office/drawing/2014/main" id="{DA735BF2-ACAA-AD2D-EF29-05EA297E906C}"/>
              </a:ext>
            </a:extLst>
          </p:cNvPr>
          <p:cNvSpPr/>
          <p:nvPr/>
        </p:nvSpPr>
        <p:spPr>
          <a:xfrm>
            <a:off x="1876207" y="6455749"/>
            <a:ext cx="161170" cy="182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884E4F47-2B12-B888-C4C4-1B15C4596597}"/>
              </a:ext>
            </a:extLst>
          </p:cNvPr>
          <p:cNvSpPr/>
          <p:nvPr/>
        </p:nvSpPr>
        <p:spPr>
          <a:xfrm>
            <a:off x="2646445" y="6473634"/>
            <a:ext cx="161170" cy="182274"/>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3CF034-B47B-B3B9-E484-F2F7624A22E3}"/>
              </a:ext>
            </a:extLst>
          </p:cNvPr>
          <p:cNvSpPr/>
          <p:nvPr/>
        </p:nvSpPr>
        <p:spPr>
          <a:xfrm>
            <a:off x="1876207" y="1457325"/>
            <a:ext cx="770238" cy="8858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C410234-BBEB-A2FE-9075-C7DD43D6DE1C}"/>
              </a:ext>
            </a:extLst>
          </p:cNvPr>
          <p:cNvSpPr/>
          <p:nvPr/>
        </p:nvSpPr>
        <p:spPr>
          <a:xfrm>
            <a:off x="2727030" y="2419350"/>
            <a:ext cx="770238" cy="8858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20DC8E-DA5E-4237-ECC4-ECA62A5C8095}"/>
              </a:ext>
            </a:extLst>
          </p:cNvPr>
          <p:cNvSpPr/>
          <p:nvPr/>
        </p:nvSpPr>
        <p:spPr>
          <a:xfrm>
            <a:off x="3642817" y="3271820"/>
            <a:ext cx="770238" cy="8858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1C52C0-61E6-8142-A133-B21EF8E9B860}"/>
              </a:ext>
            </a:extLst>
          </p:cNvPr>
          <p:cNvSpPr/>
          <p:nvPr/>
        </p:nvSpPr>
        <p:spPr>
          <a:xfrm>
            <a:off x="4472383" y="4267200"/>
            <a:ext cx="770238" cy="8858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295C02-7A40-216D-F65C-97206399BE13}"/>
              </a:ext>
            </a:extLst>
          </p:cNvPr>
          <p:cNvSpPr/>
          <p:nvPr/>
        </p:nvSpPr>
        <p:spPr>
          <a:xfrm>
            <a:off x="5325762" y="5229225"/>
            <a:ext cx="770238" cy="885825"/>
          </a:xfrm>
          <a:prstGeom prst="rect">
            <a:avLst/>
          </a:prstGeom>
          <a:noFill/>
          <a:ln w="38100">
            <a:solidFill>
              <a:srgbClr val="07F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846D93-2188-045B-0248-4A8BE1DBB6FD}"/>
              </a:ext>
            </a:extLst>
          </p:cNvPr>
          <p:cNvSpPr/>
          <p:nvPr/>
        </p:nvSpPr>
        <p:spPr>
          <a:xfrm>
            <a:off x="999907" y="571500"/>
            <a:ext cx="770238" cy="885825"/>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42B4D2-6BFE-00EA-B13C-F992DF73C5F9}"/>
              </a:ext>
            </a:extLst>
          </p:cNvPr>
          <p:cNvSpPr/>
          <p:nvPr/>
        </p:nvSpPr>
        <p:spPr>
          <a:xfrm>
            <a:off x="1037169" y="514432"/>
            <a:ext cx="5096093" cy="91349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eur droit avec flèche 30">
            <a:extLst>
              <a:ext uri="{FF2B5EF4-FFF2-40B4-BE49-F238E27FC236}">
                <a16:creationId xmlns:a16="http://schemas.microsoft.com/office/drawing/2014/main" id="{AA6C391E-0BBC-84FD-8E1E-3801973FB4FB}"/>
              </a:ext>
            </a:extLst>
          </p:cNvPr>
          <p:cNvCxnSpPr>
            <a:cxnSpLocks/>
          </p:cNvCxnSpPr>
          <p:nvPr/>
        </p:nvCxnSpPr>
        <p:spPr>
          <a:xfrm flipV="1">
            <a:off x="1860489" y="2419350"/>
            <a:ext cx="803198" cy="7951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Image 41">
            <a:extLst>
              <a:ext uri="{FF2B5EF4-FFF2-40B4-BE49-F238E27FC236}">
                <a16:creationId xmlns:a16="http://schemas.microsoft.com/office/drawing/2014/main" id="{9393BCF8-30BA-E764-4988-515BAAB15DAB}"/>
              </a:ext>
            </a:extLst>
          </p:cNvPr>
          <p:cNvPicPr>
            <a:picLocks noChangeAspect="1"/>
          </p:cNvPicPr>
          <p:nvPr/>
        </p:nvPicPr>
        <p:blipFill>
          <a:blip r:embed="rId3"/>
          <a:stretch>
            <a:fillRect/>
          </a:stretch>
        </p:blipFill>
        <p:spPr>
          <a:xfrm>
            <a:off x="6194091" y="430270"/>
            <a:ext cx="5821865" cy="5789555"/>
          </a:xfrm>
          <a:prstGeom prst="rect">
            <a:avLst/>
          </a:prstGeom>
        </p:spPr>
      </p:pic>
      <p:sp>
        <p:nvSpPr>
          <p:cNvPr id="43" name="Rectangle 42">
            <a:extLst>
              <a:ext uri="{FF2B5EF4-FFF2-40B4-BE49-F238E27FC236}">
                <a16:creationId xmlns:a16="http://schemas.microsoft.com/office/drawing/2014/main" id="{EAADEEB1-18C6-8259-7265-F8F8CECF0063}"/>
              </a:ext>
            </a:extLst>
          </p:cNvPr>
          <p:cNvSpPr/>
          <p:nvPr/>
        </p:nvSpPr>
        <p:spPr>
          <a:xfrm rot="16200000">
            <a:off x="5762386" y="4023097"/>
            <a:ext cx="4290039" cy="5872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917F28E-E1EE-82B6-E02C-EB4BFE200930}"/>
              </a:ext>
            </a:extLst>
          </p:cNvPr>
          <p:cNvSpPr/>
          <p:nvPr/>
        </p:nvSpPr>
        <p:spPr>
          <a:xfrm>
            <a:off x="9363852" y="4210520"/>
            <a:ext cx="587244" cy="668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36A6C4-879A-3914-3118-571B6876E9F8}"/>
              </a:ext>
            </a:extLst>
          </p:cNvPr>
          <p:cNvSpPr/>
          <p:nvPr/>
        </p:nvSpPr>
        <p:spPr>
          <a:xfrm>
            <a:off x="8776608" y="3523093"/>
            <a:ext cx="587244" cy="668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230D409-76E0-73D5-6C1C-4092D76DAB79}"/>
              </a:ext>
            </a:extLst>
          </p:cNvPr>
          <p:cNvSpPr/>
          <p:nvPr/>
        </p:nvSpPr>
        <p:spPr>
          <a:xfrm>
            <a:off x="8201028" y="3513708"/>
            <a:ext cx="521920" cy="6874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C0750E-F159-94FC-0B77-5CEBBBE190BB}"/>
              </a:ext>
            </a:extLst>
          </p:cNvPr>
          <p:cNvSpPr/>
          <p:nvPr/>
        </p:nvSpPr>
        <p:spPr>
          <a:xfrm>
            <a:off x="8776607" y="4210519"/>
            <a:ext cx="567417" cy="668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540CB2-3236-2E6A-B44C-8E75D9B4B528}"/>
              </a:ext>
            </a:extLst>
          </p:cNvPr>
          <p:cNvSpPr/>
          <p:nvPr/>
        </p:nvSpPr>
        <p:spPr>
          <a:xfrm>
            <a:off x="8201027" y="4210519"/>
            <a:ext cx="527365" cy="668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8FD3FAD-DBEB-56DF-36F8-BCB86FC3FD40}"/>
              </a:ext>
            </a:extLst>
          </p:cNvPr>
          <p:cNvSpPr/>
          <p:nvPr/>
        </p:nvSpPr>
        <p:spPr>
          <a:xfrm>
            <a:off x="8209800" y="2823496"/>
            <a:ext cx="544746" cy="668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onnecteur droit avec flèche 53">
            <a:extLst>
              <a:ext uri="{FF2B5EF4-FFF2-40B4-BE49-F238E27FC236}">
                <a16:creationId xmlns:a16="http://schemas.microsoft.com/office/drawing/2014/main" id="{D8CD2590-66E7-D9B1-B80A-F2AA6AC21EDD}"/>
              </a:ext>
            </a:extLst>
          </p:cNvPr>
          <p:cNvCxnSpPr>
            <a:cxnSpLocks/>
          </p:cNvCxnSpPr>
          <p:nvPr/>
        </p:nvCxnSpPr>
        <p:spPr>
          <a:xfrm flipV="1">
            <a:off x="3547953" y="2409507"/>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E96247CF-91BD-CF67-6BEF-18D9CBE41B0E}"/>
              </a:ext>
            </a:extLst>
          </p:cNvPr>
          <p:cNvCxnSpPr>
            <a:cxnSpLocks/>
          </p:cNvCxnSpPr>
          <p:nvPr/>
        </p:nvCxnSpPr>
        <p:spPr>
          <a:xfrm flipV="1">
            <a:off x="3607031" y="1439920"/>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FA999C08-CE32-DDB1-444B-C40CA6A5FE69}"/>
              </a:ext>
            </a:extLst>
          </p:cNvPr>
          <p:cNvCxnSpPr>
            <a:cxnSpLocks/>
          </p:cNvCxnSpPr>
          <p:nvPr/>
        </p:nvCxnSpPr>
        <p:spPr>
          <a:xfrm flipV="1">
            <a:off x="1859115" y="3325047"/>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AA6A3A05-98FD-C701-D501-00165E6CC570}"/>
              </a:ext>
            </a:extLst>
          </p:cNvPr>
          <p:cNvCxnSpPr>
            <a:cxnSpLocks/>
          </p:cNvCxnSpPr>
          <p:nvPr/>
        </p:nvCxnSpPr>
        <p:spPr>
          <a:xfrm flipV="1">
            <a:off x="2700332" y="3325046"/>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429C3BF9-8ACC-1101-90AD-E9A4AB76892A}"/>
              </a:ext>
            </a:extLst>
          </p:cNvPr>
          <p:cNvCxnSpPr>
            <a:cxnSpLocks/>
          </p:cNvCxnSpPr>
          <p:nvPr/>
        </p:nvCxnSpPr>
        <p:spPr>
          <a:xfrm flipV="1">
            <a:off x="4443469" y="3317166"/>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32A40278-BE54-5AB3-84A5-DB7FD3BC4FC3}"/>
              </a:ext>
            </a:extLst>
          </p:cNvPr>
          <p:cNvCxnSpPr>
            <a:cxnSpLocks/>
          </p:cNvCxnSpPr>
          <p:nvPr/>
        </p:nvCxnSpPr>
        <p:spPr>
          <a:xfrm flipV="1">
            <a:off x="3529111" y="4259253"/>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EB464920-8C38-C04E-8600-E854D17EE408}"/>
              </a:ext>
            </a:extLst>
          </p:cNvPr>
          <p:cNvCxnSpPr>
            <a:cxnSpLocks/>
          </p:cNvCxnSpPr>
          <p:nvPr/>
        </p:nvCxnSpPr>
        <p:spPr>
          <a:xfrm flipV="1">
            <a:off x="2739246" y="4259253"/>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F4A22F85-3614-C089-8FA0-5A2E5D1AC204}"/>
              </a:ext>
            </a:extLst>
          </p:cNvPr>
          <p:cNvCxnSpPr>
            <a:cxnSpLocks/>
          </p:cNvCxnSpPr>
          <p:nvPr/>
        </p:nvCxnSpPr>
        <p:spPr>
          <a:xfrm flipV="1">
            <a:off x="1871134" y="4222306"/>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3F1D6487-DB01-EA5A-5835-8BBB5A04E6E8}"/>
              </a:ext>
            </a:extLst>
          </p:cNvPr>
          <p:cNvCxnSpPr>
            <a:cxnSpLocks/>
          </p:cNvCxnSpPr>
          <p:nvPr/>
        </p:nvCxnSpPr>
        <p:spPr>
          <a:xfrm flipV="1">
            <a:off x="4468811" y="2391756"/>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44EC9D24-2FB5-88F5-3D70-AEA900AE80B7}"/>
              </a:ext>
            </a:extLst>
          </p:cNvPr>
          <p:cNvCxnSpPr>
            <a:cxnSpLocks/>
          </p:cNvCxnSpPr>
          <p:nvPr/>
        </p:nvCxnSpPr>
        <p:spPr>
          <a:xfrm flipV="1">
            <a:off x="4443469" y="1491577"/>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8D2AE819-816C-E073-A18E-D9E7E46F1054}"/>
              </a:ext>
            </a:extLst>
          </p:cNvPr>
          <p:cNvCxnSpPr>
            <a:cxnSpLocks/>
          </p:cNvCxnSpPr>
          <p:nvPr/>
        </p:nvCxnSpPr>
        <p:spPr>
          <a:xfrm flipV="1">
            <a:off x="2652184" y="1487928"/>
            <a:ext cx="804421" cy="8503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2F3A79C-77F7-62D4-B30E-AF8219A698C9}"/>
              </a:ext>
            </a:extLst>
          </p:cNvPr>
          <p:cNvSpPr/>
          <p:nvPr/>
        </p:nvSpPr>
        <p:spPr>
          <a:xfrm>
            <a:off x="1020945" y="1427930"/>
            <a:ext cx="824485" cy="4582327"/>
          </a:xfrm>
          <a:prstGeom prst="rect">
            <a:avLst/>
          </a:prstGeom>
          <a:solidFill>
            <a:schemeClr val="bg1">
              <a:lumMod val="85000"/>
              <a:alpha val="72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333A002-BE5C-A66F-72D7-F5383462458F}"/>
              </a:ext>
            </a:extLst>
          </p:cNvPr>
          <p:cNvSpPr/>
          <p:nvPr/>
        </p:nvSpPr>
        <p:spPr>
          <a:xfrm rot="5400000">
            <a:off x="3125328" y="-1587916"/>
            <a:ext cx="885826" cy="5096092"/>
          </a:xfrm>
          <a:prstGeom prst="rect">
            <a:avLst/>
          </a:prstGeom>
          <a:solidFill>
            <a:schemeClr val="bg1">
              <a:lumMod val="85000"/>
              <a:alpha val="72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Connecteur droit avec flèche 81">
            <a:extLst>
              <a:ext uri="{FF2B5EF4-FFF2-40B4-BE49-F238E27FC236}">
                <a16:creationId xmlns:a16="http://schemas.microsoft.com/office/drawing/2014/main" id="{742D078E-E528-C85A-A949-C1D938CB3BCE}"/>
              </a:ext>
            </a:extLst>
          </p:cNvPr>
          <p:cNvCxnSpPr/>
          <p:nvPr/>
        </p:nvCxnSpPr>
        <p:spPr>
          <a:xfrm flipH="1">
            <a:off x="5325762" y="1487928"/>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E50437B0-A9D8-4BB8-9D40-04A6C71F84C1}"/>
              </a:ext>
            </a:extLst>
          </p:cNvPr>
          <p:cNvCxnSpPr/>
          <p:nvPr/>
        </p:nvCxnSpPr>
        <p:spPr>
          <a:xfrm flipH="1">
            <a:off x="5305698" y="2409507"/>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eur droit avec flèche 83">
            <a:extLst>
              <a:ext uri="{FF2B5EF4-FFF2-40B4-BE49-F238E27FC236}">
                <a16:creationId xmlns:a16="http://schemas.microsoft.com/office/drawing/2014/main" id="{2821C822-7102-85A7-3374-C22E61E8F935}"/>
              </a:ext>
            </a:extLst>
          </p:cNvPr>
          <p:cNvCxnSpPr/>
          <p:nvPr/>
        </p:nvCxnSpPr>
        <p:spPr>
          <a:xfrm flipH="1">
            <a:off x="5346050" y="3325046"/>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3B83E155-8C4A-BE2E-4707-5D183D48083A}"/>
              </a:ext>
            </a:extLst>
          </p:cNvPr>
          <p:cNvCxnSpPr/>
          <p:nvPr/>
        </p:nvCxnSpPr>
        <p:spPr>
          <a:xfrm flipH="1">
            <a:off x="5363025" y="4316718"/>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F44A86A9-C509-51A5-E87B-544E11525C6C}"/>
              </a:ext>
            </a:extLst>
          </p:cNvPr>
          <p:cNvCxnSpPr/>
          <p:nvPr/>
        </p:nvCxnSpPr>
        <p:spPr>
          <a:xfrm flipH="1">
            <a:off x="4496447" y="5252736"/>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43F680E5-E952-1C05-C727-13518C95856A}"/>
              </a:ext>
            </a:extLst>
          </p:cNvPr>
          <p:cNvCxnSpPr/>
          <p:nvPr/>
        </p:nvCxnSpPr>
        <p:spPr>
          <a:xfrm flipH="1">
            <a:off x="3592232" y="5229225"/>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EE3EBA2D-414E-2DDD-93D7-FC90E06D82C2}"/>
              </a:ext>
            </a:extLst>
          </p:cNvPr>
          <p:cNvCxnSpPr/>
          <p:nvPr/>
        </p:nvCxnSpPr>
        <p:spPr>
          <a:xfrm flipH="1">
            <a:off x="2745352" y="5229224"/>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a:extLst>
              <a:ext uri="{FF2B5EF4-FFF2-40B4-BE49-F238E27FC236}">
                <a16:creationId xmlns:a16="http://schemas.microsoft.com/office/drawing/2014/main" id="{75B5DFD9-E8B3-4E90-E1B6-BD6280487285}"/>
              </a:ext>
            </a:extLst>
          </p:cNvPr>
          <p:cNvCxnSpPr/>
          <p:nvPr/>
        </p:nvCxnSpPr>
        <p:spPr>
          <a:xfrm flipH="1">
            <a:off x="1888165" y="5241438"/>
            <a:ext cx="770237" cy="80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7CD9B59A-46D6-BA40-A6B6-58A09DB3B115}"/>
              </a:ext>
            </a:extLst>
          </p:cNvPr>
          <p:cNvSpPr/>
          <p:nvPr/>
        </p:nvSpPr>
        <p:spPr>
          <a:xfrm>
            <a:off x="8209800" y="4924425"/>
            <a:ext cx="2335300" cy="638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1E84EB9-5876-2DDE-ADB8-0EEDFD69F7E8}"/>
              </a:ext>
            </a:extLst>
          </p:cNvPr>
          <p:cNvSpPr/>
          <p:nvPr/>
        </p:nvSpPr>
        <p:spPr>
          <a:xfrm>
            <a:off x="6981523" y="4910136"/>
            <a:ext cx="587244" cy="638175"/>
          </a:xfrm>
          <a:prstGeom prst="rect">
            <a:avLst/>
          </a:prstGeom>
          <a:noFill/>
          <a:ln w="38100">
            <a:solidFill>
              <a:srgbClr val="EF5D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F591933-1ED3-E897-F5BA-B9A567D89722}"/>
              </a:ext>
            </a:extLst>
          </p:cNvPr>
          <p:cNvSpPr/>
          <p:nvPr/>
        </p:nvSpPr>
        <p:spPr>
          <a:xfrm>
            <a:off x="3597260" y="3249007"/>
            <a:ext cx="790525" cy="915540"/>
          </a:xfrm>
          <a:prstGeom prst="rect">
            <a:avLst/>
          </a:prstGeom>
          <a:noFill/>
          <a:ln w="38100">
            <a:solidFill>
              <a:srgbClr val="EF5D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65CB889-5588-7B61-959D-0D0B369A4A26}"/>
              </a:ext>
            </a:extLst>
          </p:cNvPr>
          <p:cNvSpPr/>
          <p:nvPr/>
        </p:nvSpPr>
        <p:spPr>
          <a:xfrm>
            <a:off x="5315919" y="5205980"/>
            <a:ext cx="827009" cy="932314"/>
          </a:xfrm>
          <a:prstGeom prst="rect">
            <a:avLst/>
          </a:prstGeom>
          <a:noFill/>
          <a:ln w="38100">
            <a:solidFill>
              <a:srgbClr val="EF5D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F1FA648-D5DA-7167-A731-9E1B8FD8BD3F}"/>
              </a:ext>
            </a:extLst>
          </p:cNvPr>
          <p:cNvSpPr/>
          <p:nvPr/>
        </p:nvSpPr>
        <p:spPr>
          <a:xfrm>
            <a:off x="6952525" y="3529314"/>
            <a:ext cx="587244" cy="638175"/>
          </a:xfrm>
          <a:prstGeom prst="rect">
            <a:avLst/>
          </a:prstGeom>
          <a:noFill/>
          <a:ln w="38100">
            <a:solidFill>
              <a:srgbClr val="EF5D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83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fill="hold"/>
                                        <p:tgtEl>
                                          <p:spTgt spid="93"/>
                                        </p:tgtEl>
                                        <p:attrNameLst>
                                          <p:attrName>ppt_x</p:attrName>
                                        </p:attrNameLst>
                                      </p:cBhvr>
                                      <p:tavLst>
                                        <p:tav tm="0">
                                          <p:val>
                                            <p:strVal val="#ppt_x"/>
                                          </p:val>
                                        </p:tav>
                                        <p:tav tm="100000">
                                          <p:val>
                                            <p:strVal val="#ppt_x"/>
                                          </p:val>
                                        </p:tav>
                                      </p:tavLst>
                                    </p:anim>
                                    <p:anim calcmode="lin" valueType="num">
                                      <p:cBhvr additive="base">
                                        <p:cTn id="48" dur="500" fill="hold"/>
                                        <p:tgtEl>
                                          <p:spTgt spid="9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additive="base">
                                        <p:cTn id="51" dur="500" fill="hold"/>
                                        <p:tgtEl>
                                          <p:spTgt spid="94"/>
                                        </p:tgtEl>
                                        <p:attrNameLst>
                                          <p:attrName>ppt_x</p:attrName>
                                        </p:attrNameLst>
                                      </p:cBhvr>
                                      <p:tavLst>
                                        <p:tav tm="0">
                                          <p:val>
                                            <p:strVal val="#ppt_x"/>
                                          </p:val>
                                        </p:tav>
                                        <p:tav tm="100000">
                                          <p:val>
                                            <p:strVal val="#ppt_x"/>
                                          </p:val>
                                        </p:tav>
                                      </p:tavLst>
                                    </p:anim>
                                    <p:anim calcmode="lin" valueType="num">
                                      <p:cBhvr additive="base">
                                        <p:cTn id="52" dur="500" fill="hold"/>
                                        <p:tgtEl>
                                          <p:spTgt spid="9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anim calcmode="lin" valueType="num">
                                      <p:cBhvr additive="base">
                                        <p:cTn id="55" dur="500" fill="hold"/>
                                        <p:tgtEl>
                                          <p:spTgt spid="92"/>
                                        </p:tgtEl>
                                        <p:attrNameLst>
                                          <p:attrName>ppt_x</p:attrName>
                                        </p:attrNameLst>
                                      </p:cBhvr>
                                      <p:tavLst>
                                        <p:tav tm="0">
                                          <p:val>
                                            <p:strVal val="#ppt_x"/>
                                          </p:val>
                                        </p:tav>
                                        <p:tav tm="100000">
                                          <p:val>
                                            <p:strVal val="#ppt_x"/>
                                          </p:val>
                                        </p:tav>
                                      </p:tavLst>
                                    </p:anim>
                                    <p:anim calcmode="lin" valueType="num">
                                      <p:cBhvr additive="base">
                                        <p:cTn id="56" dur="500" fill="hold"/>
                                        <p:tgtEl>
                                          <p:spTgt spid="9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anim calcmode="lin" valueType="num">
                                      <p:cBhvr additive="base">
                                        <p:cTn id="59" dur="500" fill="hold"/>
                                        <p:tgtEl>
                                          <p:spTgt spid="95"/>
                                        </p:tgtEl>
                                        <p:attrNameLst>
                                          <p:attrName>ppt_x</p:attrName>
                                        </p:attrNameLst>
                                      </p:cBhvr>
                                      <p:tavLst>
                                        <p:tav tm="0">
                                          <p:val>
                                            <p:strVal val="#ppt_x"/>
                                          </p:val>
                                        </p:tav>
                                        <p:tav tm="100000">
                                          <p:val>
                                            <p:strVal val="#ppt_x"/>
                                          </p:val>
                                        </p:tav>
                                      </p:tavLst>
                                    </p:anim>
                                    <p:anim calcmode="lin" valueType="num">
                                      <p:cBhvr additive="base">
                                        <p:cTn id="60"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500" fill="hold"/>
                                        <p:tgtEl>
                                          <p:spTgt spid="73"/>
                                        </p:tgtEl>
                                        <p:attrNameLst>
                                          <p:attrName>ppt_x</p:attrName>
                                        </p:attrNameLst>
                                      </p:cBhvr>
                                      <p:tavLst>
                                        <p:tav tm="0">
                                          <p:val>
                                            <p:strVal val="#ppt_x"/>
                                          </p:val>
                                        </p:tav>
                                        <p:tav tm="100000">
                                          <p:val>
                                            <p:strVal val="#ppt_x"/>
                                          </p:val>
                                        </p:tav>
                                      </p:tavLst>
                                    </p:anim>
                                    <p:anim calcmode="lin" valueType="num">
                                      <p:cBhvr additive="base">
                                        <p:cTn id="66" dur="500" fill="hold"/>
                                        <p:tgtEl>
                                          <p:spTgt spid="7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anim calcmode="lin" valueType="num">
                                      <p:cBhvr additive="base">
                                        <p:cTn id="69" dur="500" fill="hold"/>
                                        <p:tgtEl>
                                          <p:spTgt spid="80"/>
                                        </p:tgtEl>
                                        <p:attrNameLst>
                                          <p:attrName>ppt_x</p:attrName>
                                        </p:attrNameLst>
                                      </p:cBhvr>
                                      <p:tavLst>
                                        <p:tav tm="0">
                                          <p:val>
                                            <p:strVal val="#ppt_x"/>
                                          </p:val>
                                        </p:tav>
                                        <p:tav tm="100000">
                                          <p:val>
                                            <p:strVal val="#ppt_x"/>
                                          </p:val>
                                        </p:tav>
                                      </p:tavLst>
                                    </p:anim>
                                    <p:anim calcmode="lin" valueType="num">
                                      <p:cBhvr additive="base">
                                        <p:cTn id="70" dur="500" fill="hold"/>
                                        <p:tgtEl>
                                          <p:spTgt spid="8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500" fill="hold"/>
                                        <p:tgtEl>
                                          <p:spTgt spid="72"/>
                                        </p:tgtEl>
                                        <p:attrNameLst>
                                          <p:attrName>ppt_x</p:attrName>
                                        </p:attrNameLst>
                                      </p:cBhvr>
                                      <p:tavLst>
                                        <p:tav tm="0">
                                          <p:val>
                                            <p:strVal val="#ppt_x"/>
                                          </p:val>
                                        </p:tav>
                                        <p:tav tm="100000">
                                          <p:val>
                                            <p:strVal val="#ppt_x"/>
                                          </p:val>
                                        </p:tav>
                                      </p:tavLst>
                                    </p:anim>
                                    <p:anim calcmode="lin" valueType="num">
                                      <p:cBhvr additive="base">
                                        <p:cTn id="74" dur="500" fill="hold"/>
                                        <p:tgtEl>
                                          <p:spTgt spid="7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ppt_x"/>
                                          </p:val>
                                        </p:tav>
                                        <p:tav tm="100000">
                                          <p:val>
                                            <p:strVal val="#ppt_x"/>
                                          </p:val>
                                        </p:tav>
                                      </p:tavLst>
                                    </p:anim>
                                    <p:anim calcmode="lin" valueType="num">
                                      <p:cBhvr additive="base">
                                        <p:cTn id="78" dur="500" fill="hold"/>
                                        <p:tgtEl>
                                          <p:spTgt spid="5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500" fill="hold"/>
                                        <p:tgtEl>
                                          <p:spTgt spid="71"/>
                                        </p:tgtEl>
                                        <p:attrNameLst>
                                          <p:attrName>ppt_x</p:attrName>
                                        </p:attrNameLst>
                                      </p:cBhvr>
                                      <p:tavLst>
                                        <p:tav tm="0">
                                          <p:val>
                                            <p:strVal val="#ppt_x"/>
                                          </p:val>
                                        </p:tav>
                                        <p:tav tm="100000">
                                          <p:val>
                                            <p:strVal val="#ppt_x"/>
                                          </p:val>
                                        </p:tav>
                                      </p:tavLst>
                                    </p:anim>
                                    <p:anim calcmode="lin" valueType="num">
                                      <p:cBhvr additive="base">
                                        <p:cTn id="82" dur="500" fill="hold"/>
                                        <p:tgtEl>
                                          <p:spTgt spid="7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 calcmode="lin" valueType="num">
                                      <p:cBhvr additive="base">
                                        <p:cTn id="85" dur="500" fill="hold"/>
                                        <p:tgtEl>
                                          <p:spTgt spid="70"/>
                                        </p:tgtEl>
                                        <p:attrNameLst>
                                          <p:attrName>ppt_x</p:attrName>
                                        </p:attrNameLst>
                                      </p:cBhvr>
                                      <p:tavLst>
                                        <p:tav tm="0">
                                          <p:val>
                                            <p:strVal val="#ppt_x"/>
                                          </p:val>
                                        </p:tav>
                                        <p:tav tm="100000">
                                          <p:val>
                                            <p:strVal val="#ppt_x"/>
                                          </p:val>
                                        </p:tav>
                                      </p:tavLst>
                                    </p:anim>
                                    <p:anim calcmode="lin" valueType="num">
                                      <p:cBhvr additive="base">
                                        <p:cTn id="86" dur="500" fill="hold"/>
                                        <p:tgtEl>
                                          <p:spTgt spid="7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anim calcmode="lin" valueType="num">
                                      <p:cBhvr additive="base">
                                        <p:cTn id="89" dur="500" fill="hold"/>
                                        <p:tgtEl>
                                          <p:spTgt spid="54"/>
                                        </p:tgtEl>
                                        <p:attrNameLst>
                                          <p:attrName>ppt_x</p:attrName>
                                        </p:attrNameLst>
                                      </p:cBhvr>
                                      <p:tavLst>
                                        <p:tav tm="0">
                                          <p:val>
                                            <p:strVal val="#ppt_x"/>
                                          </p:val>
                                        </p:tav>
                                        <p:tav tm="100000">
                                          <p:val>
                                            <p:strVal val="#ppt_x"/>
                                          </p:val>
                                        </p:tav>
                                      </p:tavLst>
                                    </p:anim>
                                    <p:anim calcmode="lin" valueType="num">
                                      <p:cBhvr additive="base">
                                        <p:cTn id="90" dur="500" fill="hold"/>
                                        <p:tgtEl>
                                          <p:spTgt spid="54"/>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fill="hold"/>
                                        <p:tgtEl>
                                          <p:spTgt spid="31"/>
                                        </p:tgtEl>
                                        <p:attrNameLst>
                                          <p:attrName>ppt_x</p:attrName>
                                        </p:attrNameLst>
                                      </p:cBhvr>
                                      <p:tavLst>
                                        <p:tav tm="0">
                                          <p:val>
                                            <p:strVal val="#ppt_x"/>
                                          </p:val>
                                        </p:tav>
                                        <p:tav tm="100000">
                                          <p:val>
                                            <p:strVal val="#ppt_x"/>
                                          </p:val>
                                        </p:tav>
                                      </p:tavLst>
                                    </p:anim>
                                    <p:anim calcmode="lin" valueType="num">
                                      <p:cBhvr additive="base">
                                        <p:cTn id="94" dur="500" fill="hold"/>
                                        <p:tgtEl>
                                          <p:spTgt spid="3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additive="base">
                                        <p:cTn id="97" dur="500" fill="hold"/>
                                        <p:tgtEl>
                                          <p:spTgt spid="59"/>
                                        </p:tgtEl>
                                        <p:attrNameLst>
                                          <p:attrName>ppt_x</p:attrName>
                                        </p:attrNameLst>
                                      </p:cBhvr>
                                      <p:tavLst>
                                        <p:tav tm="0">
                                          <p:val>
                                            <p:strVal val="#ppt_x"/>
                                          </p:val>
                                        </p:tav>
                                        <p:tav tm="100000">
                                          <p:val>
                                            <p:strVal val="#ppt_x"/>
                                          </p:val>
                                        </p:tav>
                                      </p:tavLst>
                                    </p:anim>
                                    <p:anim calcmode="lin" valueType="num">
                                      <p:cBhvr additive="base">
                                        <p:cTn id="98" dur="500" fill="hold"/>
                                        <p:tgtEl>
                                          <p:spTgt spid="59"/>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4"/>
                                        </p:tgtEl>
                                        <p:attrNameLst>
                                          <p:attrName>style.visibility</p:attrName>
                                        </p:attrNameLst>
                                      </p:cBhvr>
                                      <p:to>
                                        <p:strVal val="visible"/>
                                      </p:to>
                                    </p:set>
                                    <p:anim calcmode="lin" valueType="num">
                                      <p:cBhvr additive="base">
                                        <p:cTn id="101" dur="500" fill="hold"/>
                                        <p:tgtEl>
                                          <p:spTgt spid="64"/>
                                        </p:tgtEl>
                                        <p:attrNameLst>
                                          <p:attrName>ppt_x</p:attrName>
                                        </p:attrNameLst>
                                      </p:cBhvr>
                                      <p:tavLst>
                                        <p:tav tm="0">
                                          <p:val>
                                            <p:strVal val="#ppt_x"/>
                                          </p:val>
                                        </p:tav>
                                        <p:tav tm="100000">
                                          <p:val>
                                            <p:strVal val="#ppt_x"/>
                                          </p:val>
                                        </p:tav>
                                      </p:tavLst>
                                    </p:anim>
                                    <p:anim calcmode="lin" valueType="num">
                                      <p:cBhvr additive="base">
                                        <p:cTn id="102" dur="500" fill="hold"/>
                                        <p:tgtEl>
                                          <p:spTgt spid="64"/>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additive="base">
                                        <p:cTn id="109" dur="500" fill="hold"/>
                                        <p:tgtEl>
                                          <p:spTgt spid="63"/>
                                        </p:tgtEl>
                                        <p:attrNameLst>
                                          <p:attrName>ppt_x</p:attrName>
                                        </p:attrNameLst>
                                      </p:cBhvr>
                                      <p:tavLst>
                                        <p:tav tm="0">
                                          <p:val>
                                            <p:strVal val="#ppt_x"/>
                                          </p:val>
                                        </p:tav>
                                        <p:tav tm="100000">
                                          <p:val>
                                            <p:strVal val="#ppt_x"/>
                                          </p:val>
                                        </p:tav>
                                      </p:tavLst>
                                    </p:anim>
                                    <p:anim calcmode="lin" valueType="num">
                                      <p:cBhvr additive="base">
                                        <p:cTn id="110" dur="500" fill="hold"/>
                                        <p:tgtEl>
                                          <p:spTgt spid="63"/>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62"/>
                                        </p:tgtEl>
                                        <p:attrNameLst>
                                          <p:attrName>style.visibility</p:attrName>
                                        </p:attrNameLst>
                                      </p:cBhvr>
                                      <p:to>
                                        <p:strVal val="visible"/>
                                      </p:to>
                                    </p:set>
                                    <p:anim calcmode="lin" valueType="num">
                                      <p:cBhvr additive="base">
                                        <p:cTn id="113" dur="500" fill="hold"/>
                                        <p:tgtEl>
                                          <p:spTgt spid="62"/>
                                        </p:tgtEl>
                                        <p:attrNameLst>
                                          <p:attrName>ppt_x</p:attrName>
                                        </p:attrNameLst>
                                      </p:cBhvr>
                                      <p:tavLst>
                                        <p:tav tm="0">
                                          <p:val>
                                            <p:strVal val="#ppt_x"/>
                                          </p:val>
                                        </p:tav>
                                        <p:tav tm="100000">
                                          <p:val>
                                            <p:strVal val="#ppt_x"/>
                                          </p:val>
                                        </p:tav>
                                      </p:tavLst>
                                    </p:anim>
                                    <p:anim calcmode="lin" valueType="num">
                                      <p:cBhvr additive="base">
                                        <p:cTn id="114" dur="500" fill="hold"/>
                                        <p:tgtEl>
                                          <p:spTgt spid="62"/>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anim calcmode="lin" valueType="num">
                                      <p:cBhvr additive="base">
                                        <p:cTn id="117" dur="500" fill="hold"/>
                                        <p:tgtEl>
                                          <p:spTgt spid="61"/>
                                        </p:tgtEl>
                                        <p:attrNameLst>
                                          <p:attrName>ppt_x</p:attrName>
                                        </p:attrNameLst>
                                      </p:cBhvr>
                                      <p:tavLst>
                                        <p:tav tm="0">
                                          <p:val>
                                            <p:strVal val="#ppt_x"/>
                                          </p:val>
                                        </p:tav>
                                        <p:tav tm="100000">
                                          <p:val>
                                            <p:strVal val="#ppt_x"/>
                                          </p:val>
                                        </p:tav>
                                      </p:tavLst>
                                    </p:anim>
                                    <p:anim calcmode="lin" valueType="num">
                                      <p:cBhvr additive="base">
                                        <p:cTn id="118" dur="500" fill="hold"/>
                                        <p:tgtEl>
                                          <p:spTgt spid="6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additive="base">
                                        <p:cTn id="121" dur="500" fill="hold"/>
                                        <p:tgtEl>
                                          <p:spTgt spid="53"/>
                                        </p:tgtEl>
                                        <p:attrNameLst>
                                          <p:attrName>ppt_x</p:attrName>
                                        </p:attrNameLst>
                                      </p:cBhvr>
                                      <p:tavLst>
                                        <p:tav tm="0">
                                          <p:val>
                                            <p:strVal val="#ppt_x"/>
                                          </p:val>
                                        </p:tav>
                                        <p:tav tm="100000">
                                          <p:val>
                                            <p:strVal val="#ppt_x"/>
                                          </p:val>
                                        </p:tav>
                                      </p:tavLst>
                                    </p:anim>
                                    <p:anim calcmode="lin" valueType="num">
                                      <p:cBhvr additive="base">
                                        <p:cTn id="122" dur="500" fill="hold"/>
                                        <p:tgtEl>
                                          <p:spTgt spid="53"/>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50"/>
                                        </p:tgtEl>
                                        <p:attrNameLst>
                                          <p:attrName>style.visibility</p:attrName>
                                        </p:attrNameLst>
                                      </p:cBhvr>
                                      <p:to>
                                        <p:strVal val="visible"/>
                                      </p:to>
                                    </p:set>
                                    <p:anim calcmode="lin" valueType="num">
                                      <p:cBhvr additive="base">
                                        <p:cTn id="125" dur="500" fill="hold"/>
                                        <p:tgtEl>
                                          <p:spTgt spid="50"/>
                                        </p:tgtEl>
                                        <p:attrNameLst>
                                          <p:attrName>ppt_x</p:attrName>
                                        </p:attrNameLst>
                                      </p:cBhvr>
                                      <p:tavLst>
                                        <p:tav tm="0">
                                          <p:val>
                                            <p:strVal val="#ppt_x"/>
                                          </p:val>
                                        </p:tav>
                                        <p:tav tm="100000">
                                          <p:val>
                                            <p:strVal val="#ppt_x"/>
                                          </p:val>
                                        </p:tav>
                                      </p:tavLst>
                                    </p:anim>
                                    <p:anim calcmode="lin" valueType="num">
                                      <p:cBhvr additive="base">
                                        <p:cTn id="126" dur="500" fill="hold"/>
                                        <p:tgtEl>
                                          <p:spTgt spid="50"/>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9"/>
                                        </p:tgtEl>
                                        <p:attrNameLst>
                                          <p:attrName>style.visibility</p:attrName>
                                        </p:attrNameLst>
                                      </p:cBhvr>
                                      <p:to>
                                        <p:strVal val="visible"/>
                                      </p:to>
                                    </p:set>
                                    <p:anim calcmode="lin" valueType="num">
                                      <p:cBhvr additive="base">
                                        <p:cTn id="129" dur="500" fill="hold"/>
                                        <p:tgtEl>
                                          <p:spTgt spid="49"/>
                                        </p:tgtEl>
                                        <p:attrNameLst>
                                          <p:attrName>ppt_x</p:attrName>
                                        </p:attrNameLst>
                                      </p:cBhvr>
                                      <p:tavLst>
                                        <p:tav tm="0">
                                          <p:val>
                                            <p:strVal val="#ppt_x"/>
                                          </p:val>
                                        </p:tav>
                                        <p:tav tm="100000">
                                          <p:val>
                                            <p:strVal val="#ppt_x"/>
                                          </p:val>
                                        </p:tav>
                                      </p:tavLst>
                                    </p:anim>
                                    <p:anim calcmode="lin" valueType="num">
                                      <p:cBhvr additive="base">
                                        <p:cTn id="130" dur="500" fill="hold"/>
                                        <p:tgtEl>
                                          <p:spTgt spid="4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anim calcmode="lin" valueType="num">
                                      <p:cBhvr additive="base">
                                        <p:cTn id="133" dur="500" fill="hold"/>
                                        <p:tgtEl>
                                          <p:spTgt spid="48"/>
                                        </p:tgtEl>
                                        <p:attrNameLst>
                                          <p:attrName>ppt_x</p:attrName>
                                        </p:attrNameLst>
                                      </p:cBhvr>
                                      <p:tavLst>
                                        <p:tav tm="0">
                                          <p:val>
                                            <p:strVal val="#ppt_x"/>
                                          </p:val>
                                        </p:tav>
                                        <p:tav tm="100000">
                                          <p:val>
                                            <p:strVal val="#ppt_x"/>
                                          </p:val>
                                        </p:tav>
                                      </p:tavLst>
                                    </p:anim>
                                    <p:anim calcmode="lin" valueType="num">
                                      <p:cBhvr additive="base">
                                        <p:cTn id="134" dur="500" fill="hold"/>
                                        <p:tgtEl>
                                          <p:spTgt spid="48"/>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anim calcmode="lin" valueType="num">
                                      <p:cBhvr additive="base">
                                        <p:cTn id="141" dur="500" fill="hold"/>
                                        <p:tgtEl>
                                          <p:spTgt spid="52"/>
                                        </p:tgtEl>
                                        <p:attrNameLst>
                                          <p:attrName>ppt_x</p:attrName>
                                        </p:attrNameLst>
                                      </p:cBhvr>
                                      <p:tavLst>
                                        <p:tav tm="0">
                                          <p:val>
                                            <p:strVal val="#ppt_x"/>
                                          </p:val>
                                        </p:tav>
                                        <p:tav tm="100000">
                                          <p:val>
                                            <p:strVal val="#ppt_x"/>
                                          </p:val>
                                        </p:tav>
                                      </p:tavLst>
                                    </p:anim>
                                    <p:anim calcmode="lin" valueType="num">
                                      <p:cBhvr additive="base">
                                        <p:cTn id="14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85"/>
                                        </p:tgtEl>
                                        <p:attrNameLst>
                                          <p:attrName>style.visibility</p:attrName>
                                        </p:attrNameLst>
                                      </p:cBhvr>
                                      <p:to>
                                        <p:strVal val="visible"/>
                                      </p:to>
                                    </p:set>
                                    <p:anim calcmode="lin" valueType="num">
                                      <p:cBhvr additive="base">
                                        <p:cTn id="147" dur="500" fill="hold"/>
                                        <p:tgtEl>
                                          <p:spTgt spid="85"/>
                                        </p:tgtEl>
                                        <p:attrNameLst>
                                          <p:attrName>ppt_x</p:attrName>
                                        </p:attrNameLst>
                                      </p:cBhvr>
                                      <p:tavLst>
                                        <p:tav tm="0">
                                          <p:val>
                                            <p:strVal val="#ppt_x"/>
                                          </p:val>
                                        </p:tav>
                                        <p:tav tm="100000">
                                          <p:val>
                                            <p:strVal val="#ppt_x"/>
                                          </p:val>
                                        </p:tav>
                                      </p:tavLst>
                                    </p:anim>
                                    <p:anim calcmode="lin" valueType="num">
                                      <p:cBhvr additive="base">
                                        <p:cTn id="148" dur="500" fill="hold"/>
                                        <p:tgtEl>
                                          <p:spTgt spid="85"/>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84"/>
                                        </p:tgtEl>
                                        <p:attrNameLst>
                                          <p:attrName>style.visibility</p:attrName>
                                        </p:attrNameLst>
                                      </p:cBhvr>
                                      <p:to>
                                        <p:strVal val="visible"/>
                                      </p:to>
                                    </p:set>
                                    <p:anim calcmode="lin" valueType="num">
                                      <p:cBhvr additive="base">
                                        <p:cTn id="151" dur="500" fill="hold"/>
                                        <p:tgtEl>
                                          <p:spTgt spid="84"/>
                                        </p:tgtEl>
                                        <p:attrNameLst>
                                          <p:attrName>ppt_x</p:attrName>
                                        </p:attrNameLst>
                                      </p:cBhvr>
                                      <p:tavLst>
                                        <p:tav tm="0">
                                          <p:val>
                                            <p:strVal val="#ppt_x"/>
                                          </p:val>
                                        </p:tav>
                                        <p:tav tm="100000">
                                          <p:val>
                                            <p:strVal val="#ppt_x"/>
                                          </p:val>
                                        </p:tav>
                                      </p:tavLst>
                                    </p:anim>
                                    <p:anim calcmode="lin" valueType="num">
                                      <p:cBhvr additive="base">
                                        <p:cTn id="152" dur="500" fill="hold"/>
                                        <p:tgtEl>
                                          <p:spTgt spid="84"/>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83"/>
                                        </p:tgtEl>
                                        <p:attrNameLst>
                                          <p:attrName>style.visibility</p:attrName>
                                        </p:attrNameLst>
                                      </p:cBhvr>
                                      <p:to>
                                        <p:strVal val="visible"/>
                                      </p:to>
                                    </p:set>
                                    <p:anim calcmode="lin" valueType="num">
                                      <p:cBhvr additive="base">
                                        <p:cTn id="155" dur="500" fill="hold"/>
                                        <p:tgtEl>
                                          <p:spTgt spid="83"/>
                                        </p:tgtEl>
                                        <p:attrNameLst>
                                          <p:attrName>ppt_x</p:attrName>
                                        </p:attrNameLst>
                                      </p:cBhvr>
                                      <p:tavLst>
                                        <p:tav tm="0">
                                          <p:val>
                                            <p:strVal val="#ppt_x"/>
                                          </p:val>
                                        </p:tav>
                                        <p:tav tm="100000">
                                          <p:val>
                                            <p:strVal val="#ppt_x"/>
                                          </p:val>
                                        </p:tav>
                                      </p:tavLst>
                                    </p:anim>
                                    <p:anim calcmode="lin" valueType="num">
                                      <p:cBhvr additive="base">
                                        <p:cTn id="156" dur="500" fill="hold"/>
                                        <p:tgtEl>
                                          <p:spTgt spid="83"/>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82"/>
                                        </p:tgtEl>
                                        <p:attrNameLst>
                                          <p:attrName>style.visibility</p:attrName>
                                        </p:attrNameLst>
                                      </p:cBhvr>
                                      <p:to>
                                        <p:strVal val="visible"/>
                                      </p:to>
                                    </p:set>
                                    <p:anim calcmode="lin" valueType="num">
                                      <p:cBhvr additive="base">
                                        <p:cTn id="159" dur="500" fill="hold"/>
                                        <p:tgtEl>
                                          <p:spTgt spid="82"/>
                                        </p:tgtEl>
                                        <p:attrNameLst>
                                          <p:attrName>ppt_x</p:attrName>
                                        </p:attrNameLst>
                                      </p:cBhvr>
                                      <p:tavLst>
                                        <p:tav tm="0">
                                          <p:val>
                                            <p:strVal val="#ppt_x"/>
                                          </p:val>
                                        </p:tav>
                                        <p:tav tm="100000">
                                          <p:val>
                                            <p:strVal val="#ppt_x"/>
                                          </p:val>
                                        </p:tav>
                                      </p:tavLst>
                                    </p:anim>
                                    <p:anim calcmode="lin" valueType="num">
                                      <p:cBhvr additive="base">
                                        <p:cTn id="160" dur="500" fill="hold"/>
                                        <p:tgtEl>
                                          <p:spTgt spid="82"/>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87"/>
                                        </p:tgtEl>
                                        <p:attrNameLst>
                                          <p:attrName>style.visibility</p:attrName>
                                        </p:attrNameLst>
                                      </p:cBhvr>
                                      <p:to>
                                        <p:strVal val="visible"/>
                                      </p:to>
                                    </p:set>
                                    <p:anim calcmode="lin" valueType="num">
                                      <p:cBhvr additive="base">
                                        <p:cTn id="163" dur="500" fill="hold"/>
                                        <p:tgtEl>
                                          <p:spTgt spid="87"/>
                                        </p:tgtEl>
                                        <p:attrNameLst>
                                          <p:attrName>ppt_x</p:attrName>
                                        </p:attrNameLst>
                                      </p:cBhvr>
                                      <p:tavLst>
                                        <p:tav tm="0">
                                          <p:val>
                                            <p:strVal val="#ppt_x"/>
                                          </p:val>
                                        </p:tav>
                                        <p:tav tm="100000">
                                          <p:val>
                                            <p:strVal val="#ppt_x"/>
                                          </p:val>
                                        </p:tav>
                                      </p:tavLst>
                                    </p:anim>
                                    <p:anim calcmode="lin" valueType="num">
                                      <p:cBhvr additive="base">
                                        <p:cTn id="164" dur="500" fill="hold"/>
                                        <p:tgtEl>
                                          <p:spTgt spid="87"/>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86"/>
                                        </p:tgtEl>
                                        <p:attrNameLst>
                                          <p:attrName>style.visibility</p:attrName>
                                        </p:attrNameLst>
                                      </p:cBhvr>
                                      <p:to>
                                        <p:strVal val="visible"/>
                                      </p:to>
                                    </p:set>
                                    <p:anim calcmode="lin" valueType="num">
                                      <p:cBhvr additive="base">
                                        <p:cTn id="167" dur="500" fill="hold"/>
                                        <p:tgtEl>
                                          <p:spTgt spid="86"/>
                                        </p:tgtEl>
                                        <p:attrNameLst>
                                          <p:attrName>ppt_x</p:attrName>
                                        </p:attrNameLst>
                                      </p:cBhvr>
                                      <p:tavLst>
                                        <p:tav tm="0">
                                          <p:val>
                                            <p:strVal val="#ppt_x"/>
                                          </p:val>
                                        </p:tav>
                                        <p:tav tm="100000">
                                          <p:val>
                                            <p:strVal val="#ppt_x"/>
                                          </p:val>
                                        </p:tav>
                                      </p:tavLst>
                                    </p:anim>
                                    <p:anim calcmode="lin" valueType="num">
                                      <p:cBhvr additive="base">
                                        <p:cTn id="168" dur="500" fill="hold"/>
                                        <p:tgtEl>
                                          <p:spTgt spid="86"/>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88"/>
                                        </p:tgtEl>
                                        <p:attrNameLst>
                                          <p:attrName>style.visibility</p:attrName>
                                        </p:attrNameLst>
                                      </p:cBhvr>
                                      <p:to>
                                        <p:strVal val="visible"/>
                                      </p:to>
                                    </p:set>
                                    <p:anim calcmode="lin" valueType="num">
                                      <p:cBhvr additive="base">
                                        <p:cTn id="171" dur="500" fill="hold"/>
                                        <p:tgtEl>
                                          <p:spTgt spid="88"/>
                                        </p:tgtEl>
                                        <p:attrNameLst>
                                          <p:attrName>ppt_x</p:attrName>
                                        </p:attrNameLst>
                                      </p:cBhvr>
                                      <p:tavLst>
                                        <p:tav tm="0">
                                          <p:val>
                                            <p:strVal val="#ppt_x"/>
                                          </p:val>
                                        </p:tav>
                                        <p:tav tm="100000">
                                          <p:val>
                                            <p:strVal val="#ppt_x"/>
                                          </p:val>
                                        </p:tav>
                                      </p:tavLst>
                                    </p:anim>
                                    <p:anim calcmode="lin" valueType="num">
                                      <p:cBhvr additive="base">
                                        <p:cTn id="172" dur="500" fill="hold"/>
                                        <p:tgtEl>
                                          <p:spTgt spid="88"/>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89"/>
                                        </p:tgtEl>
                                        <p:attrNameLst>
                                          <p:attrName>style.visibility</p:attrName>
                                        </p:attrNameLst>
                                      </p:cBhvr>
                                      <p:to>
                                        <p:strVal val="visible"/>
                                      </p:to>
                                    </p:set>
                                    <p:anim calcmode="lin" valueType="num">
                                      <p:cBhvr additive="base">
                                        <p:cTn id="175" dur="500" fill="hold"/>
                                        <p:tgtEl>
                                          <p:spTgt spid="89"/>
                                        </p:tgtEl>
                                        <p:attrNameLst>
                                          <p:attrName>ppt_x</p:attrName>
                                        </p:attrNameLst>
                                      </p:cBhvr>
                                      <p:tavLst>
                                        <p:tav tm="0">
                                          <p:val>
                                            <p:strVal val="#ppt_x"/>
                                          </p:val>
                                        </p:tav>
                                        <p:tav tm="100000">
                                          <p:val>
                                            <p:strVal val="#ppt_x"/>
                                          </p:val>
                                        </p:tav>
                                      </p:tavLst>
                                    </p:anim>
                                    <p:anim calcmode="lin" valueType="num">
                                      <p:cBhvr additive="base">
                                        <p:cTn id="176" dur="500" fill="hold"/>
                                        <p:tgtEl>
                                          <p:spTgt spid="89"/>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 calcmode="lin" valueType="num">
                                      <p:cBhvr additive="base">
                                        <p:cTn id="179" dur="500" fill="hold"/>
                                        <p:tgtEl>
                                          <p:spTgt spid="90"/>
                                        </p:tgtEl>
                                        <p:attrNameLst>
                                          <p:attrName>ppt_x</p:attrName>
                                        </p:attrNameLst>
                                      </p:cBhvr>
                                      <p:tavLst>
                                        <p:tav tm="0">
                                          <p:val>
                                            <p:strVal val="#ppt_x"/>
                                          </p:val>
                                        </p:tav>
                                        <p:tav tm="100000">
                                          <p:val>
                                            <p:strVal val="#ppt_x"/>
                                          </p:val>
                                        </p:tav>
                                      </p:tavLst>
                                    </p:anim>
                                    <p:anim calcmode="lin" valueType="num">
                                      <p:cBhvr additive="base">
                                        <p:cTn id="18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20" grpId="0" animBg="1"/>
      <p:bldP spid="21" grpId="0" animBg="1"/>
      <p:bldP spid="22" grpId="0" animBg="1"/>
      <p:bldP spid="24" grpId="0" animBg="1"/>
      <p:bldP spid="43" grpId="0" animBg="1"/>
      <p:bldP spid="48" grpId="0" animBg="1"/>
      <p:bldP spid="49" grpId="0" animBg="1"/>
      <p:bldP spid="50" grpId="0" animBg="1"/>
      <p:bldP spid="51" grpId="0" animBg="1"/>
      <p:bldP spid="52" grpId="0" animBg="1"/>
      <p:bldP spid="53" grpId="0" animBg="1"/>
      <p:bldP spid="73" grpId="0" animBg="1"/>
      <p:bldP spid="80" grpId="0" animBg="1"/>
      <p:bldP spid="90" grpId="0" animBg="1"/>
      <p:bldP spid="92" grpId="0" animBg="1"/>
      <p:bldP spid="93" grpId="0" animBg="1"/>
      <p:bldP spid="94" grpId="0" animBg="1"/>
      <p:bldP spid="9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27E2C1F-DC29-8005-1280-10973C041C34}"/>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2 -  ACP</a:t>
            </a:r>
            <a:endParaRPr lang="fr-FR" i="0" dirty="0">
              <a:solidFill>
                <a:srgbClr val="000000"/>
              </a:solidFill>
              <a:effectLst/>
              <a:latin typeface="+mj-lt"/>
            </a:endParaRPr>
          </a:p>
        </p:txBody>
      </p:sp>
      <p:sp>
        <p:nvSpPr>
          <p:cNvPr id="3" name="ZoneTexte 2">
            <a:extLst>
              <a:ext uri="{FF2B5EF4-FFF2-40B4-BE49-F238E27FC236}">
                <a16:creationId xmlns:a16="http://schemas.microsoft.com/office/drawing/2014/main" id="{24545E8C-D38C-3F8B-E532-1C833CAB2187}"/>
              </a:ext>
            </a:extLst>
          </p:cNvPr>
          <p:cNvSpPr txBox="1"/>
          <p:nvPr/>
        </p:nvSpPr>
        <p:spPr>
          <a:xfrm>
            <a:off x="733576" y="429632"/>
            <a:ext cx="5522259" cy="338554"/>
          </a:xfrm>
          <a:prstGeom prst="rect">
            <a:avLst/>
          </a:prstGeom>
          <a:noFill/>
        </p:spPr>
        <p:txBody>
          <a:bodyPr wrap="square" rtlCol="0">
            <a:spAutoFit/>
          </a:bodyPr>
          <a:lstStyle/>
          <a:p>
            <a:r>
              <a:rPr lang="fr-FR" sz="1600" dirty="0">
                <a:latin typeface="+mj-lt"/>
              </a:rPr>
              <a:t>2.1 -  Préparation des données</a:t>
            </a:r>
            <a:endParaRPr lang="fr-FR" sz="1600" i="0" dirty="0">
              <a:solidFill>
                <a:srgbClr val="000000"/>
              </a:solidFill>
              <a:effectLst/>
              <a:latin typeface="+mj-lt"/>
            </a:endParaRPr>
          </a:p>
        </p:txBody>
      </p:sp>
      <p:grpSp>
        <p:nvGrpSpPr>
          <p:cNvPr id="12" name="Groupe 11">
            <a:extLst>
              <a:ext uri="{FF2B5EF4-FFF2-40B4-BE49-F238E27FC236}">
                <a16:creationId xmlns:a16="http://schemas.microsoft.com/office/drawing/2014/main" id="{D1D582DE-BC51-A602-1676-41C710B37A22}"/>
              </a:ext>
            </a:extLst>
          </p:cNvPr>
          <p:cNvGrpSpPr/>
          <p:nvPr/>
        </p:nvGrpSpPr>
        <p:grpSpPr>
          <a:xfrm>
            <a:off x="2340948" y="996036"/>
            <a:ext cx="6843353" cy="5654530"/>
            <a:chOff x="588348" y="1110336"/>
            <a:chExt cx="6843353" cy="5654530"/>
          </a:xfrm>
        </p:grpSpPr>
        <p:pic>
          <p:nvPicPr>
            <p:cNvPr id="5" name="Image 4">
              <a:extLst>
                <a:ext uri="{FF2B5EF4-FFF2-40B4-BE49-F238E27FC236}">
                  <a16:creationId xmlns:a16="http://schemas.microsoft.com/office/drawing/2014/main" id="{CD79A64D-15D6-F32E-DD4E-D379A4DD727B}"/>
                </a:ext>
              </a:extLst>
            </p:cNvPr>
            <p:cNvPicPr>
              <a:picLocks noChangeAspect="1"/>
            </p:cNvPicPr>
            <p:nvPr/>
          </p:nvPicPr>
          <p:blipFill>
            <a:blip r:embed="rId2"/>
            <a:stretch>
              <a:fillRect/>
            </a:stretch>
          </p:blipFill>
          <p:spPr>
            <a:xfrm>
              <a:off x="588348" y="1110336"/>
              <a:ext cx="6843353" cy="5654530"/>
            </a:xfrm>
            <a:prstGeom prst="rect">
              <a:avLst/>
            </a:prstGeom>
          </p:spPr>
        </p:pic>
        <p:cxnSp>
          <p:nvCxnSpPr>
            <p:cNvPr id="7" name="Connecteur droit 6">
              <a:extLst>
                <a:ext uri="{FF2B5EF4-FFF2-40B4-BE49-F238E27FC236}">
                  <a16:creationId xmlns:a16="http://schemas.microsoft.com/office/drawing/2014/main" id="{31EED668-6DA3-D0F6-A4F8-D1E87BA42471}"/>
                </a:ext>
              </a:extLst>
            </p:cNvPr>
            <p:cNvCxnSpPr>
              <a:cxnSpLocks/>
            </p:cNvCxnSpPr>
            <p:nvPr/>
          </p:nvCxnSpPr>
          <p:spPr>
            <a:xfrm>
              <a:off x="733576" y="1110336"/>
              <a:ext cx="66981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E58C1387-16F0-120B-F15C-235A878C7BE2}"/>
                </a:ext>
              </a:extLst>
            </p:cNvPr>
            <p:cNvCxnSpPr>
              <a:cxnSpLocks/>
            </p:cNvCxnSpPr>
            <p:nvPr/>
          </p:nvCxnSpPr>
          <p:spPr>
            <a:xfrm>
              <a:off x="7431701" y="1110336"/>
              <a:ext cx="0" cy="448083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7208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3DE3C53-1B7A-40AD-C7C7-6B665A60BB5A}"/>
              </a:ext>
            </a:extLst>
          </p:cNvPr>
          <p:cNvPicPr>
            <a:picLocks noChangeAspect="1"/>
          </p:cNvPicPr>
          <p:nvPr/>
        </p:nvPicPr>
        <p:blipFill>
          <a:blip r:embed="rId2"/>
          <a:stretch>
            <a:fillRect/>
          </a:stretch>
        </p:blipFill>
        <p:spPr>
          <a:xfrm>
            <a:off x="152400" y="643718"/>
            <a:ext cx="6027942" cy="5962884"/>
          </a:xfrm>
          <a:prstGeom prst="rect">
            <a:avLst/>
          </a:prstGeom>
        </p:spPr>
      </p:pic>
      <p:sp>
        <p:nvSpPr>
          <p:cNvPr id="12" name="ZoneTexte 11">
            <a:extLst>
              <a:ext uri="{FF2B5EF4-FFF2-40B4-BE49-F238E27FC236}">
                <a16:creationId xmlns:a16="http://schemas.microsoft.com/office/drawing/2014/main" id="{0A2AA73D-76B6-E79D-CF31-125860F57D5C}"/>
              </a:ext>
            </a:extLst>
          </p:cNvPr>
          <p:cNvSpPr txBox="1"/>
          <p:nvPr/>
        </p:nvSpPr>
        <p:spPr>
          <a:xfrm>
            <a:off x="505683" y="251398"/>
            <a:ext cx="5522259" cy="338554"/>
          </a:xfrm>
          <a:prstGeom prst="rect">
            <a:avLst/>
          </a:prstGeom>
          <a:noFill/>
        </p:spPr>
        <p:txBody>
          <a:bodyPr wrap="square" rtlCol="0">
            <a:spAutoFit/>
          </a:bodyPr>
          <a:lstStyle/>
          <a:p>
            <a:r>
              <a:rPr lang="fr-FR" sz="1600" dirty="0">
                <a:latin typeface="+mj-lt"/>
              </a:rPr>
              <a:t>2.2 -  Diagramme Eboulis et Heatmap</a:t>
            </a:r>
            <a:endParaRPr lang="fr-FR" sz="1600" i="0" dirty="0">
              <a:solidFill>
                <a:srgbClr val="000000"/>
              </a:solidFill>
              <a:effectLst/>
              <a:latin typeface="+mj-lt"/>
            </a:endParaRPr>
          </a:p>
        </p:txBody>
      </p:sp>
      <p:pic>
        <p:nvPicPr>
          <p:cNvPr id="14" name="Image 13">
            <a:extLst>
              <a:ext uri="{FF2B5EF4-FFF2-40B4-BE49-F238E27FC236}">
                <a16:creationId xmlns:a16="http://schemas.microsoft.com/office/drawing/2014/main" id="{5A124A6D-8BEE-4191-398C-88F4F4EEE1AF}"/>
              </a:ext>
            </a:extLst>
          </p:cNvPr>
          <p:cNvPicPr>
            <a:picLocks noChangeAspect="1"/>
          </p:cNvPicPr>
          <p:nvPr/>
        </p:nvPicPr>
        <p:blipFill>
          <a:blip r:embed="rId3"/>
          <a:stretch>
            <a:fillRect/>
          </a:stretch>
        </p:blipFill>
        <p:spPr>
          <a:xfrm>
            <a:off x="6714917" y="3000266"/>
            <a:ext cx="4801016" cy="624894"/>
          </a:xfrm>
          <a:prstGeom prst="rect">
            <a:avLst/>
          </a:prstGeom>
          <a:ln>
            <a:solidFill>
              <a:schemeClr val="bg1">
                <a:lumMod val="65000"/>
              </a:schemeClr>
            </a:solidFill>
          </a:ln>
        </p:spPr>
      </p:pic>
      <p:sp>
        <p:nvSpPr>
          <p:cNvPr id="15" name="Rectangle 14">
            <a:extLst>
              <a:ext uri="{FF2B5EF4-FFF2-40B4-BE49-F238E27FC236}">
                <a16:creationId xmlns:a16="http://schemas.microsoft.com/office/drawing/2014/main" id="{2C515898-B236-36C9-E7E7-8E9BADB88462}"/>
              </a:ext>
            </a:extLst>
          </p:cNvPr>
          <p:cNvSpPr/>
          <p:nvPr/>
        </p:nvSpPr>
        <p:spPr>
          <a:xfrm>
            <a:off x="800100" y="3209925"/>
            <a:ext cx="1752600" cy="28956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7B0BD1-6D00-B299-EAEC-7CB5A0FAFF93}"/>
              </a:ext>
            </a:extLst>
          </p:cNvPr>
          <p:cNvSpPr/>
          <p:nvPr/>
        </p:nvSpPr>
        <p:spPr>
          <a:xfrm>
            <a:off x="6724441" y="3000266"/>
            <a:ext cx="4791492" cy="20965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1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4101F16-EE94-8A98-C235-08434FA66CD4}"/>
              </a:ext>
            </a:extLst>
          </p:cNvPr>
          <p:cNvSpPr txBox="1"/>
          <p:nvPr/>
        </p:nvSpPr>
        <p:spPr>
          <a:xfrm>
            <a:off x="409726" y="179998"/>
            <a:ext cx="5522259" cy="369332"/>
          </a:xfrm>
          <a:prstGeom prst="rect">
            <a:avLst/>
          </a:prstGeom>
          <a:noFill/>
        </p:spPr>
        <p:txBody>
          <a:bodyPr wrap="square" rtlCol="0">
            <a:spAutoFit/>
          </a:bodyPr>
          <a:lstStyle/>
          <a:p>
            <a:pPr marL="285750" indent="-285750">
              <a:buFont typeface="Wingdings" panose="05000000000000000000" pitchFamily="2" charset="2"/>
              <a:buChar char="§"/>
            </a:pPr>
            <a:r>
              <a:rPr lang="fr-FR" i="0" dirty="0">
                <a:solidFill>
                  <a:srgbClr val="000000"/>
                </a:solidFill>
                <a:effectLst/>
                <a:latin typeface="+mj-lt"/>
              </a:rPr>
              <a:t>Cercle des corrélations </a:t>
            </a:r>
          </a:p>
        </p:txBody>
      </p:sp>
      <p:pic>
        <p:nvPicPr>
          <p:cNvPr id="4" name="Image 3">
            <a:extLst>
              <a:ext uri="{FF2B5EF4-FFF2-40B4-BE49-F238E27FC236}">
                <a16:creationId xmlns:a16="http://schemas.microsoft.com/office/drawing/2014/main" id="{B5AC1EE3-B1E4-AC3B-5ABD-F28AAA07DFE4}"/>
              </a:ext>
            </a:extLst>
          </p:cNvPr>
          <p:cNvPicPr>
            <a:picLocks noChangeAspect="1"/>
          </p:cNvPicPr>
          <p:nvPr/>
        </p:nvPicPr>
        <p:blipFill>
          <a:blip r:embed="rId2"/>
          <a:stretch>
            <a:fillRect/>
          </a:stretch>
        </p:blipFill>
        <p:spPr>
          <a:xfrm>
            <a:off x="409726" y="740798"/>
            <a:ext cx="6073666" cy="5700254"/>
          </a:xfrm>
          <a:prstGeom prst="rect">
            <a:avLst/>
          </a:prstGeom>
        </p:spPr>
      </p:pic>
      <p:pic>
        <p:nvPicPr>
          <p:cNvPr id="7" name="Image 6">
            <a:extLst>
              <a:ext uri="{FF2B5EF4-FFF2-40B4-BE49-F238E27FC236}">
                <a16:creationId xmlns:a16="http://schemas.microsoft.com/office/drawing/2014/main" id="{54306317-9AB4-D3BE-EF32-53B6D38C247D}"/>
              </a:ext>
            </a:extLst>
          </p:cNvPr>
          <p:cNvPicPr>
            <a:picLocks noChangeAspect="1"/>
          </p:cNvPicPr>
          <p:nvPr/>
        </p:nvPicPr>
        <p:blipFill>
          <a:blip r:embed="rId3"/>
          <a:stretch>
            <a:fillRect/>
          </a:stretch>
        </p:blipFill>
        <p:spPr>
          <a:xfrm>
            <a:off x="6423160" y="740798"/>
            <a:ext cx="5768840" cy="5578323"/>
          </a:xfrm>
          <a:prstGeom prst="rect">
            <a:avLst/>
          </a:prstGeom>
        </p:spPr>
      </p:pic>
      <p:sp>
        <p:nvSpPr>
          <p:cNvPr id="8" name="Rectangle 7">
            <a:extLst>
              <a:ext uri="{FF2B5EF4-FFF2-40B4-BE49-F238E27FC236}">
                <a16:creationId xmlns:a16="http://schemas.microsoft.com/office/drawing/2014/main" id="{CC022926-EFAE-CB72-9252-7FEEE76445DC}"/>
              </a:ext>
            </a:extLst>
          </p:cNvPr>
          <p:cNvSpPr/>
          <p:nvPr/>
        </p:nvSpPr>
        <p:spPr>
          <a:xfrm>
            <a:off x="6820050" y="1933574"/>
            <a:ext cx="2095349" cy="431351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C6528715-D208-9068-2182-A53AA1B54663}"/>
              </a:ext>
            </a:extLst>
          </p:cNvPr>
          <p:cNvSpPr txBox="1"/>
          <p:nvPr/>
        </p:nvSpPr>
        <p:spPr>
          <a:xfrm>
            <a:off x="7658100" y="6247092"/>
            <a:ext cx="447675" cy="369332"/>
          </a:xfrm>
          <a:prstGeom prst="rect">
            <a:avLst/>
          </a:prstGeom>
          <a:noFill/>
        </p:spPr>
        <p:txBody>
          <a:bodyPr wrap="square" rtlCol="0">
            <a:spAutoFit/>
          </a:bodyPr>
          <a:lstStyle/>
          <a:p>
            <a:r>
              <a:rPr lang="fr-FR" dirty="0">
                <a:solidFill>
                  <a:schemeClr val="bg1">
                    <a:lumMod val="65000"/>
                  </a:schemeClr>
                </a:solidFill>
              </a:rPr>
              <a:t>F1</a:t>
            </a:r>
            <a:endParaRPr lang="en-US" dirty="0">
              <a:solidFill>
                <a:schemeClr val="bg1">
                  <a:lumMod val="65000"/>
                </a:schemeClr>
              </a:solidFill>
            </a:endParaRPr>
          </a:p>
        </p:txBody>
      </p:sp>
      <p:sp>
        <p:nvSpPr>
          <p:cNvPr id="10" name="ZoneTexte 9">
            <a:extLst>
              <a:ext uri="{FF2B5EF4-FFF2-40B4-BE49-F238E27FC236}">
                <a16:creationId xmlns:a16="http://schemas.microsoft.com/office/drawing/2014/main" id="{FCD08584-D533-B5C6-19FA-0900D55070B3}"/>
              </a:ext>
            </a:extLst>
          </p:cNvPr>
          <p:cNvSpPr txBox="1"/>
          <p:nvPr/>
        </p:nvSpPr>
        <p:spPr>
          <a:xfrm>
            <a:off x="9801225" y="6260606"/>
            <a:ext cx="447675" cy="369332"/>
          </a:xfrm>
          <a:prstGeom prst="rect">
            <a:avLst/>
          </a:prstGeom>
          <a:noFill/>
        </p:spPr>
        <p:txBody>
          <a:bodyPr wrap="square" rtlCol="0">
            <a:spAutoFit/>
          </a:bodyPr>
          <a:lstStyle/>
          <a:p>
            <a:r>
              <a:rPr lang="fr-FR" dirty="0">
                <a:solidFill>
                  <a:schemeClr val="bg1">
                    <a:lumMod val="65000"/>
                  </a:schemeClr>
                </a:solidFill>
              </a:rPr>
              <a:t>F2</a:t>
            </a:r>
            <a:endParaRPr lang="en-US" dirty="0">
              <a:solidFill>
                <a:schemeClr val="bg1">
                  <a:lumMod val="65000"/>
                </a:schemeClr>
              </a:solidFill>
            </a:endParaRPr>
          </a:p>
        </p:txBody>
      </p:sp>
      <p:sp>
        <p:nvSpPr>
          <p:cNvPr id="11" name="Rectangle 10">
            <a:extLst>
              <a:ext uri="{FF2B5EF4-FFF2-40B4-BE49-F238E27FC236}">
                <a16:creationId xmlns:a16="http://schemas.microsoft.com/office/drawing/2014/main" id="{76154348-C36E-F784-1288-0B5A2EB82ED2}"/>
              </a:ext>
            </a:extLst>
          </p:cNvPr>
          <p:cNvSpPr/>
          <p:nvPr/>
        </p:nvSpPr>
        <p:spPr>
          <a:xfrm>
            <a:off x="1453017" y="2533650"/>
            <a:ext cx="4445784" cy="14799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13A51-9011-811D-778B-5EDC7C7DCCF6}"/>
              </a:ext>
            </a:extLst>
          </p:cNvPr>
          <p:cNvSpPr/>
          <p:nvPr/>
        </p:nvSpPr>
        <p:spPr>
          <a:xfrm>
            <a:off x="3028950" y="952500"/>
            <a:ext cx="1323975" cy="4657725"/>
          </a:xfrm>
          <a:prstGeom prst="rect">
            <a:avLst/>
          </a:prstGeom>
          <a:noFill/>
          <a:ln w="38100">
            <a:solidFill>
              <a:srgbClr val="07F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2CF6A7-9BE3-EA0B-24B5-EFE49FF792BA}"/>
              </a:ext>
            </a:extLst>
          </p:cNvPr>
          <p:cNvSpPr/>
          <p:nvPr/>
        </p:nvSpPr>
        <p:spPr>
          <a:xfrm>
            <a:off x="8915399" y="1100137"/>
            <a:ext cx="2095349" cy="833437"/>
          </a:xfrm>
          <a:prstGeom prst="rect">
            <a:avLst/>
          </a:prstGeom>
          <a:noFill/>
          <a:ln w="38100">
            <a:solidFill>
              <a:srgbClr val="07F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556B598C-44E4-D618-B8F7-C5BCFE89ED14}"/>
              </a:ext>
            </a:extLst>
          </p:cNvPr>
          <p:cNvSpPr txBox="1"/>
          <p:nvPr/>
        </p:nvSpPr>
        <p:spPr>
          <a:xfrm>
            <a:off x="613176" y="3163726"/>
            <a:ext cx="447675" cy="369332"/>
          </a:xfrm>
          <a:prstGeom prst="rect">
            <a:avLst/>
          </a:prstGeom>
          <a:noFill/>
        </p:spPr>
        <p:txBody>
          <a:bodyPr wrap="square" rtlCol="0">
            <a:spAutoFit/>
          </a:bodyPr>
          <a:lstStyle/>
          <a:p>
            <a:r>
              <a:rPr lang="fr-FR" dirty="0">
                <a:solidFill>
                  <a:schemeClr val="bg1">
                    <a:lumMod val="65000"/>
                  </a:schemeClr>
                </a:solidFill>
              </a:rPr>
              <a:t>F1</a:t>
            </a:r>
            <a:endParaRPr lang="en-US" dirty="0">
              <a:solidFill>
                <a:schemeClr val="bg1">
                  <a:lumMod val="65000"/>
                </a:schemeClr>
              </a:solidFill>
            </a:endParaRPr>
          </a:p>
        </p:txBody>
      </p:sp>
      <p:sp>
        <p:nvSpPr>
          <p:cNvPr id="15" name="ZoneTexte 14">
            <a:extLst>
              <a:ext uri="{FF2B5EF4-FFF2-40B4-BE49-F238E27FC236}">
                <a16:creationId xmlns:a16="http://schemas.microsoft.com/office/drawing/2014/main" id="{31E36069-7078-2CAE-DC11-34A6A57618A3}"/>
              </a:ext>
            </a:extLst>
          </p:cNvPr>
          <p:cNvSpPr txBox="1"/>
          <p:nvPr/>
        </p:nvSpPr>
        <p:spPr>
          <a:xfrm>
            <a:off x="3623521" y="878443"/>
            <a:ext cx="447675" cy="369332"/>
          </a:xfrm>
          <a:prstGeom prst="rect">
            <a:avLst/>
          </a:prstGeom>
          <a:noFill/>
        </p:spPr>
        <p:txBody>
          <a:bodyPr wrap="square" rtlCol="0">
            <a:spAutoFit/>
          </a:bodyPr>
          <a:lstStyle/>
          <a:p>
            <a:r>
              <a:rPr lang="fr-FR" dirty="0">
                <a:solidFill>
                  <a:schemeClr val="bg1">
                    <a:lumMod val="65000"/>
                  </a:schemeClr>
                </a:solidFill>
              </a:rPr>
              <a:t>F2</a:t>
            </a:r>
            <a:endParaRPr lang="en-US" dirty="0">
              <a:solidFill>
                <a:schemeClr val="bg1">
                  <a:lumMod val="65000"/>
                </a:schemeClr>
              </a:solidFill>
            </a:endParaRPr>
          </a:p>
        </p:txBody>
      </p:sp>
    </p:spTree>
    <p:extLst>
      <p:ext uri="{BB962C8B-B14F-4D97-AF65-F5344CB8AC3E}">
        <p14:creationId xmlns:p14="http://schemas.microsoft.com/office/powerpoint/2010/main" val="220252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BCC518D-5735-FDB0-B30D-3A22D2FEBA5D}"/>
              </a:ext>
            </a:extLst>
          </p:cNvPr>
          <p:cNvPicPr>
            <a:picLocks noChangeAspect="1"/>
          </p:cNvPicPr>
          <p:nvPr/>
        </p:nvPicPr>
        <p:blipFill>
          <a:blip r:embed="rId2"/>
          <a:srcRect r="5359"/>
          <a:stretch>
            <a:fillRect/>
          </a:stretch>
        </p:blipFill>
        <p:spPr>
          <a:xfrm>
            <a:off x="6915150" y="971551"/>
            <a:ext cx="5276850" cy="4876120"/>
          </a:xfrm>
          <a:custGeom>
            <a:avLst/>
            <a:gdLst>
              <a:gd name="connsiteX0" fmla="*/ 0 w 5276850"/>
              <a:gd name="connsiteY0" fmla="*/ 0 h 4876120"/>
              <a:gd name="connsiteX1" fmla="*/ 5276850 w 5276850"/>
              <a:gd name="connsiteY1" fmla="*/ 0 h 4876120"/>
              <a:gd name="connsiteX2" fmla="*/ 5276850 w 5276850"/>
              <a:gd name="connsiteY2" fmla="*/ 4876120 h 4876120"/>
              <a:gd name="connsiteX3" fmla="*/ 0 w 5276850"/>
              <a:gd name="connsiteY3" fmla="*/ 4876120 h 4876120"/>
            </a:gdLst>
            <a:ahLst/>
            <a:cxnLst>
              <a:cxn ang="0">
                <a:pos x="connsiteX0" y="connsiteY0"/>
              </a:cxn>
              <a:cxn ang="0">
                <a:pos x="connsiteX1" y="connsiteY1"/>
              </a:cxn>
              <a:cxn ang="0">
                <a:pos x="connsiteX2" y="connsiteY2"/>
              </a:cxn>
              <a:cxn ang="0">
                <a:pos x="connsiteX3" y="connsiteY3"/>
              </a:cxn>
            </a:cxnLst>
            <a:rect l="l" t="t" r="r" b="b"/>
            <a:pathLst>
              <a:path w="5276850" h="4876120">
                <a:moveTo>
                  <a:pt x="0" y="0"/>
                </a:moveTo>
                <a:lnTo>
                  <a:pt x="5276850" y="0"/>
                </a:lnTo>
                <a:lnTo>
                  <a:pt x="5276850" y="4876120"/>
                </a:lnTo>
                <a:lnTo>
                  <a:pt x="0" y="4876120"/>
                </a:lnTo>
                <a:close/>
              </a:path>
            </a:pathLst>
          </a:custGeom>
        </p:spPr>
      </p:pic>
      <p:pic>
        <p:nvPicPr>
          <p:cNvPr id="5" name="Image 4">
            <a:extLst>
              <a:ext uri="{FF2B5EF4-FFF2-40B4-BE49-F238E27FC236}">
                <a16:creationId xmlns:a16="http://schemas.microsoft.com/office/drawing/2014/main" id="{DCEFD4A7-D686-589D-FC3C-0B555BD2FDA4}"/>
              </a:ext>
            </a:extLst>
          </p:cNvPr>
          <p:cNvPicPr>
            <a:picLocks noChangeAspect="1"/>
          </p:cNvPicPr>
          <p:nvPr/>
        </p:nvPicPr>
        <p:blipFill>
          <a:blip r:embed="rId3"/>
          <a:stretch>
            <a:fillRect/>
          </a:stretch>
        </p:blipFill>
        <p:spPr>
          <a:xfrm>
            <a:off x="153997" y="971551"/>
            <a:ext cx="7102455" cy="4667246"/>
          </a:xfrm>
          <a:prstGeom prst="rect">
            <a:avLst/>
          </a:prstGeom>
        </p:spPr>
      </p:pic>
      <p:sp>
        <p:nvSpPr>
          <p:cNvPr id="8" name="ZoneTexte 7">
            <a:extLst>
              <a:ext uri="{FF2B5EF4-FFF2-40B4-BE49-F238E27FC236}">
                <a16:creationId xmlns:a16="http://schemas.microsoft.com/office/drawing/2014/main" id="{DBED9C36-3617-A75E-A285-440D99FB8A9C}"/>
              </a:ext>
            </a:extLst>
          </p:cNvPr>
          <p:cNvSpPr txBox="1"/>
          <p:nvPr/>
        </p:nvSpPr>
        <p:spPr>
          <a:xfrm>
            <a:off x="409726" y="179998"/>
            <a:ext cx="5522259" cy="369332"/>
          </a:xfrm>
          <a:prstGeom prst="rect">
            <a:avLst/>
          </a:prstGeom>
          <a:noFill/>
        </p:spPr>
        <p:txBody>
          <a:bodyPr wrap="square" rtlCol="0">
            <a:spAutoFit/>
          </a:bodyPr>
          <a:lstStyle/>
          <a:p>
            <a:pPr marL="285750" indent="-285750">
              <a:buFont typeface="Wingdings" panose="05000000000000000000" pitchFamily="2" charset="2"/>
              <a:buChar char="§"/>
            </a:pPr>
            <a:r>
              <a:rPr lang="fr-FR" i="0" dirty="0">
                <a:solidFill>
                  <a:srgbClr val="000000"/>
                </a:solidFill>
                <a:effectLst/>
                <a:latin typeface="+mj-lt"/>
              </a:rPr>
              <a:t>Projection des individus</a:t>
            </a:r>
          </a:p>
        </p:txBody>
      </p:sp>
      <p:sp>
        <p:nvSpPr>
          <p:cNvPr id="9" name="ZoneTexte 8">
            <a:extLst>
              <a:ext uri="{FF2B5EF4-FFF2-40B4-BE49-F238E27FC236}">
                <a16:creationId xmlns:a16="http://schemas.microsoft.com/office/drawing/2014/main" id="{58DA6AC3-460A-68BD-348F-1AB7B4F4D3AA}"/>
              </a:ext>
            </a:extLst>
          </p:cNvPr>
          <p:cNvSpPr txBox="1"/>
          <p:nvPr/>
        </p:nvSpPr>
        <p:spPr>
          <a:xfrm>
            <a:off x="323850" y="5754672"/>
            <a:ext cx="4229100" cy="830997"/>
          </a:xfrm>
          <a:prstGeom prst="rect">
            <a:avLst/>
          </a:prstGeom>
          <a:noFill/>
        </p:spPr>
        <p:txBody>
          <a:bodyPr wrap="square" rtlCol="0">
            <a:spAutoFit/>
          </a:bodyPr>
          <a:lstStyle/>
          <a:p>
            <a:pPr marL="285750" indent="-285750">
              <a:buFont typeface="Wingdings" panose="05000000000000000000" pitchFamily="2" charset="2"/>
              <a:buChar char="§"/>
            </a:pPr>
            <a:r>
              <a:rPr lang="fr-FR" sz="1600" b="1" dirty="0"/>
              <a:t>Faux billets : </a:t>
            </a:r>
          </a:p>
          <a:p>
            <a:pPr lvl="1"/>
            <a:r>
              <a:rPr lang="fr-FR" sz="1600" dirty="0"/>
              <a:t>- Valeur de length : faible</a:t>
            </a:r>
          </a:p>
          <a:p>
            <a:pPr lvl="1"/>
            <a:r>
              <a:rPr lang="fr-FR" sz="1600" dirty="0"/>
              <a:t>- Valeur des autres variables : forte</a:t>
            </a:r>
            <a:endParaRPr lang="en-US" sz="1600" dirty="0"/>
          </a:p>
        </p:txBody>
      </p:sp>
      <p:sp>
        <p:nvSpPr>
          <p:cNvPr id="10" name="ZoneTexte 9">
            <a:extLst>
              <a:ext uri="{FF2B5EF4-FFF2-40B4-BE49-F238E27FC236}">
                <a16:creationId xmlns:a16="http://schemas.microsoft.com/office/drawing/2014/main" id="{B97B6255-B5FE-A9FB-EB2D-0EF96A17C65E}"/>
              </a:ext>
            </a:extLst>
          </p:cNvPr>
          <p:cNvSpPr txBox="1"/>
          <p:nvPr/>
        </p:nvSpPr>
        <p:spPr>
          <a:xfrm>
            <a:off x="4486275" y="5754672"/>
            <a:ext cx="4229100" cy="830997"/>
          </a:xfrm>
          <a:prstGeom prst="rect">
            <a:avLst/>
          </a:prstGeom>
          <a:noFill/>
        </p:spPr>
        <p:txBody>
          <a:bodyPr wrap="square" rtlCol="0">
            <a:spAutoFit/>
          </a:bodyPr>
          <a:lstStyle/>
          <a:p>
            <a:pPr marL="285750" indent="-285750">
              <a:buFont typeface="Wingdings" panose="05000000000000000000" pitchFamily="2" charset="2"/>
              <a:buChar char="§"/>
            </a:pPr>
            <a:r>
              <a:rPr lang="fr-FR" sz="1600" b="1" dirty="0"/>
              <a:t>Vrais billets : </a:t>
            </a:r>
          </a:p>
          <a:p>
            <a:pPr lvl="1"/>
            <a:r>
              <a:rPr lang="fr-FR" sz="1600" dirty="0"/>
              <a:t>- Valeur de length : forte</a:t>
            </a:r>
          </a:p>
          <a:p>
            <a:pPr lvl="1"/>
            <a:r>
              <a:rPr lang="fr-FR" sz="1600" dirty="0"/>
              <a:t>- Valeur des autres variables : faible</a:t>
            </a:r>
            <a:endParaRPr lang="en-US" sz="1600" dirty="0"/>
          </a:p>
        </p:txBody>
      </p:sp>
      <p:sp>
        <p:nvSpPr>
          <p:cNvPr id="11" name="Ellipse 10">
            <a:extLst>
              <a:ext uri="{FF2B5EF4-FFF2-40B4-BE49-F238E27FC236}">
                <a16:creationId xmlns:a16="http://schemas.microsoft.com/office/drawing/2014/main" id="{54B3F4E2-0F44-9392-004B-0F135242E2BF}"/>
              </a:ext>
            </a:extLst>
          </p:cNvPr>
          <p:cNvSpPr/>
          <p:nvPr/>
        </p:nvSpPr>
        <p:spPr>
          <a:xfrm>
            <a:off x="3952875" y="2133600"/>
            <a:ext cx="2590800" cy="2590800"/>
          </a:xfrm>
          <a:prstGeom prst="ellipse">
            <a:avLst/>
          </a:prstGeom>
          <a:solidFill>
            <a:srgbClr val="07F49E">
              <a:alpha val="2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rme libre : forme 28">
            <a:extLst>
              <a:ext uri="{FF2B5EF4-FFF2-40B4-BE49-F238E27FC236}">
                <a16:creationId xmlns:a16="http://schemas.microsoft.com/office/drawing/2014/main" id="{EDA4C512-1055-791D-7FF4-121C1D942928}"/>
              </a:ext>
            </a:extLst>
          </p:cNvPr>
          <p:cNvSpPr/>
          <p:nvPr/>
        </p:nvSpPr>
        <p:spPr>
          <a:xfrm rot="12182520">
            <a:off x="8932928" y="1549813"/>
            <a:ext cx="2912182" cy="3959794"/>
          </a:xfrm>
          <a:custGeom>
            <a:avLst/>
            <a:gdLst>
              <a:gd name="connsiteX0" fmla="*/ 2912182 w 2912182"/>
              <a:gd name="connsiteY0" fmla="*/ 1370626 h 3959794"/>
              <a:gd name="connsiteX1" fmla="*/ 2329199 w 2912182"/>
              <a:gd name="connsiteY1" fmla="*/ 0 h 3959794"/>
              <a:gd name="connsiteX2" fmla="*/ 2344569 w 2912182"/>
              <a:gd name="connsiteY2" fmla="*/ 288 h 3959794"/>
              <a:gd name="connsiteX3" fmla="*/ 2828030 w 2912182"/>
              <a:gd name="connsiteY3" fmla="*/ 3776662 h 3959794"/>
              <a:gd name="connsiteX4" fmla="*/ 2272085 w 2912182"/>
              <a:gd name="connsiteY4" fmla="*/ 3931479 h 3959794"/>
              <a:gd name="connsiteX5" fmla="*/ 2272496 w 2912182"/>
              <a:gd name="connsiteY5" fmla="*/ 3932956 h 3959794"/>
              <a:gd name="connsiteX6" fmla="*/ 1999633 w 2912182"/>
              <a:gd name="connsiteY6" fmla="*/ 3958045 h 3959794"/>
              <a:gd name="connsiteX7" fmla="*/ 1999794 w 2912182"/>
              <a:gd name="connsiteY7" fmla="*/ 3959794 h 3959794"/>
              <a:gd name="connsiteX8" fmla="*/ 1848343 w 2912182"/>
              <a:gd name="connsiteY8" fmla="*/ 3946215 h 3959794"/>
              <a:gd name="connsiteX9" fmla="*/ 1082671 w 2912182"/>
              <a:gd name="connsiteY9" fmla="*/ 3677687 h 3959794"/>
              <a:gd name="connsiteX10" fmla="*/ 4365 w 2912182"/>
              <a:gd name="connsiteY10" fmla="*/ 2045631 h 3959794"/>
              <a:gd name="connsiteX11" fmla="*/ 0 w 2912182"/>
              <a:gd name="connsiteY11" fmla="*/ 1994421 h 3959794"/>
              <a:gd name="connsiteX12" fmla="*/ 129994 w 2912182"/>
              <a:gd name="connsiteY12" fmla="*/ 1329178 h 3959794"/>
              <a:gd name="connsiteX13" fmla="*/ 441149 w 2912182"/>
              <a:gd name="connsiteY13" fmla="*/ 798101 h 3959794"/>
              <a:gd name="connsiteX14" fmla="*/ 838294 w 2912182"/>
              <a:gd name="connsiteY14" fmla="*/ 406162 h 3959794"/>
              <a:gd name="connsiteX15" fmla="*/ 1309223 w 2912182"/>
              <a:gd name="connsiteY15" fmla="*/ 205857 h 3959794"/>
              <a:gd name="connsiteX16" fmla="*/ 2862274 w 2912182"/>
              <a:gd name="connsiteY16" fmla="*/ 3857172 h 3959794"/>
              <a:gd name="connsiteX17" fmla="*/ 2855143 w 2912182"/>
              <a:gd name="connsiteY17" fmla="*/ 3859511 h 3959794"/>
              <a:gd name="connsiteX18" fmla="*/ 2839737 w 2912182"/>
              <a:gd name="connsiteY18" fmla="*/ 3804187 h 395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2182" h="3959794">
                <a:moveTo>
                  <a:pt x="2912182" y="1370626"/>
                </a:moveTo>
                <a:lnTo>
                  <a:pt x="2329199" y="0"/>
                </a:lnTo>
                <a:lnTo>
                  <a:pt x="2344569" y="288"/>
                </a:lnTo>
                <a:close/>
                <a:moveTo>
                  <a:pt x="2828030" y="3776662"/>
                </a:moveTo>
                <a:lnTo>
                  <a:pt x="2272085" y="3931479"/>
                </a:lnTo>
                <a:lnTo>
                  <a:pt x="2272496" y="3932956"/>
                </a:lnTo>
                <a:lnTo>
                  <a:pt x="1999633" y="3958045"/>
                </a:lnTo>
                <a:lnTo>
                  <a:pt x="1999794" y="3959794"/>
                </a:lnTo>
                <a:lnTo>
                  <a:pt x="1848343" y="3946215"/>
                </a:lnTo>
                <a:cubicBezTo>
                  <a:pt x="1584275" y="3906218"/>
                  <a:pt x="1324502" y="3817308"/>
                  <a:pt x="1082671" y="3677687"/>
                </a:cubicBezTo>
                <a:cubicBezTo>
                  <a:pt x="472964" y="3325672"/>
                  <a:pt x="85388" y="2713718"/>
                  <a:pt x="4365" y="2045631"/>
                </a:cubicBezTo>
                <a:lnTo>
                  <a:pt x="0" y="1994421"/>
                </a:lnTo>
                <a:lnTo>
                  <a:pt x="129994" y="1329178"/>
                </a:lnTo>
                <a:lnTo>
                  <a:pt x="441149" y="798101"/>
                </a:lnTo>
                <a:lnTo>
                  <a:pt x="838294" y="406162"/>
                </a:lnTo>
                <a:lnTo>
                  <a:pt x="1309223" y="205857"/>
                </a:lnTo>
                <a:close/>
                <a:moveTo>
                  <a:pt x="2862274" y="3857172"/>
                </a:moveTo>
                <a:lnTo>
                  <a:pt x="2855143" y="3859511"/>
                </a:lnTo>
                <a:lnTo>
                  <a:pt x="2839737" y="3804187"/>
                </a:lnTo>
                <a:close/>
              </a:path>
            </a:pathLst>
          </a:custGeom>
          <a:solidFill>
            <a:srgbClr val="07F49E">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orme libre : forme 29">
            <a:extLst>
              <a:ext uri="{FF2B5EF4-FFF2-40B4-BE49-F238E27FC236}">
                <a16:creationId xmlns:a16="http://schemas.microsoft.com/office/drawing/2014/main" id="{934F965E-18BE-67D7-3AC8-CCB677FD42AE}"/>
              </a:ext>
            </a:extLst>
          </p:cNvPr>
          <p:cNvSpPr/>
          <p:nvPr/>
        </p:nvSpPr>
        <p:spPr>
          <a:xfrm rot="1430653">
            <a:off x="7826154" y="1111663"/>
            <a:ext cx="2912182" cy="3959794"/>
          </a:xfrm>
          <a:custGeom>
            <a:avLst/>
            <a:gdLst>
              <a:gd name="connsiteX0" fmla="*/ 2912182 w 2912182"/>
              <a:gd name="connsiteY0" fmla="*/ 1370626 h 3959794"/>
              <a:gd name="connsiteX1" fmla="*/ 2329199 w 2912182"/>
              <a:gd name="connsiteY1" fmla="*/ 0 h 3959794"/>
              <a:gd name="connsiteX2" fmla="*/ 2344569 w 2912182"/>
              <a:gd name="connsiteY2" fmla="*/ 288 h 3959794"/>
              <a:gd name="connsiteX3" fmla="*/ 2828030 w 2912182"/>
              <a:gd name="connsiteY3" fmla="*/ 3776662 h 3959794"/>
              <a:gd name="connsiteX4" fmla="*/ 2272085 w 2912182"/>
              <a:gd name="connsiteY4" fmla="*/ 3931479 h 3959794"/>
              <a:gd name="connsiteX5" fmla="*/ 2272496 w 2912182"/>
              <a:gd name="connsiteY5" fmla="*/ 3932956 h 3959794"/>
              <a:gd name="connsiteX6" fmla="*/ 1999633 w 2912182"/>
              <a:gd name="connsiteY6" fmla="*/ 3958045 h 3959794"/>
              <a:gd name="connsiteX7" fmla="*/ 1999794 w 2912182"/>
              <a:gd name="connsiteY7" fmla="*/ 3959794 h 3959794"/>
              <a:gd name="connsiteX8" fmla="*/ 1848343 w 2912182"/>
              <a:gd name="connsiteY8" fmla="*/ 3946215 h 3959794"/>
              <a:gd name="connsiteX9" fmla="*/ 1082671 w 2912182"/>
              <a:gd name="connsiteY9" fmla="*/ 3677687 h 3959794"/>
              <a:gd name="connsiteX10" fmla="*/ 4365 w 2912182"/>
              <a:gd name="connsiteY10" fmla="*/ 2045631 h 3959794"/>
              <a:gd name="connsiteX11" fmla="*/ 0 w 2912182"/>
              <a:gd name="connsiteY11" fmla="*/ 1994421 h 3959794"/>
              <a:gd name="connsiteX12" fmla="*/ 129994 w 2912182"/>
              <a:gd name="connsiteY12" fmla="*/ 1329178 h 3959794"/>
              <a:gd name="connsiteX13" fmla="*/ 441149 w 2912182"/>
              <a:gd name="connsiteY13" fmla="*/ 798101 h 3959794"/>
              <a:gd name="connsiteX14" fmla="*/ 838294 w 2912182"/>
              <a:gd name="connsiteY14" fmla="*/ 406162 h 3959794"/>
              <a:gd name="connsiteX15" fmla="*/ 1309223 w 2912182"/>
              <a:gd name="connsiteY15" fmla="*/ 205857 h 3959794"/>
              <a:gd name="connsiteX16" fmla="*/ 2862274 w 2912182"/>
              <a:gd name="connsiteY16" fmla="*/ 3857172 h 3959794"/>
              <a:gd name="connsiteX17" fmla="*/ 2855143 w 2912182"/>
              <a:gd name="connsiteY17" fmla="*/ 3859511 h 3959794"/>
              <a:gd name="connsiteX18" fmla="*/ 2839737 w 2912182"/>
              <a:gd name="connsiteY18" fmla="*/ 3804187 h 395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2182" h="3959794">
                <a:moveTo>
                  <a:pt x="2912182" y="1370626"/>
                </a:moveTo>
                <a:lnTo>
                  <a:pt x="2329199" y="0"/>
                </a:lnTo>
                <a:lnTo>
                  <a:pt x="2344569" y="288"/>
                </a:lnTo>
                <a:close/>
                <a:moveTo>
                  <a:pt x="2828030" y="3776662"/>
                </a:moveTo>
                <a:lnTo>
                  <a:pt x="2272085" y="3931479"/>
                </a:lnTo>
                <a:lnTo>
                  <a:pt x="2272496" y="3932956"/>
                </a:lnTo>
                <a:lnTo>
                  <a:pt x="1999633" y="3958045"/>
                </a:lnTo>
                <a:lnTo>
                  <a:pt x="1999794" y="3959794"/>
                </a:lnTo>
                <a:lnTo>
                  <a:pt x="1848343" y="3946215"/>
                </a:lnTo>
                <a:cubicBezTo>
                  <a:pt x="1584275" y="3906218"/>
                  <a:pt x="1324502" y="3817308"/>
                  <a:pt x="1082671" y="3677687"/>
                </a:cubicBezTo>
                <a:cubicBezTo>
                  <a:pt x="472964" y="3325672"/>
                  <a:pt x="85388" y="2713718"/>
                  <a:pt x="4365" y="2045631"/>
                </a:cubicBezTo>
                <a:lnTo>
                  <a:pt x="0" y="1994421"/>
                </a:lnTo>
                <a:lnTo>
                  <a:pt x="129994" y="1329178"/>
                </a:lnTo>
                <a:lnTo>
                  <a:pt x="441149" y="798101"/>
                </a:lnTo>
                <a:lnTo>
                  <a:pt x="838294" y="406162"/>
                </a:lnTo>
                <a:lnTo>
                  <a:pt x="1309223" y="205857"/>
                </a:lnTo>
                <a:close/>
                <a:moveTo>
                  <a:pt x="2862274" y="3857172"/>
                </a:moveTo>
                <a:lnTo>
                  <a:pt x="2855143" y="3859511"/>
                </a:lnTo>
                <a:lnTo>
                  <a:pt x="2839737" y="3804187"/>
                </a:lnTo>
                <a:close/>
              </a:path>
            </a:pathLst>
          </a:cu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Ellipse 30">
            <a:extLst>
              <a:ext uri="{FF2B5EF4-FFF2-40B4-BE49-F238E27FC236}">
                <a16:creationId xmlns:a16="http://schemas.microsoft.com/office/drawing/2014/main" id="{76948094-81C0-D710-6938-E3F29AE13AD3}"/>
              </a:ext>
            </a:extLst>
          </p:cNvPr>
          <p:cNvSpPr/>
          <p:nvPr/>
        </p:nvSpPr>
        <p:spPr>
          <a:xfrm>
            <a:off x="1100137" y="2100960"/>
            <a:ext cx="2590800" cy="2590800"/>
          </a:xfrm>
          <a:prstGeom prst="ellipse">
            <a:avLst/>
          </a:prstGeom>
          <a:solidFill>
            <a:srgbClr val="FFFF00">
              <a:alpha val="2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èche : droite 31">
            <a:extLst>
              <a:ext uri="{FF2B5EF4-FFF2-40B4-BE49-F238E27FC236}">
                <a16:creationId xmlns:a16="http://schemas.microsoft.com/office/drawing/2014/main" id="{B744BB64-6195-2B38-C0D4-AE1F22E01BF0}"/>
              </a:ext>
            </a:extLst>
          </p:cNvPr>
          <p:cNvSpPr/>
          <p:nvPr/>
        </p:nvSpPr>
        <p:spPr>
          <a:xfrm rot="6379689">
            <a:off x="3861156" y="2314572"/>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èche : droite 32">
            <a:extLst>
              <a:ext uri="{FF2B5EF4-FFF2-40B4-BE49-F238E27FC236}">
                <a16:creationId xmlns:a16="http://schemas.microsoft.com/office/drawing/2014/main" id="{3EC1B686-4176-A771-784E-71706BD8AF2B}"/>
              </a:ext>
            </a:extLst>
          </p:cNvPr>
          <p:cNvSpPr/>
          <p:nvPr/>
        </p:nvSpPr>
        <p:spPr>
          <a:xfrm rot="3149589">
            <a:off x="3101329" y="2683403"/>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èche : droite 33">
            <a:extLst>
              <a:ext uri="{FF2B5EF4-FFF2-40B4-BE49-F238E27FC236}">
                <a16:creationId xmlns:a16="http://schemas.microsoft.com/office/drawing/2014/main" id="{B33FBC86-1615-8BCA-1A35-8809CD3CBF9F}"/>
              </a:ext>
            </a:extLst>
          </p:cNvPr>
          <p:cNvSpPr/>
          <p:nvPr/>
        </p:nvSpPr>
        <p:spPr>
          <a:xfrm rot="8436159">
            <a:off x="4268268" y="3082991"/>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èche : droite 34">
            <a:extLst>
              <a:ext uri="{FF2B5EF4-FFF2-40B4-BE49-F238E27FC236}">
                <a16:creationId xmlns:a16="http://schemas.microsoft.com/office/drawing/2014/main" id="{8864A87B-6772-FE4B-C1F6-EC85A0A9EE89}"/>
              </a:ext>
            </a:extLst>
          </p:cNvPr>
          <p:cNvSpPr/>
          <p:nvPr/>
        </p:nvSpPr>
        <p:spPr>
          <a:xfrm rot="17838419">
            <a:off x="3382822" y="3486146"/>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èche : droite 35">
            <a:extLst>
              <a:ext uri="{FF2B5EF4-FFF2-40B4-BE49-F238E27FC236}">
                <a16:creationId xmlns:a16="http://schemas.microsoft.com/office/drawing/2014/main" id="{5F4A980B-D3DF-94BA-0BC2-43A24D5AAC35}"/>
              </a:ext>
            </a:extLst>
          </p:cNvPr>
          <p:cNvSpPr/>
          <p:nvPr/>
        </p:nvSpPr>
        <p:spPr>
          <a:xfrm rot="3816842">
            <a:off x="11406760" y="2800804"/>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 droite 36">
            <a:extLst>
              <a:ext uri="{FF2B5EF4-FFF2-40B4-BE49-F238E27FC236}">
                <a16:creationId xmlns:a16="http://schemas.microsoft.com/office/drawing/2014/main" id="{0CFD19F3-B473-FFD8-6A55-7F2E6E2CEBD2}"/>
              </a:ext>
            </a:extLst>
          </p:cNvPr>
          <p:cNvSpPr/>
          <p:nvPr/>
        </p:nvSpPr>
        <p:spPr>
          <a:xfrm rot="3149589">
            <a:off x="8829292" y="1694675"/>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èche : droite 37">
            <a:extLst>
              <a:ext uri="{FF2B5EF4-FFF2-40B4-BE49-F238E27FC236}">
                <a16:creationId xmlns:a16="http://schemas.microsoft.com/office/drawing/2014/main" id="{0D285115-6CE1-AAD2-0E2A-09130A6B63AE}"/>
              </a:ext>
            </a:extLst>
          </p:cNvPr>
          <p:cNvSpPr/>
          <p:nvPr/>
        </p:nvSpPr>
        <p:spPr>
          <a:xfrm rot="7676426">
            <a:off x="11191248" y="1568948"/>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èche : droite 38">
            <a:extLst>
              <a:ext uri="{FF2B5EF4-FFF2-40B4-BE49-F238E27FC236}">
                <a16:creationId xmlns:a16="http://schemas.microsoft.com/office/drawing/2014/main" id="{21FD68DE-248A-CDD7-BA79-C123D1CB2EF2}"/>
              </a:ext>
            </a:extLst>
          </p:cNvPr>
          <p:cNvSpPr/>
          <p:nvPr/>
        </p:nvSpPr>
        <p:spPr>
          <a:xfrm rot="2136824">
            <a:off x="9068642" y="4524375"/>
            <a:ext cx="200025" cy="1524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67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1000" fill="hold"/>
                                        <p:tgtEl>
                                          <p:spTgt spid="39"/>
                                        </p:tgtEl>
                                        <p:attrNameLst>
                                          <p:attrName>ppt_w</p:attrName>
                                        </p:attrNameLst>
                                      </p:cBhvr>
                                      <p:tavLst>
                                        <p:tav tm="0">
                                          <p:val>
                                            <p:fltVal val="0"/>
                                          </p:val>
                                        </p:tav>
                                        <p:tav tm="100000">
                                          <p:val>
                                            <p:strVal val="#ppt_w"/>
                                          </p:val>
                                        </p:tav>
                                      </p:tavLst>
                                    </p:anim>
                                    <p:anim calcmode="lin" valueType="num">
                                      <p:cBhvr>
                                        <p:cTn id="30" dur="1000" fill="hold"/>
                                        <p:tgtEl>
                                          <p:spTgt spid="39"/>
                                        </p:tgtEl>
                                        <p:attrNameLst>
                                          <p:attrName>ppt_h</p:attrName>
                                        </p:attrNameLst>
                                      </p:cBhvr>
                                      <p:tavLst>
                                        <p:tav tm="0">
                                          <p:val>
                                            <p:fltVal val="0"/>
                                          </p:val>
                                        </p:tav>
                                        <p:tav tm="100000">
                                          <p:val>
                                            <p:strVal val="#ppt_h"/>
                                          </p:val>
                                        </p:tav>
                                      </p:tavLst>
                                    </p:anim>
                                    <p:anim calcmode="lin" valueType="num">
                                      <p:cBhvr>
                                        <p:cTn id="31" dur="1000" fill="hold"/>
                                        <p:tgtEl>
                                          <p:spTgt spid="39"/>
                                        </p:tgtEl>
                                        <p:attrNameLst>
                                          <p:attrName>style.rotation</p:attrName>
                                        </p:attrNameLst>
                                      </p:cBhvr>
                                      <p:tavLst>
                                        <p:tav tm="0">
                                          <p:val>
                                            <p:fltVal val="90"/>
                                          </p:val>
                                        </p:tav>
                                        <p:tav tm="100000">
                                          <p:val>
                                            <p:fltVal val="0"/>
                                          </p:val>
                                        </p:tav>
                                      </p:tavLst>
                                    </p:anim>
                                    <p:animEffect transition="in" filter="fade">
                                      <p:cBhvr>
                                        <p:cTn id="32" dur="1000"/>
                                        <p:tgtEl>
                                          <p:spTgt spid="39"/>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1000" fill="hold"/>
                                        <p:tgtEl>
                                          <p:spTgt spid="36"/>
                                        </p:tgtEl>
                                        <p:attrNameLst>
                                          <p:attrName>ppt_w</p:attrName>
                                        </p:attrNameLst>
                                      </p:cBhvr>
                                      <p:tavLst>
                                        <p:tav tm="0">
                                          <p:val>
                                            <p:fltVal val="0"/>
                                          </p:val>
                                        </p:tav>
                                        <p:tav tm="100000">
                                          <p:val>
                                            <p:strVal val="#ppt_w"/>
                                          </p:val>
                                        </p:tav>
                                      </p:tavLst>
                                    </p:anim>
                                    <p:anim calcmode="lin" valueType="num">
                                      <p:cBhvr>
                                        <p:cTn id="36" dur="1000" fill="hold"/>
                                        <p:tgtEl>
                                          <p:spTgt spid="36"/>
                                        </p:tgtEl>
                                        <p:attrNameLst>
                                          <p:attrName>ppt_h</p:attrName>
                                        </p:attrNameLst>
                                      </p:cBhvr>
                                      <p:tavLst>
                                        <p:tav tm="0">
                                          <p:val>
                                            <p:fltVal val="0"/>
                                          </p:val>
                                        </p:tav>
                                        <p:tav tm="100000">
                                          <p:val>
                                            <p:strVal val="#ppt_h"/>
                                          </p:val>
                                        </p:tav>
                                      </p:tavLst>
                                    </p:anim>
                                    <p:anim calcmode="lin" valueType="num">
                                      <p:cBhvr>
                                        <p:cTn id="37" dur="1000" fill="hold"/>
                                        <p:tgtEl>
                                          <p:spTgt spid="36"/>
                                        </p:tgtEl>
                                        <p:attrNameLst>
                                          <p:attrName>style.rotation</p:attrName>
                                        </p:attrNameLst>
                                      </p:cBhvr>
                                      <p:tavLst>
                                        <p:tav tm="0">
                                          <p:val>
                                            <p:fltVal val="90"/>
                                          </p:val>
                                        </p:tav>
                                        <p:tav tm="100000">
                                          <p:val>
                                            <p:fltVal val="0"/>
                                          </p:val>
                                        </p:tav>
                                      </p:tavLst>
                                    </p:anim>
                                    <p:animEffect transition="in" filter="fade">
                                      <p:cBhvr>
                                        <p:cTn id="38" dur="1000"/>
                                        <p:tgtEl>
                                          <p:spTgt spid="36"/>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1000" fill="hold"/>
                                        <p:tgtEl>
                                          <p:spTgt spid="38"/>
                                        </p:tgtEl>
                                        <p:attrNameLst>
                                          <p:attrName>ppt_w</p:attrName>
                                        </p:attrNameLst>
                                      </p:cBhvr>
                                      <p:tavLst>
                                        <p:tav tm="0">
                                          <p:val>
                                            <p:fltVal val="0"/>
                                          </p:val>
                                        </p:tav>
                                        <p:tav tm="100000">
                                          <p:val>
                                            <p:strVal val="#ppt_w"/>
                                          </p:val>
                                        </p:tav>
                                      </p:tavLst>
                                    </p:anim>
                                    <p:anim calcmode="lin" valueType="num">
                                      <p:cBhvr>
                                        <p:cTn id="42" dur="1000" fill="hold"/>
                                        <p:tgtEl>
                                          <p:spTgt spid="38"/>
                                        </p:tgtEl>
                                        <p:attrNameLst>
                                          <p:attrName>ppt_h</p:attrName>
                                        </p:attrNameLst>
                                      </p:cBhvr>
                                      <p:tavLst>
                                        <p:tav tm="0">
                                          <p:val>
                                            <p:fltVal val="0"/>
                                          </p:val>
                                        </p:tav>
                                        <p:tav tm="100000">
                                          <p:val>
                                            <p:strVal val="#ppt_h"/>
                                          </p:val>
                                        </p:tav>
                                      </p:tavLst>
                                    </p:anim>
                                    <p:anim calcmode="lin" valueType="num">
                                      <p:cBhvr>
                                        <p:cTn id="43" dur="1000" fill="hold"/>
                                        <p:tgtEl>
                                          <p:spTgt spid="38"/>
                                        </p:tgtEl>
                                        <p:attrNameLst>
                                          <p:attrName>style.rotation</p:attrName>
                                        </p:attrNameLst>
                                      </p:cBhvr>
                                      <p:tavLst>
                                        <p:tav tm="0">
                                          <p:val>
                                            <p:fltVal val="90"/>
                                          </p:val>
                                        </p:tav>
                                        <p:tav tm="100000">
                                          <p:val>
                                            <p:fltVal val="0"/>
                                          </p:val>
                                        </p:tav>
                                      </p:tavLst>
                                    </p:anim>
                                    <p:animEffect transition="in" filter="fade">
                                      <p:cBhvr>
                                        <p:cTn id="44" dur="1000"/>
                                        <p:tgtEl>
                                          <p:spTgt spid="38"/>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1000" fill="hold"/>
                                        <p:tgtEl>
                                          <p:spTgt spid="37"/>
                                        </p:tgtEl>
                                        <p:attrNameLst>
                                          <p:attrName>ppt_w</p:attrName>
                                        </p:attrNameLst>
                                      </p:cBhvr>
                                      <p:tavLst>
                                        <p:tav tm="0">
                                          <p:val>
                                            <p:fltVal val="0"/>
                                          </p:val>
                                        </p:tav>
                                        <p:tav tm="100000">
                                          <p:val>
                                            <p:strVal val="#ppt_w"/>
                                          </p:val>
                                        </p:tav>
                                      </p:tavLst>
                                    </p:anim>
                                    <p:anim calcmode="lin" valueType="num">
                                      <p:cBhvr>
                                        <p:cTn id="48" dur="1000" fill="hold"/>
                                        <p:tgtEl>
                                          <p:spTgt spid="37"/>
                                        </p:tgtEl>
                                        <p:attrNameLst>
                                          <p:attrName>ppt_h</p:attrName>
                                        </p:attrNameLst>
                                      </p:cBhvr>
                                      <p:tavLst>
                                        <p:tav tm="0">
                                          <p:val>
                                            <p:fltVal val="0"/>
                                          </p:val>
                                        </p:tav>
                                        <p:tav tm="100000">
                                          <p:val>
                                            <p:strVal val="#ppt_h"/>
                                          </p:val>
                                        </p:tav>
                                      </p:tavLst>
                                    </p:anim>
                                    <p:anim calcmode="lin" valueType="num">
                                      <p:cBhvr>
                                        <p:cTn id="49" dur="1000" fill="hold"/>
                                        <p:tgtEl>
                                          <p:spTgt spid="37"/>
                                        </p:tgtEl>
                                        <p:attrNameLst>
                                          <p:attrName>style.rotation</p:attrName>
                                        </p:attrNameLst>
                                      </p:cBhvr>
                                      <p:tavLst>
                                        <p:tav tm="0">
                                          <p:val>
                                            <p:fltVal val="90"/>
                                          </p:val>
                                        </p:tav>
                                        <p:tav tm="100000">
                                          <p:val>
                                            <p:fltVal val="0"/>
                                          </p:val>
                                        </p:tav>
                                      </p:tavLst>
                                    </p:anim>
                                    <p:animEffect transition="in" filter="fade">
                                      <p:cBhvr>
                                        <p:cTn id="50" dur="1000"/>
                                        <p:tgtEl>
                                          <p:spTgt spid="3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1000" fill="hold"/>
                                        <p:tgtEl>
                                          <p:spTgt spid="35"/>
                                        </p:tgtEl>
                                        <p:attrNameLst>
                                          <p:attrName>ppt_w</p:attrName>
                                        </p:attrNameLst>
                                      </p:cBhvr>
                                      <p:tavLst>
                                        <p:tav tm="0">
                                          <p:val>
                                            <p:fltVal val="0"/>
                                          </p:val>
                                        </p:tav>
                                        <p:tav tm="100000">
                                          <p:val>
                                            <p:strVal val="#ppt_w"/>
                                          </p:val>
                                        </p:tav>
                                      </p:tavLst>
                                    </p:anim>
                                    <p:anim calcmode="lin" valueType="num">
                                      <p:cBhvr>
                                        <p:cTn id="54" dur="1000" fill="hold"/>
                                        <p:tgtEl>
                                          <p:spTgt spid="35"/>
                                        </p:tgtEl>
                                        <p:attrNameLst>
                                          <p:attrName>ppt_h</p:attrName>
                                        </p:attrNameLst>
                                      </p:cBhvr>
                                      <p:tavLst>
                                        <p:tav tm="0">
                                          <p:val>
                                            <p:fltVal val="0"/>
                                          </p:val>
                                        </p:tav>
                                        <p:tav tm="100000">
                                          <p:val>
                                            <p:strVal val="#ppt_h"/>
                                          </p:val>
                                        </p:tav>
                                      </p:tavLst>
                                    </p:anim>
                                    <p:anim calcmode="lin" valueType="num">
                                      <p:cBhvr>
                                        <p:cTn id="55" dur="1000" fill="hold"/>
                                        <p:tgtEl>
                                          <p:spTgt spid="35"/>
                                        </p:tgtEl>
                                        <p:attrNameLst>
                                          <p:attrName>style.rotation</p:attrName>
                                        </p:attrNameLst>
                                      </p:cBhvr>
                                      <p:tavLst>
                                        <p:tav tm="0">
                                          <p:val>
                                            <p:fltVal val="90"/>
                                          </p:val>
                                        </p:tav>
                                        <p:tav tm="100000">
                                          <p:val>
                                            <p:fltVal val="0"/>
                                          </p:val>
                                        </p:tav>
                                      </p:tavLst>
                                    </p:anim>
                                    <p:animEffect transition="in" filter="fade">
                                      <p:cBhvr>
                                        <p:cTn id="56" dur="1000"/>
                                        <p:tgtEl>
                                          <p:spTgt spid="35"/>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1000" fill="hold"/>
                                        <p:tgtEl>
                                          <p:spTgt spid="34"/>
                                        </p:tgtEl>
                                        <p:attrNameLst>
                                          <p:attrName>ppt_w</p:attrName>
                                        </p:attrNameLst>
                                      </p:cBhvr>
                                      <p:tavLst>
                                        <p:tav tm="0">
                                          <p:val>
                                            <p:fltVal val="0"/>
                                          </p:val>
                                        </p:tav>
                                        <p:tav tm="100000">
                                          <p:val>
                                            <p:strVal val="#ppt_w"/>
                                          </p:val>
                                        </p:tav>
                                      </p:tavLst>
                                    </p:anim>
                                    <p:anim calcmode="lin" valueType="num">
                                      <p:cBhvr>
                                        <p:cTn id="60" dur="1000" fill="hold"/>
                                        <p:tgtEl>
                                          <p:spTgt spid="34"/>
                                        </p:tgtEl>
                                        <p:attrNameLst>
                                          <p:attrName>ppt_h</p:attrName>
                                        </p:attrNameLst>
                                      </p:cBhvr>
                                      <p:tavLst>
                                        <p:tav tm="0">
                                          <p:val>
                                            <p:fltVal val="0"/>
                                          </p:val>
                                        </p:tav>
                                        <p:tav tm="100000">
                                          <p:val>
                                            <p:strVal val="#ppt_h"/>
                                          </p:val>
                                        </p:tav>
                                      </p:tavLst>
                                    </p:anim>
                                    <p:anim calcmode="lin" valueType="num">
                                      <p:cBhvr>
                                        <p:cTn id="61" dur="1000" fill="hold"/>
                                        <p:tgtEl>
                                          <p:spTgt spid="34"/>
                                        </p:tgtEl>
                                        <p:attrNameLst>
                                          <p:attrName>style.rotation</p:attrName>
                                        </p:attrNameLst>
                                      </p:cBhvr>
                                      <p:tavLst>
                                        <p:tav tm="0">
                                          <p:val>
                                            <p:fltVal val="90"/>
                                          </p:val>
                                        </p:tav>
                                        <p:tav tm="100000">
                                          <p:val>
                                            <p:fltVal val="0"/>
                                          </p:val>
                                        </p:tav>
                                      </p:tavLst>
                                    </p:anim>
                                    <p:animEffect transition="in" filter="fade">
                                      <p:cBhvr>
                                        <p:cTn id="62" dur="1000"/>
                                        <p:tgtEl>
                                          <p:spTgt spid="34"/>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p:cTn id="65" dur="1000" fill="hold"/>
                                        <p:tgtEl>
                                          <p:spTgt spid="32"/>
                                        </p:tgtEl>
                                        <p:attrNameLst>
                                          <p:attrName>ppt_w</p:attrName>
                                        </p:attrNameLst>
                                      </p:cBhvr>
                                      <p:tavLst>
                                        <p:tav tm="0">
                                          <p:val>
                                            <p:fltVal val="0"/>
                                          </p:val>
                                        </p:tav>
                                        <p:tav tm="100000">
                                          <p:val>
                                            <p:strVal val="#ppt_w"/>
                                          </p:val>
                                        </p:tav>
                                      </p:tavLst>
                                    </p:anim>
                                    <p:anim calcmode="lin" valueType="num">
                                      <p:cBhvr>
                                        <p:cTn id="66" dur="1000" fill="hold"/>
                                        <p:tgtEl>
                                          <p:spTgt spid="32"/>
                                        </p:tgtEl>
                                        <p:attrNameLst>
                                          <p:attrName>ppt_h</p:attrName>
                                        </p:attrNameLst>
                                      </p:cBhvr>
                                      <p:tavLst>
                                        <p:tav tm="0">
                                          <p:val>
                                            <p:fltVal val="0"/>
                                          </p:val>
                                        </p:tav>
                                        <p:tav tm="100000">
                                          <p:val>
                                            <p:strVal val="#ppt_h"/>
                                          </p:val>
                                        </p:tav>
                                      </p:tavLst>
                                    </p:anim>
                                    <p:anim calcmode="lin" valueType="num">
                                      <p:cBhvr>
                                        <p:cTn id="67" dur="1000" fill="hold"/>
                                        <p:tgtEl>
                                          <p:spTgt spid="32"/>
                                        </p:tgtEl>
                                        <p:attrNameLst>
                                          <p:attrName>style.rotation</p:attrName>
                                        </p:attrNameLst>
                                      </p:cBhvr>
                                      <p:tavLst>
                                        <p:tav tm="0">
                                          <p:val>
                                            <p:fltVal val="90"/>
                                          </p:val>
                                        </p:tav>
                                        <p:tav tm="100000">
                                          <p:val>
                                            <p:fltVal val="0"/>
                                          </p:val>
                                        </p:tav>
                                      </p:tavLst>
                                    </p:anim>
                                    <p:animEffect transition="in" filter="fade">
                                      <p:cBhvr>
                                        <p:cTn id="68" dur="1000"/>
                                        <p:tgtEl>
                                          <p:spTgt spid="32"/>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1000" fill="hold"/>
                                        <p:tgtEl>
                                          <p:spTgt spid="33"/>
                                        </p:tgtEl>
                                        <p:attrNameLst>
                                          <p:attrName>ppt_w</p:attrName>
                                        </p:attrNameLst>
                                      </p:cBhvr>
                                      <p:tavLst>
                                        <p:tav tm="0">
                                          <p:val>
                                            <p:fltVal val="0"/>
                                          </p:val>
                                        </p:tav>
                                        <p:tav tm="100000">
                                          <p:val>
                                            <p:strVal val="#ppt_w"/>
                                          </p:val>
                                        </p:tav>
                                      </p:tavLst>
                                    </p:anim>
                                    <p:anim calcmode="lin" valueType="num">
                                      <p:cBhvr>
                                        <p:cTn id="72" dur="1000" fill="hold"/>
                                        <p:tgtEl>
                                          <p:spTgt spid="33"/>
                                        </p:tgtEl>
                                        <p:attrNameLst>
                                          <p:attrName>ppt_h</p:attrName>
                                        </p:attrNameLst>
                                      </p:cBhvr>
                                      <p:tavLst>
                                        <p:tav tm="0">
                                          <p:val>
                                            <p:fltVal val="0"/>
                                          </p:val>
                                        </p:tav>
                                        <p:tav tm="100000">
                                          <p:val>
                                            <p:strVal val="#ppt_h"/>
                                          </p:val>
                                        </p:tav>
                                      </p:tavLst>
                                    </p:anim>
                                    <p:anim calcmode="lin" valueType="num">
                                      <p:cBhvr>
                                        <p:cTn id="73" dur="1000" fill="hold"/>
                                        <p:tgtEl>
                                          <p:spTgt spid="33"/>
                                        </p:tgtEl>
                                        <p:attrNameLst>
                                          <p:attrName>style.rotation</p:attrName>
                                        </p:attrNameLst>
                                      </p:cBhvr>
                                      <p:tavLst>
                                        <p:tav tm="0">
                                          <p:val>
                                            <p:fltVal val="90"/>
                                          </p:val>
                                        </p:tav>
                                        <p:tav tm="100000">
                                          <p:val>
                                            <p:fltVal val="0"/>
                                          </p:val>
                                        </p:tav>
                                      </p:tavLst>
                                    </p:anim>
                                    <p:animEffect transition="in" filter="fade">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rgbClr val="FFC07C"/>
            </a:gs>
            <a:gs pos="45000">
              <a:srgbClr val="D46C76"/>
            </a:gs>
            <a:gs pos="80000">
              <a:srgbClr val="3E196E"/>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7" name="Rectangle : coins arrondis 6">
            <a:extLst>
              <a:ext uri="{FF2B5EF4-FFF2-40B4-BE49-F238E27FC236}">
                <a16:creationId xmlns:a16="http://schemas.microsoft.com/office/drawing/2014/main" id="{74C045F2-1FD1-1BC9-926F-E5749B8D58A9}"/>
              </a:ext>
            </a:extLst>
          </p:cNvPr>
          <p:cNvSpPr/>
          <p:nvPr/>
        </p:nvSpPr>
        <p:spPr>
          <a:xfrm>
            <a:off x="4045821" y="235588"/>
            <a:ext cx="4366659" cy="63724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CREATION ALGORITHME</a:t>
            </a:r>
            <a:endParaRPr lang="en-US" sz="3200" dirty="0">
              <a:latin typeface="+mj-lt"/>
            </a:endParaRPr>
          </a:p>
        </p:txBody>
      </p:sp>
      <p:sp useBgFill="1">
        <p:nvSpPr>
          <p:cNvPr id="8" name="Rectangle : coins arrondis 7">
            <a:extLst>
              <a:ext uri="{FF2B5EF4-FFF2-40B4-BE49-F238E27FC236}">
                <a16:creationId xmlns:a16="http://schemas.microsoft.com/office/drawing/2014/main" id="{C0570987-694A-36B6-876F-03014701825A}"/>
              </a:ext>
            </a:extLst>
          </p:cNvPr>
          <p:cNvSpPr/>
          <p:nvPr/>
        </p:nvSpPr>
        <p:spPr>
          <a:xfrm>
            <a:off x="2684597" y="2003358"/>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KMEANS</a:t>
            </a:r>
            <a:endParaRPr lang="en-US" b="1" dirty="0">
              <a:latin typeface="+mj-lt"/>
            </a:endParaRPr>
          </a:p>
        </p:txBody>
      </p:sp>
      <p:sp useBgFill="1">
        <p:nvSpPr>
          <p:cNvPr id="9" name="Rectangle : coins arrondis 8">
            <a:extLst>
              <a:ext uri="{FF2B5EF4-FFF2-40B4-BE49-F238E27FC236}">
                <a16:creationId xmlns:a16="http://schemas.microsoft.com/office/drawing/2014/main" id="{6E2B8AD6-DEA8-C065-CEF1-DFBCC812FFD8}"/>
              </a:ext>
            </a:extLst>
          </p:cNvPr>
          <p:cNvSpPr/>
          <p:nvPr/>
        </p:nvSpPr>
        <p:spPr>
          <a:xfrm>
            <a:off x="8057797" y="2081004"/>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REGRESSION LOGISTIQUE</a:t>
            </a:r>
            <a:endParaRPr lang="en-US" b="1" dirty="0">
              <a:latin typeface="+mj-lt"/>
            </a:endParaRPr>
          </a:p>
        </p:txBody>
      </p:sp>
      <p:sp useBgFill="1">
        <p:nvSpPr>
          <p:cNvPr id="10" name="Rectangle : coins arrondis 9">
            <a:extLst>
              <a:ext uri="{FF2B5EF4-FFF2-40B4-BE49-F238E27FC236}">
                <a16:creationId xmlns:a16="http://schemas.microsoft.com/office/drawing/2014/main" id="{C620F5C5-F4B1-E3AF-4C54-F2FB3E7AEB6D}"/>
              </a:ext>
            </a:extLst>
          </p:cNvPr>
          <p:cNvSpPr/>
          <p:nvPr/>
        </p:nvSpPr>
        <p:spPr>
          <a:xfrm>
            <a:off x="2628245" y="3673800"/>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EVALUATION DES MODELES</a:t>
            </a:r>
            <a:endParaRPr lang="en-US" b="1" dirty="0">
              <a:latin typeface="+mj-lt"/>
            </a:endParaRPr>
          </a:p>
        </p:txBody>
      </p:sp>
      <p:sp useBgFill="1">
        <p:nvSpPr>
          <p:cNvPr id="11" name="Rectangle : coins arrondis 10">
            <a:extLst>
              <a:ext uri="{FF2B5EF4-FFF2-40B4-BE49-F238E27FC236}">
                <a16:creationId xmlns:a16="http://schemas.microsoft.com/office/drawing/2014/main" id="{051B3CE2-12C7-970B-079B-3886F61B0247}"/>
              </a:ext>
            </a:extLst>
          </p:cNvPr>
          <p:cNvSpPr/>
          <p:nvPr/>
        </p:nvSpPr>
        <p:spPr>
          <a:xfrm>
            <a:off x="8099751" y="3711248"/>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COMPARAISON DES MODELES</a:t>
            </a:r>
            <a:endParaRPr lang="en-US" b="1" dirty="0">
              <a:latin typeface="+mj-lt"/>
            </a:endParaRPr>
          </a:p>
        </p:txBody>
      </p:sp>
      <p:sp useBgFill="1">
        <p:nvSpPr>
          <p:cNvPr id="12" name="Ellipse 11">
            <a:extLst>
              <a:ext uri="{FF2B5EF4-FFF2-40B4-BE49-F238E27FC236}">
                <a16:creationId xmlns:a16="http://schemas.microsoft.com/office/drawing/2014/main" id="{B0D743E5-0E87-0227-A8FE-3C24C7FC2298}"/>
              </a:ext>
            </a:extLst>
          </p:cNvPr>
          <p:cNvSpPr/>
          <p:nvPr/>
        </p:nvSpPr>
        <p:spPr>
          <a:xfrm>
            <a:off x="3490252" y="1427783"/>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13" name="Ellipse 12">
            <a:extLst>
              <a:ext uri="{FF2B5EF4-FFF2-40B4-BE49-F238E27FC236}">
                <a16:creationId xmlns:a16="http://schemas.microsoft.com/office/drawing/2014/main" id="{D6242F13-BA6B-DD0B-711B-FA6EA1D4D892}"/>
              </a:ext>
            </a:extLst>
          </p:cNvPr>
          <p:cNvSpPr/>
          <p:nvPr/>
        </p:nvSpPr>
        <p:spPr>
          <a:xfrm>
            <a:off x="8608524" y="139389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14" name="Ellipse 13">
            <a:extLst>
              <a:ext uri="{FF2B5EF4-FFF2-40B4-BE49-F238E27FC236}">
                <a16:creationId xmlns:a16="http://schemas.microsoft.com/office/drawing/2014/main" id="{E9D58D04-11CC-BDBD-2B25-F693C0D6E696}"/>
              </a:ext>
            </a:extLst>
          </p:cNvPr>
          <p:cNvSpPr/>
          <p:nvPr/>
        </p:nvSpPr>
        <p:spPr>
          <a:xfrm>
            <a:off x="3463670" y="3143237"/>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5" name="Ellipse 14">
            <a:extLst>
              <a:ext uri="{FF2B5EF4-FFF2-40B4-BE49-F238E27FC236}">
                <a16:creationId xmlns:a16="http://schemas.microsoft.com/office/drawing/2014/main" id="{543F98D9-2A5D-3C30-ADBC-C60246F88CB0}"/>
              </a:ext>
            </a:extLst>
          </p:cNvPr>
          <p:cNvSpPr/>
          <p:nvPr/>
        </p:nvSpPr>
        <p:spPr>
          <a:xfrm>
            <a:off x="8673982" y="316906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pic>
        <p:nvPicPr>
          <p:cNvPr id="17" name="!!one">
            <a:extLst>
              <a:ext uri="{FF2B5EF4-FFF2-40B4-BE49-F238E27FC236}">
                <a16:creationId xmlns:a16="http://schemas.microsoft.com/office/drawing/2014/main" id="{C329AA15-72EB-CBD5-79A3-2ADDC5D22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0856" y="858955"/>
            <a:ext cx="3467528" cy="6642388"/>
          </a:xfrm>
          <a:prstGeom prst="rect">
            <a:avLst/>
          </a:prstGeom>
          <a:effectLst>
            <a:outerShdw blurRad="50800" dist="38100" dir="2700000" algn="tl" rotWithShape="0">
              <a:prstClr val="black">
                <a:alpha val="40000"/>
              </a:prstClr>
            </a:outerShdw>
          </a:effectLst>
        </p:spPr>
      </p:pic>
      <p:cxnSp>
        <p:nvCxnSpPr>
          <p:cNvPr id="47" name="Connecteur droit 46">
            <a:extLst>
              <a:ext uri="{FF2B5EF4-FFF2-40B4-BE49-F238E27FC236}">
                <a16:creationId xmlns:a16="http://schemas.microsoft.com/office/drawing/2014/main" id="{16DD578D-AA47-AB6E-5CA7-98ABCD274E04}"/>
              </a:ext>
            </a:extLst>
          </p:cNvPr>
          <p:cNvCxnSpPr>
            <a:cxnSpLocks/>
          </p:cNvCxnSpPr>
          <p:nvPr/>
        </p:nvCxnSpPr>
        <p:spPr>
          <a:xfrm flipV="1">
            <a:off x="7028957" y="2038964"/>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0CEB810F-4F07-28ED-246E-93074580EF7D}"/>
              </a:ext>
            </a:extLst>
          </p:cNvPr>
          <p:cNvCxnSpPr>
            <a:cxnSpLocks/>
          </p:cNvCxnSpPr>
          <p:nvPr/>
        </p:nvCxnSpPr>
        <p:spPr>
          <a:xfrm>
            <a:off x="7039987" y="2064294"/>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1F7DB813-909D-E683-F616-568FEBB7B26D}"/>
              </a:ext>
            </a:extLst>
          </p:cNvPr>
          <p:cNvCxnSpPr>
            <a:cxnSpLocks/>
          </p:cNvCxnSpPr>
          <p:nvPr/>
        </p:nvCxnSpPr>
        <p:spPr>
          <a:xfrm>
            <a:off x="5706633" y="1977224"/>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F976351-EE78-BFCD-614D-A765EE93BC33}"/>
              </a:ext>
            </a:extLst>
          </p:cNvPr>
          <p:cNvCxnSpPr>
            <a:cxnSpLocks/>
          </p:cNvCxnSpPr>
          <p:nvPr/>
        </p:nvCxnSpPr>
        <p:spPr>
          <a:xfrm flipV="1">
            <a:off x="4065997" y="197955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8F8FDAD-67D1-8268-F4BF-26452935F5A2}"/>
              </a:ext>
            </a:extLst>
          </p:cNvPr>
          <p:cNvCxnSpPr>
            <a:cxnSpLocks/>
          </p:cNvCxnSpPr>
          <p:nvPr/>
        </p:nvCxnSpPr>
        <p:spPr>
          <a:xfrm flipV="1">
            <a:off x="7228770" y="550070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80558F6C-AC08-9717-B090-9DB705692777}"/>
              </a:ext>
            </a:extLst>
          </p:cNvPr>
          <p:cNvCxnSpPr>
            <a:cxnSpLocks/>
          </p:cNvCxnSpPr>
          <p:nvPr/>
        </p:nvCxnSpPr>
        <p:spPr>
          <a:xfrm>
            <a:off x="8848812" y="461511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BE076EFE-F64F-7998-7AD2-701A9167A362}"/>
              </a:ext>
            </a:extLst>
          </p:cNvPr>
          <p:cNvCxnSpPr>
            <a:cxnSpLocks/>
          </p:cNvCxnSpPr>
          <p:nvPr/>
        </p:nvCxnSpPr>
        <p:spPr>
          <a:xfrm>
            <a:off x="3560715" y="5500703"/>
            <a:ext cx="21459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93654826-53BF-0F65-3462-4DA13377FD7D}"/>
              </a:ext>
            </a:extLst>
          </p:cNvPr>
          <p:cNvCxnSpPr>
            <a:cxnSpLocks/>
          </p:cNvCxnSpPr>
          <p:nvPr/>
        </p:nvCxnSpPr>
        <p:spPr>
          <a:xfrm>
            <a:off x="3560715" y="461511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527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B6C736F-FBC2-5DB5-3265-01EC1A8F3EA9}"/>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1 -  k-</a:t>
            </a:r>
            <a:r>
              <a:rPr lang="fr-FR" dirty="0" err="1">
                <a:latin typeface="+mj-lt"/>
              </a:rPr>
              <a:t>Means</a:t>
            </a:r>
            <a:endParaRPr lang="fr-FR" i="0" dirty="0">
              <a:solidFill>
                <a:srgbClr val="000000"/>
              </a:solidFill>
              <a:effectLst/>
              <a:latin typeface="+mj-lt"/>
            </a:endParaRPr>
          </a:p>
        </p:txBody>
      </p:sp>
      <p:sp>
        <p:nvSpPr>
          <p:cNvPr id="9" name="ZoneTexte 8">
            <a:extLst>
              <a:ext uri="{FF2B5EF4-FFF2-40B4-BE49-F238E27FC236}">
                <a16:creationId xmlns:a16="http://schemas.microsoft.com/office/drawing/2014/main" id="{40F602A9-0E67-E06A-2DAC-7698D9F32912}"/>
              </a:ext>
            </a:extLst>
          </p:cNvPr>
          <p:cNvSpPr txBox="1"/>
          <p:nvPr/>
        </p:nvSpPr>
        <p:spPr>
          <a:xfrm>
            <a:off x="657376" y="516494"/>
            <a:ext cx="5522259" cy="369332"/>
          </a:xfrm>
          <a:prstGeom prst="rect">
            <a:avLst/>
          </a:prstGeom>
          <a:noFill/>
        </p:spPr>
        <p:txBody>
          <a:bodyPr wrap="square" rtlCol="0">
            <a:spAutoFit/>
          </a:bodyPr>
          <a:lstStyle/>
          <a:p>
            <a:pPr marL="285750" indent="-285750">
              <a:buFont typeface="Wingdings" panose="05000000000000000000" pitchFamily="2" charset="2"/>
              <a:buChar char="§"/>
            </a:pPr>
            <a:r>
              <a:rPr lang="fr-FR" i="0" dirty="0">
                <a:solidFill>
                  <a:srgbClr val="000000"/>
                </a:solidFill>
                <a:effectLst/>
                <a:latin typeface="+mj-lt"/>
              </a:rPr>
              <a:t>Nombre de cluster et projection</a:t>
            </a:r>
          </a:p>
        </p:txBody>
      </p:sp>
      <p:pic>
        <p:nvPicPr>
          <p:cNvPr id="8" name="Image 7">
            <a:extLst>
              <a:ext uri="{FF2B5EF4-FFF2-40B4-BE49-F238E27FC236}">
                <a16:creationId xmlns:a16="http://schemas.microsoft.com/office/drawing/2014/main" id="{57872080-C125-9DD8-FFDF-85421890CA4D}"/>
              </a:ext>
            </a:extLst>
          </p:cNvPr>
          <p:cNvPicPr>
            <a:picLocks noChangeAspect="1"/>
          </p:cNvPicPr>
          <p:nvPr/>
        </p:nvPicPr>
        <p:blipFill>
          <a:blip r:embed="rId2"/>
          <a:stretch>
            <a:fillRect/>
          </a:stretch>
        </p:blipFill>
        <p:spPr>
          <a:xfrm>
            <a:off x="201954" y="1592368"/>
            <a:ext cx="9160034" cy="4877223"/>
          </a:xfrm>
          <a:prstGeom prst="rect">
            <a:avLst/>
          </a:prstGeom>
        </p:spPr>
      </p:pic>
      <p:grpSp>
        <p:nvGrpSpPr>
          <p:cNvPr id="11" name="Groupe 10">
            <a:extLst>
              <a:ext uri="{FF2B5EF4-FFF2-40B4-BE49-F238E27FC236}">
                <a16:creationId xmlns:a16="http://schemas.microsoft.com/office/drawing/2014/main" id="{23A1E145-1B14-66BB-128E-D0562F421A1B}"/>
              </a:ext>
            </a:extLst>
          </p:cNvPr>
          <p:cNvGrpSpPr/>
          <p:nvPr/>
        </p:nvGrpSpPr>
        <p:grpSpPr>
          <a:xfrm>
            <a:off x="9266588" y="123911"/>
            <a:ext cx="2830011" cy="2099092"/>
            <a:chOff x="9266588" y="123911"/>
            <a:chExt cx="2830011" cy="2099092"/>
          </a:xfrm>
        </p:grpSpPr>
        <p:pic>
          <p:nvPicPr>
            <p:cNvPr id="4" name="Image 3">
              <a:extLst>
                <a:ext uri="{FF2B5EF4-FFF2-40B4-BE49-F238E27FC236}">
                  <a16:creationId xmlns:a16="http://schemas.microsoft.com/office/drawing/2014/main" id="{0C9773CE-0986-1622-76C1-2D54CC4FA89B}"/>
                </a:ext>
              </a:extLst>
            </p:cNvPr>
            <p:cNvPicPr>
              <a:picLocks noChangeAspect="1"/>
            </p:cNvPicPr>
            <p:nvPr/>
          </p:nvPicPr>
          <p:blipFill>
            <a:blip r:embed="rId3"/>
            <a:stretch>
              <a:fillRect/>
            </a:stretch>
          </p:blipFill>
          <p:spPr>
            <a:xfrm>
              <a:off x="9266588" y="401612"/>
              <a:ext cx="2830011" cy="1821391"/>
            </a:xfrm>
            <a:prstGeom prst="rect">
              <a:avLst/>
            </a:prstGeom>
          </p:spPr>
        </p:pic>
        <p:sp>
          <p:nvSpPr>
            <p:cNvPr id="10" name="ZoneTexte 9">
              <a:extLst>
                <a:ext uri="{FF2B5EF4-FFF2-40B4-BE49-F238E27FC236}">
                  <a16:creationId xmlns:a16="http://schemas.microsoft.com/office/drawing/2014/main" id="{6C5353BB-A6D1-3994-802C-6EFF1A21F43A}"/>
                </a:ext>
              </a:extLst>
            </p:cNvPr>
            <p:cNvSpPr txBox="1"/>
            <p:nvPr/>
          </p:nvSpPr>
          <p:spPr>
            <a:xfrm>
              <a:off x="9886950" y="123911"/>
              <a:ext cx="2045946" cy="307777"/>
            </a:xfrm>
            <a:prstGeom prst="rect">
              <a:avLst/>
            </a:prstGeom>
            <a:noFill/>
          </p:spPr>
          <p:txBody>
            <a:bodyPr wrap="square" rtlCol="0">
              <a:spAutoFit/>
            </a:bodyPr>
            <a:lstStyle/>
            <a:p>
              <a:r>
                <a:rPr lang="fr-FR" sz="1400" dirty="0">
                  <a:solidFill>
                    <a:schemeClr val="bg1">
                      <a:lumMod val="65000"/>
                    </a:schemeClr>
                  </a:solidFill>
                  <a:latin typeface="+mj-lt"/>
                </a:rPr>
                <a:t>Diagramme Eboulis</a:t>
              </a:r>
              <a:endParaRPr lang="en-US" sz="1400" dirty="0">
                <a:solidFill>
                  <a:schemeClr val="bg1">
                    <a:lumMod val="65000"/>
                  </a:schemeClr>
                </a:solidFill>
                <a:latin typeface="+mj-lt"/>
              </a:endParaRPr>
            </a:p>
          </p:txBody>
        </p:sp>
      </p:grpSp>
      <p:sp>
        <p:nvSpPr>
          <p:cNvPr id="12" name="Ellipse 11">
            <a:extLst>
              <a:ext uri="{FF2B5EF4-FFF2-40B4-BE49-F238E27FC236}">
                <a16:creationId xmlns:a16="http://schemas.microsoft.com/office/drawing/2014/main" id="{A45AEDF3-8022-1655-5B02-999A93C5B08B}"/>
              </a:ext>
            </a:extLst>
          </p:cNvPr>
          <p:cNvSpPr/>
          <p:nvPr/>
        </p:nvSpPr>
        <p:spPr>
          <a:xfrm>
            <a:off x="2321679" y="4105276"/>
            <a:ext cx="348830" cy="318132"/>
          </a:xfrm>
          <a:prstGeom prst="ellipse">
            <a:avLst/>
          </a:prstGeom>
          <a:solidFill>
            <a:srgbClr val="FFC000">
              <a:alpha val="4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13BC8402-1B16-70B7-EFD8-D8F229D55E49}"/>
              </a:ext>
            </a:extLst>
          </p:cNvPr>
          <p:cNvSpPr/>
          <p:nvPr/>
        </p:nvSpPr>
        <p:spPr>
          <a:xfrm>
            <a:off x="5747170" y="4076702"/>
            <a:ext cx="348830" cy="318132"/>
          </a:xfrm>
          <a:prstGeom prst="ellipse">
            <a:avLst/>
          </a:prstGeom>
          <a:solidFill>
            <a:srgbClr val="FFC000">
              <a:alpha val="4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orme libre : forme 31">
            <a:extLst>
              <a:ext uri="{FF2B5EF4-FFF2-40B4-BE49-F238E27FC236}">
                <a16:creationId xmlns:a16="http://schemas.microsoft.com/office/drawing/2014/main" id="{2A4FF3D7-4E88-2BEB-4E0A-560CC846CBA1}"/>
              </a:ext>
            </a:extLst>
          </p:cNvPr>
          <p:cNvSpPr/>
          <p:nvPr/>
        </p:nvSpPr>
        <p:spPr>
          <a:xfrm rot="17316685">
            <a:off x="3235651" y="3982795"/>
            <a:ext cx="1421911" cy="1091542"/>
          </a:xfrm>
          <a:custGeom>
            <a:avLst/>
            <a:gdLst>
              <a:gd name="connsiteX0" fmla="*/ 1388744 w 1421911"/>
              <a:gd name="connsiteY0" fmla="*/ 95513 h 1091542"/>
              <a:gd name="connsiteX1" fmla="*/ 1384351 w 1421911"/>
              <a:gd name="connsiteY1" fmla="*/ 172529 h 1091542"/>
              <a:gd name="connsiteX2" fmla="*/ 1416445 w 1421911"/>
              <a:gd name="connsiteY2" fmla="*/ 290285 h 1091542"/>
              <a:gd name="connsiteX3" fmla="*/ 1266098 w 1421911"/>
              <a:gd name="connsiteY3" fmla="*/ 393362 h 1091542"/>
              <a:gd name="connsiteX4" fmla="*/ 1212276 w 1421911"/>
              <a:gd name="connsiteY4" fmla="*/ 481686 h 1091542"/>
              <a:gd name="connsiteX5" fmla="*/ 1170051 w 1421911"/>
              <a:gd name="connsiteY5" fmla="*/ 501410 h 1091542"/>
              <a:gd name="connsiteX6" fmla="*/ 1137274 w 1421911"/>
              <a:gd name="connsiteY6" fmla="*/ 507327 h 1091542"/>
              <a:gd name="connsiteX7" fmla="*/ 1162586 w 1421911"/>
              <a:gd name="connsiteY7" fmla="*/ 542618 h 1091542"/>
              <a:gd name="connsiteX8" fmla="*/ 1176514 w 1421911"/>
              <a:gd name="connsiteY8" fmla="*/ 602076 h 1091542"/>
              <a:gd name="connsiteX9" fmla="*/ 1165457 w 1421911"/>
              <a:gd name="connsiteY9" fmla="*/ 655613 h 1091542"/>
              <a:gd name="connsiteX10" fmla="*/ 1165127 w 1421911"/>
              <a:gd name="connsiteY10" fmla="*/ 657211 h 1091542"/>
              <a:gd name="connsiteX11" fmla="*/ 1207286 w 1421911"/>
              <a:gd name="connsiteY11" fmla="*/ 695914 h 1091542"/>
              <a:gd name="connsiteX12" fmla="*/ 1217163 w 1421911"/>
              <a:gd name="connsiteY12" fmla="*/ 716893 h 1091542"/>
              <a:gd name="connsiteX13" fmla="*/ 1205740 w 1421911"/>
              <a:gd name="connsiteY13" fmla="*/ 734023 h 1091542"/>
              <a:gd name="connsiteX14" fmla="*/ 1142961 w 1421911"/>
              <a:gd name="connsiteY14" fmla="*/ 742097 h 1091542"/>
              <a:gd name="connsiteX15" fmla="*/ 1117877 w 1421911"/>
              <a:gd name="connsiteY15" fmla="*/ 811701 h 1091542"/>
              <a:gd name="connsiteX16" fmla="*/ 1120783 w 1421911"/>
              <a:gd name="connsiteY16" fmla="*/ 949814 h 1091542"/>
              <a:gd name="connsiteX17" fmla="*/ 1097492 w 1421911"/>
              <a:gd name="connsiteY17" fmla="*/ 998726 h 1091542"/>
              <a:gd name="connsiteX18" fmla="*/ 1098913 w 1421911"/>
              <a:gd name="connsiteY18" fmla="*/ 1023017 h 1091542"/>
              <a:gd name="connsiteX19" fmla="*/ 1083369 w 1421911"/>
              <a:gd name="connsiteY19" fmla="*/ 1023543 h 1091542"/>
              <a:gd name="connsiteX20" fmla="*/ 982014 w 1421911"/>
              <a:gd name="connsiteY20" fmla="*/ 1091540 h 1091542"/>
              <a:gd name="connsiteX21" fmla="*/ 836344 w 1421911"/>
              <a:gd name="connsiteY21" fmla="*/ 981953 h 1091542"/>
              <a:gd name="connsiteX22" fmla="*/ 735461 w 1421911"/>
              <a:gd name="connsiteY22" fmla="*/ 959135 h 1091542"/>
              <a:gd name="connsiteX23" fmla="*/ 666844 w 1421911"/>
              <a:gd name="connsiteY23" fmla="*/ 788885 h 1091542"/>
              <a:gd name="connsiteX24" fmla="*/ 629420 w 1421911"/>
              <a:gd name="connsiteY24" fmla="*/ 780879 h 1091542"/>
              <a:gd name="connsiteX25" fmla="*/ 599006 w 1421911"/>
              <a:gd name="connsiteY25" fmla="*/ 764445 h 1091542"/>
              <a:gd name="connsiteX26" fmla="*/ 658748 w 1421911"/>
              <a:gd name="connsiteY26" fmla="*/ 713439 h 1091542"/>
              <a:gd name="connsiteX27" fmla="*/ 778967 w 1421911"/>
              <a:gd name="connsiteY27" fmla="*/ 645064 h 1091542"/>
              <a:gd name="connsiteX28" fmla="*/ 731408 w 1421911"/>
              <a:gd name="connsiteY28" fmla="*/ 651404 h 1091542"/>
              <a:gd name="connsiteX29" fmla="*/ 829334 w 1421911"/>
              <a:gd name="connsiteY29" fmla="*/ 567799 h 1091542"/>
              <a:gd name="connsiteX30" fmla="*/ 510985 w 1421911"/>
              <a:gd name="connsiteY30" fmla="*/ 549629 h 1091542"/>
              <a:gd name="connsiteX31" fmla="*/ 511259 w 1421911"/>
              <a:gd name="connsiteY31" fmla="*/ 539492 h 1091542"/>
              <a:gd name="connsiteX32" fmla="*/ 513300 w 1421911"/>
              <a:gd name="connsiteY32" fmla="*/ 534207 h 1091542"/>
              <a:gd name="connsiteX33" fmla="*/ 474566 w 1421911"/>
              <a:gd name="connsiteY33" fmla="*/ 519952 h 1091542"/>
              <a:gd name="connsiteX34" fmla="*/ 419524 w 1421911"/>
              <a:gd name="connsiteY34" fmla="*/ 472265 h 1091542"/>
              <a:gd name="connsiteX35" fmla="*/ 293771 w 1421911"/>
              <a:gd name="connsiteY35" fmla="*/ 409028 h 1091542"/>
              <a:gd name="connsiteX36" fmla="*/ 320641 w 1421911"/>
              <a:gd name="connsiteY36" fmla="*/ 323670 h 1091542"/>
              <a:gd name="connsiteX37" fmla="*/ 294106 w 1421911"/>
              <a:gd name="connsiteY37" fmla="*/ 307379 h 1091542"/>
              <a:gd name="connsiteX38" fmla="*/ 279840 w 1421911"/>
              <a:gd name="connsiteY38" fmla="*/ 291554 h 1091542"/>
              <a:gd name="connsiteX39" fmla="*/ 261193 w 1421911"/>
              <a:gd name="connsiteY39" fmla="*/ 307027 h 1091542"/>
              <a:gd name="connsiteX40" fmla="*/ 224152 w 1421911"/>
              <a:gd name="connsiteY40" fmla="*/ 318849 h 1091542"/>
              <a:gd name="connsiteX41" fmla="*/ 169259 w 1421911"/>
              <a:gd name="connsiteY41" fmla="*/ 342101 h 1091542"/>
              <a:gd name="connsiteX42" fmla="*/ 113193 w 1421911"/>
              <a:gd name="connsiteY42" fmla="*/ 338653 h 1091542"/>
              <a:gd name="connsiteX43" fmla="*/ 68520 w 1421911"/>
              <a:gd name="connsiteY43" fmla="*/ 345703 h 1091542"/>
              <a:gd name="connsiteX44" fmla="*/ 55173 w 1421911"/>
              <a:gd name="connsiteY44" fmla="*/ 322983 h 1091542"/>
              <a:gd name="connsiteX45" fmla="*/ 4213 w 1421911"/>
              <a:gd name="connsiteY45" fmla="*/ 320696 h 1091542"/>
              <a:gd name="connsiteX46" fmla="*/ 23079 w 1421911"/>
              <a:gd name="connsiteY46" fmla="*/ 285747 h 1091542"/>
              <a:gd name="connsiteX47" fmla="*/ 37417 w 1421911"/>
              <a:gd name="connsiteY47" fmla="*/ 238441 h 1091542"/>
              <a:gd name="connsiteX48" fmla="*/ 62021 w 1421911"/>
              <a:gd name="connsiteY48" fmla="*/ 211479 h 1091542"/>
              <a:gd name="connsiteX49" fmla="*/ 104063 w 1421911"/>
              <a:gd name="connsiteY49" fmla="*/ 201312 h 1091542"/>
              <a:gd name="connsiteX50" fmla="*/ 143411 w 1421911"/>
              <a:gd name="connsiteY50" fmla="*/ 179634 h 1091542"/>
              <a:gd name="connsiteX51" fmla="*/ 185305 w 1421911"/>
              <a:gd name="connsiteY51" fmla="*/ 180916 h 1091542"/>
              <a:gd name="connsiteX52" fmla="*/ 186330 w 1421911"/>
              <a:gd name="connsiteY52" fmla="*/ 180718 h 1091542"/>
              <a:gd name="connsiteX53" fmla="*/ 241880 w 1421911"/>
              <a:gd name="connsiteY53" fmla="*/ 168867 h 1091542"/>
              <a:gd name="connsiteX54" fmla="*/ 264184 w 1421911"/>
              <a:gd name="connsiteY54" fmla="*/ 194706 h 1091542"/>
              <a:gd name="connsiteX55" fmla="*/ 264203 w 1421911"/>
              <a:gd name="connsiteY55" fmla="*/ 194709 h 1091542"/>
              <a:gd name="connsiteX56" fmla="*/ 284157 w 1421911"/>
              <a:gd name="connsiteY56" fmla="*/ 197746 h 1091542"/>
              <a:gd name="connsiteX57" fmla="*/ 297889 w 1421911"/>
              <a:gd name="connsiteY57" fmla="*/ 183296 h 1091542"/>
              <a:gd name="connsiteX58" fmla="*/ 367524 w 1421911"/>
              <a:gd name="connsiteY58" fmla="*/ 158256 h 1091542"/>
              <a:gd name="connsiteX59" fmla="*/ 368516 w 1421911"/>
              <a:gd name="connsiteY59" fmla="*/ 156203 h 1091542"/>
              <a:gd name="connsiteX60" fmla="*/ 414675 w 1421911"/>
              <a:gd name="connsiteY60" fmla="*/ 44424 h 1091542"/>
              <a:gd name="connsiteX61" fmla="*/ 581272 w 1421911"/>
              <a:gd name="connsiteY61" fmla="*/ 2370 h 1091542"/>
              <a:gd name="connsiteX62" fmla="*/ 594096 w 1421911"/>
              <a:gd name="connsiteY62" fmla="*/ 6025 h 1091542"/>
              <a:gd name="connsiteX63" fmla="*/ 589579 w 1421911"/>
              <a:gd name="connsiteY63" fmla="*/ 11242 h 1091542"/>
              <a:gd name="connsiteX64" fmla="*/ 621674 w 1421911"/>
              <a:gd name="connsiteY64" fmla="*/ 77175 h 1091542"/>
              <a:gd name="connsiteX65" fmla="*/ 570612 w 1421911"/>
              <a:gd name="connsiteY65" fmla="*/ 169614 h 1091542"/>
              <a:gd name="connsiteX66" fmla="*/ 707028 w 1421911"/>
              <a:gd name="connsiteY66" fmla="*/ 174849 h 1091542"/>
              <a:gd name="connsiteX67" fmla="*/ 742412 w 1421911"/>
              <a:gd name="connsiteY67" fmla="*/ 234543 h 1091542"/>
              <a:gd name="connsiteX68" fmla="*/ 862137 w 1421911"/>
              <a:gd name="connsiteY68" fmla="*/ 215258 h 1091542"/>
              <a:gd name="connsiteX69" fmla="*/ 1012208 w 1421911"/>
              <a:gd name="connsiteY69" fmla="*/ 223475 h 1091542"/>
              <a:gd name="connsiteX70" fmla="*/ 1159553 w 1421911"/>
              <a:gd name="connsiteY70" fmla="*/ 161312 h 1091542"/>
              <a:gd name="connsiteX71" fmla="*/ 1258921 w 1421911"/>
              <a:gd name="connsiteY71" fmla="*/ 129566 h 1091542"/>
              <a:gd name="connsiteX72" fmla="*/ 1312184 w 1421911"/>
              <a:gd name="connsiteY72" fmla="*/ 97035 h 1091542"/>
              <a:gd name="connsiteX73" fmla="*/ 1338296 w 1421911"/>
              <a:gd name="connsiteY73" fmla="*/ 64641 h 1091542"/>
              <a:gd name="connsiteX74" fmla="*/ 1338479 w 1421911"/>
              <a:gd name="connsiteY74" fmla="*/ 64415 h 1091542"/>
              <a:gd name="connsiteX75" fmla="*/ 1355587 w 1421911"/>
              <a:gd name="connsiteY75" fmla="*/ 55374 h 1091542"/>
              <a:gd name="connsiteX76" fmla="*/ 1363299 w 1421911"/>
              <a:gd name="connsiteY76" fmla="*/ 60306 h 1091542"/>
              <a:gd name="connsiteX77" fmla="*/ 1388744 w 1421911"/>
              <a:gd name="connsiteY77" fmla="*/ 95513 h 109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21911" h="1091542">
                <a:moveTo>
                  <a:pt x="1388744" y="95513"/>
                </a:moveTo>
                <a:cubicBezTo>
                  <a:pt x="1399647" y="120736"/>
                  <a:pt x="1398093" y="148130"/>
                  <a:pt x="1384351" y="172529"/>
                </a:cubicBezTo>
                <a:cubicBezTo>
                  <a:pt x="1418133" y="205989"/>
                  <a:pt x="1429948" y="249365"/>
                  <a:pt x="1416445" y="290285"/>
                </a:cubicBezTo>
                <a:cubicBezTo>
                  <a:pt x="1398496" y="344684"/>
                  <a:pt x="1339074" y="385424"/>
                  <a:pt x="1266098" y="393362"/>
                </a:cubicBezTo>
                <a:cubicBezTo>
                  <a:pt x="1265750" y="427316"/>
                  <a:pt x="1246112" y="459519"/>
                  <a:pt x="1212276" y="481686"/>
                </a:cubicBezTo>
                <a:cubicBezTo>
                  <a:pt x="1199424" y="490107"/>
                  <a:pt x="1185143" y="496694"/>
                  <a:pt x="1170051" y="501410"/>
                </a:cubicBezTo>
                <a:lnTo>
                  <a:pt x="1137274" y="507327"/>
                </a:lnTo>
                <a:lnTo>
                  <a:pt x="1162586" y="542618"/>
                </a:lnTo>
                <a:cubicBezTo>
                  <a:pt x="1171416" y="561750"/>
                  <a:pt x="1176074" y="582273"/>
                  <a:pt x="1176514" y="602076"/>
                </a:cubicBezTo>
                <a:lnTo>
                  <a:pt x="1165457" y="655613"/>
                </a:lnTo>
                <a:lnTo>
                  <a:pt x="1165127" y="657211"/>
                </a:lnTo>
                <a:cubicBezTo>
                  <a:pt x="1181343" y="666400"/>
                  <a:pt x="1195678" y="679817"/>
                  <a:pt x="1207286" y="695914"/>
                </a:cubicBezTo>
                <a:lnTo>
                  <a:pt x="1217163" y="716893"/>
                </a:lnTo>
                <a:lnTo>
                  <a:pt x="1205740" y="734023"/>
                </a:lnTo>
                <a:cubicBezTo>
                  <a:pt x="1185839" y="727006"/>
                  <a:pt x="1161979" y="730077"/>
                  <a:pt x="1142961" y="742097"/>
                </a:cubicBezTo>
                <a:cubicBezTo>
                  <a:pt x="1116671" y="758702"/>
                  <a:pt x="1106068" y="788135"/>
                  <a:pt x="1117877" y="811701"/>
                </a:cubicBezTo>
                <a:cubicBezTo>
                  <a:pt x="1073434" y="854704"/>
                  <a:pt x="1074750" y="917006"/>
                  <a:pt x="1120783" y="949814"/>
                </a:cubicBezTo>
                <a:cubicBezTo>
                  <a:pt x="1107326" y="964580"/>
                  <a:pt x="1099470" y="981684"/>
                  <a:pt x="1097492" y="998726"/>
                </a:cubicBezTo>
                <a:lnTo>
                  <a:pt x="1098913" y="1023017"/>
                </a:lnTo>
                <a:lnTo>
                  <a:pt x="1083369" y="1023543"/>
                </a:lnTo>
                <a:cubicBezTo>
                  <a:pt x="1062439" y="1066238"/>
                  <a:pt x="1025103" y="1091277"/>
                  <a:pt x="982014" y="1091540"/>
                </a:cubicBezTo>
                <a:cubicBezTo>
                  <a:pt x="924731" y="1091892"/>
                  <a:pt x="867157" y="1048580"/>
                  <a:pt x="836344" y="981953"/>
                </a:cubicBezTo>
                <a:cubicBezTo>
                  <a:pt x="804054" y="992460"/>
                  <a:pt x="767268" y="984127"/>
                  <a:pt x="735461" y="959135"/>
                </a:cubicBezTo>
                <a:cubicBezTo>
                  <a:pt x="687131" y="921164"/>
                  <a:pt x="659327" y="852166"/>
                  <a:pt x="666844" y="788885"/>
                </a:cubicBezTo>
                <a:cubicBezTo>
                  <a:pt x="654240" y="788218"/>
                  <a:pt x="641669" y="785479"/>
                  <a:pt x="629420" y="780879"/>
                </a:cubicBezTo>
                <a:lnTo>
                  <a:pt x="599006" y="764445"/>
                </a:lnTo>
                <a:lnTo>
                  <a:pt x="658748" y="713439"/>
                </a:lnTo>
                <a:lnTo>
                  <a:pt x="778967" y="645064"/>
                </a:lnTo>
                <a:lnTo>
                  <a:pt x="731408" y="651404"/>
                </a:lnTo>
                <a:lnTo>
                  <a:pt x="829334" y="567799"/>
                </a:lnTo>
                <a:lnTo>
                  <a:pt x="510985" y="549629"/>
                </a:lnTo>
                <a:lnTo>
                  <a:pt x="511259" y="539492"/>
                </a:lnTo>
                <a:lnTo>
                  <a:pt x="513300" y="534207"/>
                </a:lnTo>
                <a:lnTo>
                  <a:pt x="474566" y="519952"/>
                </a:lnTo>
                <a:cubicBezTo>
                  <a:pt x="452811" y="507463"/>
                  <a:pt x="433937" y="491463"/>
                  <a:pt x="419524" y="472265"/>
                </a:cubicBezTo>
                <a:cubicBezTo>
                  <a:pt x="362889" y="477312"/>
                  <a:pt x="309711" y="450577"/>
                  <a:pt x="293771" y="409028"/>
                </a:cubicBezTo>
                <a:cubicBezTo>
                  <a:pt x="282224" y="378968"/>
                  <a:pt x="292431" y="346526"/>
                  <a:pt x="320641" y="323670"/>
                </a:cubicBezTo>
                <a:cubicBezTo>
                  <a:pt x="310635" y="319188"/>
                  <a:pt x="301737" y="313676"/>
                  <a:pt x="294106" y="307379"/>
                </a:cubicBezTo>
                <a:lnTo>
                  <a:pt x="279840" y="291554"/>
                </a:lnTo>
                <a:lnTo>
                  <a:pt x="261193" y="307027"/>
                </a:lnTo>
                <a:cubicBezTo>
                  <a:pt x="249616" y="312545"/>
                  <a:pt x="236441" y="316751"/>
                  <a:pt x="224152" y="318849"/>
                </a:cubicBezTo>
                <a:cubicBezTo>
                  <a:pt x="209661" y="328746"/>
                  <a:pt x="189441" y="337310"/>
                  <a:pt x="169259" y="342101"/>
                </a:cubicBezTo>
                <a:cubicBezTo>
                  <a:pt x="142428" y="348471"/>
                  <a:pt x="120268" y="347108"/>
                  <a:pt x="113193" y="338653"/>
                </a:cubicBezTo>
                <a:cubicBezTo>
                  <a:pt x="96933" y="344077"/>
                  <a:pt x="80645" y="346646"/>
                  <a:pt x="68520" y="345703"/>
                </a:cubicBezTo>
                <a:cubicBezTo>
                  <a:pt x="50096" y="344273"/>
                  <a:pt x="44690" y="335064"/>
                  <a:pt x="55173" y="322983"/>
                </a:cubicBezTo>
                <a:cubicBezTo>
                  <a:pt x="31888" y="328060"/>
                  <a:pt x="12487" y="327189"/>
                  <a:pt x="4213" y="320696"/>
                </a:cubicBezTo>
                <a:cubicBezTo>
                  <a:pt x="-5536" y="313046"/>
                  <a:pt x="1990" y="299100"/>
                  <a:pt x="23079" y="285747"/>
                </a:cubicBezTo>
                <a:cubicBezTo>
                  <a:pt x="-3195" y="279842"/>
                  <a:pt x="3270" y="258503"/>
                  <a:pt x="37417" y="238441"/>
                </a:cubicBezTo>
                <a:cubicBezTo>
                  <a:pt x="32459" y="231700"/>
                  <a:pt x="42860" y="220299"/>
                  <a:pt x="62021" y="211479"/>
                </a:cubicBezTo>
                <a:cubicBezTo>
                  <a:pt x="75883" y="205096"/>
                  <a:pt x="91862" y="201231"/>
                  <a:pt x="104063" y="201312"/>
                </a:cubicBezTo>
                <a:cubicBezTo>
                  <a:pt x="110843" y="193085"/>
                  <a:pt x="126300" y="184569"/>
                  <a:pt x="143411" y="179634"/>
                </a:cubicBezTo>
                <a:cubicBezTo>
                  <a:pt x="163445" y="173858"/>
                  <a:pt x="180841" y="174390"/>
                  <a:pt x="185305" y="180916"/>
                </a:cubicBezTo>
                <a:cubicBezTo>
                  <a:pt x="185648" y="180848"/>
                  <a:pt x="185987" y="180786"/>
                  <a:pt x="186330" y="180718"/>
                </a:cubicBezTo>
                <a:cubicBezTo>
                  <a:pt x="205444" y="173203"/>
                  <a:pt x="225809" y="168859"/>
                  <a:pt x="241880" y="168867"/>
                </a:cubicBezTo>
                <a:cubicBezTo>
                  <a:pt x="267263" y="168881"/>
                  <a:pt x="276541" y="179638"/>
                  <a:pt x="264184" y="194706"/>
                </a:cubicBezTo>
                <a:lnTo>
                  <a:pt x="264203" y="194709"/>
                </a:lnTo>
                <a:lnTo>
                  <a:pt x="284157" y="197746"/>
                </a:lnTo>
                <a:lnTo>
                  <a:pt x="297889" y="183296"/>
                </a:lnTo>
                <a:cubicBezTo>
                  <a:pt x="316221" y="169526"/>
                  <a:pt x="340493" y="160383"/>
                  <a:pt x="367524" y="158256"/>
                </a:cubicBezTo>
                <a:cubicBezTo>
                  <a:pt x="367846" y="157566"/>
                  <a:pt x="368194" y="156892"/>
                  <a:pt x="368516" y="156203"/>
                </a:cubicBezTo>
                <a:cubicBezTo>
                  <a:pt x="361255" y="115569"/>
                  <a:pt x="378187" y="74589"/>
                  <a:pt x="414675" y="44424"/>
                </a:cubicBezTo>
                <a:cubicBezTo>
                  <a:pt x="457915" y="8691"/>
                  <a:pt x="521302" y="-6216"/>
                  <a:pt x="581272" y="2370"/>
                </a:cubicBezTo>
                <a:lnTo>
                  <a:pt x="594096" y="6025"/>
                </a:lnTo>
                <a:lnTo>
                  <a:pt x="589579" y="11242"/>
                </a:lnTo>
                <a:cubicBezTo>
                  <a:pt x="568186" y="42131"/>
                  <a:pt x="577762" y="67700"/>
                  <a:pt x="621674" y="77175"/>
                </a:cubicBezTo>
                <a:cubicBezTo>
                  <a:pt x="564997" y="112709"/>
                  <a:pt x="544628" y="149594"/>
                  <a:pt x="570612" y="169614"/>
                </a:cubicBezTo>
                <a:cubicBezTo>
                  <a:pt x="592664" y="186602"/>
                  <a:pt x="644598" y="188596"/>
                  <a:pt x="707028" y="174849"/>
                </a:cubicBezTo>
                <a:cubicBezTo>
                  <a:pt x="678768" y="206864"/>
                  <a:pt x="693102" y="231059"/>
                  <a:pt x="742412" y="234543"/>
                </a:cubicBezTo>
                <a:cubicBezTo>
                  <a:pt x="774863" y="236838"/>
                  <a:pt x="818516" y="229811"/>
                  <a:pt x="862137" y="215258"/>
                </a:cubicBezTo>
                <a:cubicBezTo>
                  <a:pt x="880952" y="237440"/>
                  <a:pt x="940265" y="240687"/>
                  <a:pt x="1012208" y="223475"/>
                </a:cubicBezTo>
                <a:cubicBezTo>
                  <a:pt x="1066323" y="210527"/>
                  <a:pt x="1120599" y="187632"/>
                  <a:pt x="1159553" y="161312"/>
                </a:cubicBezTo>
                <a:cubicBezTo>
                  <a:pt x="1192493" y="155590"/>
                  <a:pt x="1227837" y="144295"/>
                  <a:pt x="1258921" y="129566"/>
                </a:cubicBezTo>
                <a:cubicBezTo>
                  <a:pt x="1280334" y="119424"/>
                  <a:pt x="1298506" y="108237"/>
                  <a:pt x="1312184" y="97035"/>
                </a:cubicBezTo>
                <a:lnTo>
                  <a:pt x="1338296" y="64641"/>
                </a:lnTo>
                <a:lnTo>
                  <a:pt x="1338479" y="64415"/>
                </a:lnTo>
                <a:lnTo>
                  <a:pt x="1355587" y="55374"/>
                </a:lnTo>
                <a:lnTo>
                  <a:pt x="1363299" y="60306"/>
                </a:lnTo>
                <a:cubicBezTo>
                  <a:pt x="1374418" y="70589"/>
                  <a:pt x="1383117" y="82482"/>
                  <a:pt x="1388744" y="95513"/>
                </a:cubicBezTo>
                <a:close/>
              </a:path>
            </a:pathLst>
          </a:custGeom>
          <a:solidFill>
            <a:schemeClr val="accent4">
              <a:lumMod val="75000"/>
              <a:alpha val="49000"/>
            </a:schemeClr>
          </a:solidFill>
          <a:ln>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2545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rgbClr val="474ED7"/>
            </a:gs>
            <a:gs pos="65000">
              <a:srgbClr val="EC458D"/>
            </a:gs>
            <a:gs pos="100000">
              <a:srgbClr val="FFF1BF"/>
            </a:gs>
          </a:gsLst>
          <a:path path="circle">
            <a:fillToRect l="100000" b="100000"/>
          </a:path>
          <a:tileRect t="-100000" r="-100000"/>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7D87ED7E-3EC9-DF61-68B4-7E6C4A17ED76}"/>
              </a:ext>
            </a:extLst>
          </p:cNvPr>
          <p:cNvSpPr/>
          <p:nvPr/>
        </p:nvSpPr>
        <p:spPr>
          <a:xfrm>
            <a:off x="3372745" y="147384"/>
            <a:ext cx="7302229" cy="544077"/>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IMPUTATION DES VALEURS MANQUANTES</a:t>
            </a:r>
            <a:endParaRPr lang="en-US" sz="3200" dirty="0">
              <a:latin typeface="+mj-lt"/>
            </a:endParaRPr>
          </a:p>
        </p:txBody>
      </p:sp>
      <p:sp useBgFill="1">
        <p:nvSpPr>
          <p:cNvPr id="3" name="Rectangle : coins arrondis 2">
            <a:extLst>
              <a:ext uri="{FF2B5EF4-FFF2-40B4-BE49-F238E27FC236}">
                <a16:creationId xmlns:a16="http://schemas.microsoft.com/office/drawing/2014/main" id="{7DE2639C-3D67-2DD7-C8BA-A7A4FA8DA9CE}"/>
              </a:ext>
            </a:extLst>
          </p:cNvPr>
          <p:cNvSpPr/>
          <p:nvPr/>
        </p:nvSpPr>
        <p:spPr>
          <a:xfrm>
            <a:off x="3171655" y="1815961"/>
            <a:ext cx="1829214" cy="896212"/>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DISTRIBUTION DES VARIABLES</a:t>
            </a:r>
            <a:endParaRPr lang="en-US" b="1" dirty="0">
              <a:latin typeface="+mj-lt"/>
            </a:endParaRPr>
          </a:p>
        </p:txBody>
      </p:sp>
      <p:sp useBgFill="1">
        <p:nvSpPr>
          <p:cNvPr id="4" name="Rectangle : coins arrondis 3">
            <a:extLst>
              <a:ext uri="{FF2B5EF4-FFF2-40B4-BE49-F238E27FC236}">
                <a16:creationId xmlns:a16="http://schemas.microsoft.com/office/drawing/2014/main" id="{32BE1F15-13DD-60DE-C86D-D648F2357399}"/>
              </a:ext>
            </a:extLst>
          </p:cNvPr>
          <p:cNvSpPr/>
          <p:nvPr/>
        </p:nvSpPr>
        <p:spPr>
          <a:xfrm>
            <a:off x="3107948" y="5068615"/>
            <a:ext cx="1829213" cy="896212"/>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EVALUATION DU MODELE</a:t>
            </a:r>
            <a:endParaRPr lang="en-US" b="1" dirty="0">
              <a:latin typeface="+mj-lt"/>
            </a:endParaRPr>
          </a:p>
        </p:txBody>
      </p:sp>
      <p:sp useBgFill="1">
        <p:nvSpPr>
          <p:cNvPr id="5" name="Rectangle : coins arrondis 4">
            <a:extLst>
              <a:ext uri="{FF2B5EF4-FFF2-40B4-BE49-F238E27FC236}">
                <a16:creationId xmlns:a16="http://schemas.microsoft.com/office/drawing/2014/main" id="{268ED6B6-B9AC-3D7F-1D6B-C3B646B45E4D}"/>
              </a:ext>
            </a:extLst>
          </p:cNvPr>
          <p:cNvSpPr/>
          <p:nvPr/>
        </p:nvSpPr>
        <p:spPr>
          <a:xfrm>
            <a:off x="7590965" y="5126042"/>
            <a:ext cx="1829213" cy="896211"/>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MISE EN OEUVRE</a:t>
            </a:r>
            <a:endParaRPr lang="en-US" b="1" dirty="0">
              <a:latin typeface="+mj-lt"/>
            </a:endParaRPr>
          </a:p>
        </p:txBody>
      </p:sp>
      <p:sp useBgFill="1">
        <p:nvSpPr>
          <p:cNvPr id="6" name="Rectangle : coins arrondis 5">
            <a:extLst>
              <a:ext uri="{FF2B5EF4-FFF2-40B4-BE49-F238E27FC236}">
                <a16:creationId xmlns:a16="http://schemas.microsoft.com/office/drawing/2014/main" id="{0BEFA1B9-536B-083F-0094-A1F8396092C2}"/>
              </a:ext>
            </a:extLst>
          </p:cNvPr>
          <p:cNvSpPr/>
          <p:nvPr/>
        </p:nvSpPr>
        <p:spPr>
          <a:xfrm>
            <a:off x="7590964" y="1845044"/>
            <a:ext cx="1829214" cy="896212"/>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REGRESSION LINEAIRE</a:t>
            </a:r>
            <a:endParaRPr lang="en-US" b="1" dirty="0">
              <a:latin typeface="+mj-lt"/>
            </a:endParaRPr>
          </a:p>
        </p:txBody>
      </p:sp>
      <p:sp useBgFill="1">
        <p:nvSpPr>
          <p:cNvPr id="7" name="Ellipse 6">
            <a:extLst>
              <a:ext uri="{FF2B5EF4-FFF2-40B4-BE49-F238E27FC236}">
                <a16:creationId xmlns:a16="http://schemas.microsoft.com/office/drawing/2014/main" id="{59C236C8-55A8-FD0E-9ADE-D884289F073C}"/>
              </a:ext>
            </a:extLst>
          </p:cNvPr>
          <p:cNvSpPr/>
          <p:nvPr/>
        </p:nvSpPr>
        <p:spPr>
          <a:xfrm>
            <a:off x="3872254" y="1263755"/>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8" name="Ellipse 7">
            <a:extLst>
              <a:ext uri="{FF2B5EF4-FFF2-40B4-BE49-F238E27FC236}">
                <a16:creationId xmlns:a16="http://schemas.microsoft.com/office/drawing/2014/main" id="{1108E601-3FAF-A46C-E54A-3A8543C99AE7}"/>
              </a:ext>
            </a:extLst>
          </p:cNvPr>
          <p:cNvSpPr/>
          <p:nvPr/>
        </p:nvSpPr>
        <p:spPr>
          <a:xfrm>
            <a:off x="8249710" y="1233830"/>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9" name="Ellipse 8">
            <a:extLst>
              <a:ext uri="{FF2B5EF4-FFF2-40B4-BE49-F238E27FC236}">
                <a16:creationId xmlns:a16="http://schemas.microsoft.com/office/drawing/2014/main" id="{AB52D68F-2EBE-1F2E-52D3-71F9A4D32C92}"/>
              </a:ext>
            </a:extLst>
          </p:cNvPr>
          <p:cNvSpPr/>
          <p:nvPr/>
        </p:nvSpPr>
        <p:spPr>
          <a:xfrm>
            <a:off x="3609415" y="449447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0" name="Ellipse 9">
            <a:extLst>
              <a:ext uri="{FF2B5EF4-FFF2-40B4-BE49-F238E27FC236}">
                <a16:creationId xmlns:a16="http://schemas.microsoft.com/office/drawing/2014/main" id="{2101A14C-BE34-EAF4-FB16-667CD89E706D}"/>
              </a:ext>
            </a:extLst>
          </p:cNvPr>
          <p:cNvSpPr/>
          <p:nvPr/>
        </p:nvSpPr>
        <p:spPr>
          <a:xfrm>
            <a:off x="8463718" y="449447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pic>
        <p:nvPicPr>
          <p:cNvPr id="12" name="!!one" descr="Point d’interrogation">
            <a:extLst>
              <a:ext uri="{FF2B5EF4-FFF2-40B4-BE49-F238E27FC236}">
                <a16:creationId xmlns:a16="http://schemas.microsoft.com/office/drawing/2014/main" id="{FD087AE4-11F1-5F79-FFB9-55D7C7C7C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6000" y="2169000"/>
            <a:ext cx="2520000" cy="2520000"/>
          </a:xfrm>
          <a:prstGeom prst="rect">
            <a:avLst/>
          </a:prstGeom>
          <a:effectLst>
            <a:innerShdw blurRad="63500" dist="50800" dir="13500000">
              <a:prstClr val="black">
                <a:alpha val="50000"/>
              </a:prstClr>
            </a:innerShdw>
          </a:effectLst>
        </p:spPr>
      </p:pic>
      <p:grpSp>
        <p:nvGrpSpPr>
          <p:cNvPr id="11" name="segments">
            <a:extLst>
              <a:ext uri="{FF2B5EF4-FFF2-40B4-BE49-F238E27FC236}">
                <a16:creationId xmlns:a16="http://schemas.microsoft.com/office/drawing/2014/main" id="{9777455D-A5B8-2609-B599-DD31C8DCCF9C}"/>
              </a:ext>
            </a:extLst>
          </p:cNvPr>
          <p:cNvGrpSpPr/>
          <p:nvPr/>
        </p:nvGrpSpPr>
        <p:grpSpPr>
          <a:xfrm>
            <a:off x="533400" y="485776"/>
            <a:ext cx="2078544" cy="2021312"/>
            <a:chOff x="533400" y="485776"/>
            <a:chExt cx="2078544" cy="2021312"/>
          </a:xfrm>
        </p:grpSpPr>
        <p:sp useBgFill="1">
          <p:nvSpPr>
            <p:cNvPr id="14" name="Ellipse 13">
              <a:extLst>
                <a:ext uri="{FF2B5EF4-FFF2-40B4-BE49-F238E27FC236}">
                  <a16:creationId xmlns:a16="http://schemas.microsoft.com/office/drawing/2014/main" id="{25114DE0-D5EF-DBA9-4E83-D8E2A312D727}"/>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Forme libre : forme 15">
              <a:hlinkClick r:id="" action="ppaction://hlinkshowjump?jump=previousslide"/>
              <a:extLst>
                <a:ext uri="{FF2B5EF4-FFF2-40B4-BE49-F238E27FC236}">
                  <a16:creationId xmlns:a16="http://schemas.microsoft.com/office/drawing/2014/main" id="{E12A8D01-3D1D-20D3-8013-7F59AB98E7C5}"/>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17" name="Forme libre : forme 16">
              <a:hlinkClick r:id="" action="ppaction://hlinkshowjump?jump=nextslide"/>
              <a:extLst>
                <a:ext uri="{FF2B5EF4-FFF2-40B4-BE49-F238E27FC236}">
                  <a16:creationId xmlns:a16="http://schemas.microsoft.com/office/drawing/2014/main" id="{531DA148-B60E-94B9-21A8-FC3DB5F71211}"/>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18" name="Segments">
              <a:extLst>
                <a:ext uri="{FF2B5EF4-FFF2-40B4-BE49-F238E27FC236}">
                  <a16:creationId xmlns:a16="http://schemas.microsoft.com/office/drawing/2014/main" id="{722CC4A7-F034-3C50-5401-5105D9D71751}"/>
                </a:ext>
              </a:extLst>
            </p:cNvPr>
            <p:cNvGrpSpPr/>
            <p:nvPr/>
          </p:nvGrpSpPr>
          <p:grpSpPr>
            <a:xfrm>
              <a:off x="533400" y="485776"/>
              <a:ext cx="2078544" cy="2021312"/>
              <a:chOff x="533400" y="485776"/>
              <a:chExt cx="2078544" cy="2021312"/>
            </a:xfrm>
          </p:grpSpPr>
          <p:sp useBgFill="1">
            <p:nvSpPr>
              <p:cNvPr id="19" name="Forme libre : forme 18">
                <a:extLst>
                  <a:ext uri="{FF2B5EF4-FFF2-40B4-BE49-F238E27FC236}">
                    <a16:creationId xmlns:a16="http://schemas.microsoft.com/office/drawing/2014/main" id="{3DC42341-4E08-382F-344C-6E420E4A784F}"/>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0" name="Forme libre : forme 19">
                <a:extLst>
                  <a:ext uri="{FF2B5EF4-FFF2-40B4-BE49-F238E27FC236}">
                    <a16:creationId xmlns:a16="http://schemas.microsoft.com/office/drawing/2014/main" id="{0172FC0B-D504-FF7F-2547-104C28A39058}"/>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2" name="Forme libre : forme 21">
                <a:extLst>
                  <a:ext uri="{FF2B5EF4-FFF2-40B4-BE49-F238E27FC236}">
                    <a16:creationId xmlns:a16="http://schemas.microsoft.com/office/drawing/2014/main" id="{2C3E6D03-EBE3-8B3D-2813-0E47876819FA}"/>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3" name="Forme libre : forme 22">
                <a:extLst>
                  <a:ext uri="{FF2B5EF4-FFF2-40B4-BE49-F238E27FC236}">
                    <a16:creationId xmlns:a16="http://schemas.microsoft.com/office/drawing/2014/main" id="{C428804B-EE87-3913-B078-725FC6094BC1}"/>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4" name="Forme libre : forme 23">
                <a:extLst>
                  <a:ext uri="{FF2B5EF4-FFF2-40B4-BE49-F238E27FC236}">
                    <a16:creationId xmlns:a16="http://schemas.microsoft.com/office/drawing/2014/main" id="{594E40A5-E0BC-3AE2-C3F8-36FBDB6C9EBF}"/>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25" name="Forme libre : forme 24">
                <a:extLst>
                  <a:ext uri="{FF2B5EF4-FFF2-40B4-BE49-F238E27FC236}">
                    <a16:creationId xmlns:a16="http://schemas.microsoft.com/office/drawing/2014/main" id="{892BB15C-CEB7-702A-BA32-4A47BB3B072A}"/>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26" name="active">
            <a:extLst>
              <a:ext uri="{FF2B5EF4-FFF2-40B4-BE49-F238E27FC236}">
                <a16:creationId xmlns:a16="http://schemas.microsoft.com/office/drawing/2014/main" id="{A9376017-1F9C-1861-D093-A8FA1ABA63FF}"/>
              </a:ext>
            </a:extLst>
          </p:cNvPr>
          <p:cNvGrpSpPr/>
          <p:nvPr/>
        </p:nvGrpSpPr>
        <p:grpSpPr>
          <a:xfrm rot="7116312">
            <a:off x="300276" y="-174784"/>
            <a:ext cx="2970442" cy="2212610"/>
            <a:chOff x="379427" y="3437745"/>
            <a:chExt cx="2970442" cy="2212610"/>
          </a:xfrm>
        </p:grpSpPr>
        <p:sp>
          <p:nvSpPr>
            <p:cNvPr id="27" name="Forme libre : forme 26">
              <a:extLst>
                <a:ext uri="{FF2B5EF4-FFF2-40B4-BE49-F238E27FC236}">
                  <a16:creationId xmlns:a16="http://schemas.microsoft.com/office/drawing/2014/main" id="{062C0401-5FB8-D1D8-1570-1BB4EB69A3CC}"/>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28" name="Forme libre : forme 27">
              <a:extLst>
                <a:ext uri="{FF2B5EF4-FFF2-40B4-BE49-F238E27FC236}">
                  <a16:creationId xmlns:a16="http://schemas.microsoft.com/office/drawing/2014/main" id="{7D82FF55-93E8-103E-C43B-E241D76416DD}"/>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29" name="Forme libre : forme 28">
              <a:extLst>
                <a:ext uri="{FF2B5EF4-FFF2-40B4-BE49-F238E27FC236}">
                  <a16:creationId xmlns:a16="http://schemas.microsoft.com/office/drawing/2014/main" id="{400041F9-79D3-9AB6-F286-F2892ACA9950}"/>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0" name="Forme libre : forme 29">
              <a:extLst>
                <a:ext uri="{FF2B5EF4-FFF2-40B4-BE49-F238E27FC236}">
                  <a16:creationId xmlns:a16="http://schemas.microsoft.com/office/drawing/2014/main" id="{7DF5A66D-9852-2D1F-3BD9-12E9B76EAB2B}"/>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2" name="Forme libre : forme 31">
              <a:extLst>
                <a:ext uri="{FF2B5EF4-FFF2-40B4-BE49-F238E27FC236}">
                  <a16:creationId xmlns:a16="http://schemas.microsoft.com/office/drawing/2014/main" id="{338910AC-800B-557E-B8EB-FEF744C2777F}"/>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33" name="Forme libre : forme 32">
              <a:extLst>
                <a:ext uri="{FF2B5EF4-FFF2-40B4-BE49-F238E27FC236}">
                  <a16:creationId xmlns:a16="http://schemas.microsoft.com/office/drawing/2014/main" id="{D2302379-6D20-8FE0-1721-C284E2663188}"/>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34" name="icons">
            <a:extLst>
              <a:ext uri="{FF2B5EF4-FFF2-40B4-BE49-F238E27FC236}">
                <a16:creationId xmlns:a16="http://schemas.microsoft.com/office/drawing/2014/main" id="{0B5B5FC5-BAAE-102C-528F-7CB0AF330BC6}"/>
              </a:ext>
            </a:extLst>
          </p:cNvPr>
          <p:cNvGrpSpPr/>
          <p:nvPr/>
        </p:nvGrpSpPr>
        <p:grpSpPr>
          <a:xfrm>
            <a:off x="563470" y="630770"/>
            <a:ext cx="1978855" cy="1786197"/>
            <a:chOff x="563470" y="630770"/>
            <a:chExt cx="1978855" cy="1786197"/>
          </a:xfrm>
        </p:grpSpPr>
        <p:pic>
          <p:nvPicPr>
            <p:cNvPr id="35" name="Graphique 34" descr="Argent">
              <a:hlinkClick r:id="rId4" action="ppaction://hlinksldjump"/>
              <a:extLst>
                <a:ext uri="{FF2B5EF4-FFF2-40B4-BE49-F238E27FC236}">
                  <a16:creationId xmlns:a16="http://schemas.microsoft.com/office/drawing/2014/main" id="{0DA323ED-E8C4-48E3-050D-37588047C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1913" y="630770"/>
              <a:ext cx="468000" cy="468000"/>
            </a:xfrm>
            <a:prstGeom prst="rect">
              <a:avLst/>
            </a:prstGeom>
          </p:spPr>
        </p:pic>
        <p:pic>
          <p:nvPicPr>
            <p:cNvPr id="36" name="Graphique 35" descr="Recherches">
              <a:hlinkClick r:id="rId7" action="ppaction://hlinksldjump"/>
              <a:extLst>
                <a:ext uri="{FF2B5EF4-FFF2-40B4-BE49-F238E27FC236}">
                  <a16:creationId xmlns:a16="http://schemas.microsoft.com/office/drawing/2014/main" id="{90CE58B0-DAA3-0CB9-601F-F40F7D685B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4325" y="1243764"/>
              <a:ext cx="468000" cy="468000"/>
            </a:xfrm>
            <a:prstGeom prst="rect">
              <a:avLst/>
            </a:prstGeom>
          </p:spPr>
        </p:pic>
        <p:pic>
          <p:nvPicPr>
            <p:cNvPr id="37" name="Graphique 36">
              <a:hlinkClick r:id="rId10" action="ppaction://hlinksldjump"/>
              <a:extLst>
                <a:ext uri="{FF2B5EF4-FFF2-40B4-BE49-F238E27FC236}">
                  <a16:creationId xmlns:a16="http://schemas.microsoft.com/office/drawing/2014/main" id="{4A33D88B-CA2D-F882-4D62-39B7394CF5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470" y="1052467"/>
              <a:ext cx="468000" cy="896500"/>
            </a:xfrm>
            <a:prstGeom prst="rect">
              <a:avLst/>
            </a:prstGeom>
            <a:effectLst/>
          </p:spPr>
        </p:pic>
        <p:pic>
          <p:nvPicPr>
            <p:cNvPr id="38" name="Graphique 37" descr="Point d’interrogation">
              <a:hlinkClick r:id="rId13" action="ppaction://hlinksldjump"/>
              <a:extLst>
                <a:ext uri="{FF2B5EF4-FFF2-40B4-BE49-F238E27FC236}">
                  <a16:creationId xmlns:a16="http://schemas.microsoft.com/office/drawing/2014/main" id="{474C15A1-CC08-CDC5-3CC1-037EAB817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2719" y="1912757"/>
              <a:ext cx="468000" cy="468000"/>
            </a:xfrm>
            <a:prstGeom prst="rect">
              <a:avLst/>
            </a:prstGeom>
          </p:spPr>
        </p:pic>
        <p:pic>
          <p:nvPicPr>
            <p:cNvPr id="39" name="Graphique 38">
              <a:hlinkClick r:id="rId16" action="ppaction://hlinksldjump"/>
              <a:extLst>
                <a:ext uri="{FF2B5EF4-FFF2-40B4-BE49-F238E27FC236}">
                  <a16:creationId xmlns:a16="http://schemas.microsoft.com/office/drawing/2014/main" id="{FF640C48-2C5F-3F77-28CD-0F5F3FAEE9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40" name="Graphique 39" descr="Cercles avec lignes">
              <a:hlinkClick r:id="rId19" action="ppaction://hlinksldjump"/>
              <a:extLst>
                <a:ext uri="{FF2B5EF4-FFF2-40B4-BE49-F238E27FC236}">
                  <a16:creationId xmlns:a16="http://schemas.microsoft.com/office/drawing/2014/main" id="{016A604B-0200-13AE-0AF7-5ECCF09473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2540" y="1948967"/>
              <a:ext cx="468000" cy="468000"/>
            </a:xfrm>
            <a:prstGeom prst="rect">
              <a:avLst/>
            </a:prstGeom>
          </p:spPr>
        </p:pic>
      </p:grpSp>
      <p:grpSp>
        <p:nvGrpSpPr>
          <p:cNvPr id="41" name="menu">
            <a:extLst>
              <a:ext uri="{FF2B5EF4-FFF2-40B4-BE49-F238E27FC236}">
                <a16:creationId xmlns:a16="http://schemas.microsoft.com/office/drawing/2014/main" id="{EF3D39CE-3660-E37A-5553-29173C5BA4E0}"/>
              </a:ext>
            </a:extLst>
          </p:cNvPr>
          <p:cNvGrpSpPr/>
          <p:nvPr/>
        </p:nvGrpSpPr>
        <p:grpSpPr>
          <a:xfrm>
            <a:off x="71753" y="170243"/>
            <a:ext cx="428016" cy="428018"/>
            <a:chOff x="71753" y="210401"/>
            <a:chExt cx="428016" cy="428018"/>
          </a:xfrm>
        </p:grpSpPr>
        <p:sp useBgFill="1">
          <p:nvSpPr>
            <p:cNvPr id="42" name="Ellipse 41">
              <a:extLst>
                <a:ext uri="{FF2B5EF4-FFF2-40B4-BE49-F238E27FC236}">
                  <a16:creationId xmlns:a16="http://schemas.microsoft.com/office/drawing/2014/main" id="{64651F60-347D-296A-318B-922771973C60}"/>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43" name="Groupe 42">
              <a:extLst>
                <a:ext uri="{FF2B5EF4-FFF2-40B4-BE49-F238E27FC236}">
                  <a16:creationId xmlns:a16="http://schemas.microsoft.com/office/drawing/2014/main" id="{A0B62291-A399-D916-97BD-D7D4565C70AC}"/>
                </a:ext>
              </a:extLst>
            </p:cNvPr>
            <p:cNvGrpSpPr/>
            <p:nvPr/>
          </p:nvGrpSpPr>
          <p:grpSpPr>
            <a:xfrm>
              <a:off x="175731" y="343692"/>
              <a:ext cx="218736" cy="161436"/>
              <a:chOff x="8752522" y="1135142"/>
              <a:chExt cx="218736" cy="161436"/>
            </a:xfrm>
          </p:grpSpPr>
          <p:sp>
            <p:nvSpPr>
              <p:cNvPr id="44" name="Forme libre : forme 43">
                <a:extLst>
                  <a:ext uri="{FF2B5EF4-FFF2-40B4-BE49-F238E27FC236}">
                    <a16:creationId xmlns:a16="http://schemas.microsoft.com/office/drawing/2014/main" id="{883BA671-5603-A049-E516-336E499B1C1B}"/>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5" name="Forme libre : forme 44">
                <a:extLst>
                  <a:ext uri="{FF2B5EF4-FFF2-40B4-BE49-F238E27FC236}">
                    <a16:creationId xmlns:a16="http://schemas.microsoft.com/office/drawing/2014/main" id="{B8CF726B-A76C-BFA0-4A14-FE6A4ECA7B47}"/>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6" name="Forme libre : forme 45">
                <a:extLst>
                  <a:ext uri="{FF2B5EF4-FFF2-40B4-BE49-F238E27FC236}">
                    <a16:creationId xmlns:a16="http://schemas.microsoft.com/office/drawing/2014/main" id="{5408D0EB-CBDF-AB71-611B-BD15FC3AA676}"/>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cxnSp>
        <p:nvCxnSpPr>
          <p:cNvPr id="52" name="Connecteur droit 51">
            <a:extLst>
              <a:ext uri="{FF2B5EF4-FFF2-40B4-BE49-F238E27FC236}">
                <a16:creationId xmlns:a16="http://schemas.microsoft.com/office/drawing/2014/main" id="{A13CEE63-191B-0106-9E70-E49EA9F28682}"/>
              </a:ext>
            </a:extLst>
          </p:cNvPr>
          <p:cNvCxnSpPr>
            <a:cxnSpLocks/>
          </p:cNvCxnSpPr>
          <p:nvPr/>
        </p:nvCxnSpPr>
        <p:spPr>
          <a:xfrm flipV="1">
            <a:off x="4127140" y="4284859"/>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7E4435A5-FBC8-B888-D7DD-85C3FC0D1A82}"/>
              </a:ext>
            </a:extLst>
          </p:cNvPr>
          <p:cNvCxnSpPr>
            <a:cxnSpLocks/>
          </p:cNvCxnSpPr>
          <p:nvPr/>
        </p:nvCxnSpPr>
        <p:spPr>
          <a:xfrm flipV="1">
            <a:off x="6709822" y="4284859"/>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75E5B8CF-0EF9-F274-0AF7-507C69852352}"/>
              </a:ext>
            </a:extLst>
          </p:cNvPr>
          <p:cNvCxnSpPr>
            <a:cxnSpLocks/>
          </p:cNvCxnSpPr>
          <p:nvPr/>
        </p:nvCxnSpPr>
        <p:spPr>
          <a:xfrm flipV="1">
            <a:off x="4025979" y="3496310"/>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612F63FB-1FA2-5BDE-093B-57F8D96C775C}"/>
              </a:ext>
            </a:extLst>
          </p:cNvPr>
          <p:cNvCxnSpPr>
            <a:cxnSpLocks/>
          </p:cNvCxnSpPr>
          <p:nvPr/>
        </p:nvCxnSpPr>
        <p:spPr>
          <a:xfrm flipV="1">
            <a:off x="6718676" y="352435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D5F0E830-CF76-1918-34F6-89B80DDBDE93}"/>
              </a:ext>
            </a:extLst>
          </p:cNvPr>
          <p:cNvCxnSpPr>
            <a:cxnSpLocks/>
          </p:cNvCxnSpPr>
          <p:nvPr/>
        </p:nvCxnSpPr>
        <p:spPr>
          <a:xfrm>
            <a:off x="8318640" y="2765123"/>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42043945-EE3A-E81C-0F05-3102AEAF764E}"/>
              </a:ext>
            </a:extLst>
          </p:cNvPr>
          <p:cNvCxnSpPr>
            <a:cxnSpLocks/>
          </p:cNvCxnSpPr>
          <p:nvPr/>
        </p:nvCxnSpPr>
        <p:spPr>
          <a:xfrm>
            <a:off x="4025979" y="2741256"/>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51FF643-F8E7-AD03-395A-81835390C0C2}"/>
              </a:ext>
            </a:extLst>
          </p:cNvPr>
          <p:cNvCxnSpPr>
            <a:cxnSpLocks/>
          </p:cNvCxnSpPr>
          <p:nvPr/>
        </p:nvCxnSpPr>
        <p:spPr>
          <a:xfrm>
            <a:off x="8329864" y="4309385"/>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210DEA2A-3DAB-AFB4-E9BF-F937827FBA1B}"/>
              </a:ext>
            </a:extLst>
          </p:cNvPr>
          <p:cNvCxnSpPr>
            <a:cxnSpLocks/>
          </p:cNvCxnSpPr>
          <p:nvPr/>
        </p:nvCxnSpPr>
        <p:spPr>
          <a:xfrm>
            <a:off x="4121212" y="4284859"/>
            <a:ext cx="0" cy="7592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70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4"/>
                                        </p:tgtEl>
                                        <p:attrNameLst>
                                          <p:attrName>ppt_w</p:attrName>
                                        </p:attrNameLst>
                                      </p:cBhvr>
                                      <p:tavLst>
                                        <p:tav tm="0">
                                          <p:val>
                                            <p:strVal val="ppt_w"/>
                                          </p:val>
                                        </p:tav>
                                        <p:tav tm="100000">
                                          <p:val>
                                            <p:fltVal val="0"/>
                                          </p:val>
                                        </p:tav>
                                      </p:tavLst>
                                    </p:anim>
                                    <p:anim calcmode="lin" valueType="num">
                                      <p:cBhvr>
                                        <p:cTn id="7" dur="500"/>
                                        <p:tgtEl>
                                          <p:spTgt spid="34"/>
                                        </p:tgtEl>
                                        <p:attrNameLst>
                                          <p:attrName>ppt_h</p:attrName>
                                        </p:attrNameLst>
                                      </p:cBhvr>
                                      <p:tavLst>
                                        <p:tav tm="0">
                                          <p:val>
                                            <p:strVal val="ppt_h"/>
                                          </p:val>
                                        </p:tav>
                                        <p:tav tm="100000">
                                          <p:val>
                                            <p:fltVal val="0"/>
                                          </p:val>
                                        </p:tav>
                                      </p:tavLst>
                                    </p:anim>
                                    <p:animEffect transition="out" filter="fade">
                                      <p:cBhvr>
                                        <p:cTn id="8" dur="500"/>
                                        <p:tgtEl>
                                          <p:spTgt spid="34"/>
                                        </p:tgtEl>
                                      </p:cBhvr>
                                    </p:animEffect>
                                    <p:set>
                                      <p:cBhvr>
                                        <p:cTn id="9" dur="1" fill="hold">
                                          <p:stCondLst>
                                            <p:cond delay="499"/>
                                          </p:stCondLst>
                                        </p:cTn>
                                        <p:tgtEl>
                                          <p:spTgt spid="34"/>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49" presetClass="exit" presetSubtype="0" accel="100000" fill="hold" nodeType="withEffect">
                                  <p:stCondLst>
                                    <p:cond delay="0"/>
                                  </p:stCondLst>
                                  <p:childTnLst>
                                    <p:anim calcmode="lin" valueType="num">
                                      <p:cBhvr>
                                        <p:cTn id="16" dur="500"/>
                                        <p:tgtEl>
                                          <p:spTgt spid="26"/>
                                        </p:tgtEl>
                                        <p:attrNameLst>
                                          <p:attrName>ppt_w</p:attrName>
                                        </p:attrNameLst>
                                      </p:cBhvr>
                                      <p:tavLst>
                                        <p:tav tm="0">
                                          <p:val>
                                            <p:strVal val="ppt_w"/>
                                          </p:val>
                                        </p:tav>
                                        <p:tav tm="100000">
                                          <p:val>
                                            <p:fltVal val="0"/>
                                          </p:val>
                                        </p:tav>
                                      </p:tavLst>
                                    </p:anim>
                                    <p:anim calcmode="lin" valueType="num">
                                      <p:cBhvr>
                                        <p:cTn id="17" dur="500"/>
                                        <p:tgtEl>
                                          <p:spTgt spid="26"/>
                                        </p:tgtEl>
                                        <p:attrNameLst>
                                          <p:attrName>ppt_h</p:attrName>
                                        </p:attrNameLst>
                                      </p:cBhvr>
                                      <p:tavLst>
                                        <p:tav tm="0">
                                          <p:val>
                                            <p:strVal val="ppt_h"/>
                                          </p:val>
                                        </p:tav>
                                        <p:tav tm="100000">
                                          <p:val>
                                            <p:fltVal val="0"/>
                                          </p:val>
                                        </p:tav>
                                      </p:tavLst>
                                    </p:anim>
                                    <p:anim calcmode="lin" valueType="num">
                                      <p:cBhvr>
                                        <p:cTn id="18" dur="500"/>
                                        <p:tgtEl>
                                          <p:spTgt spid="26"/>
                                        </p:tgtEl>
                                        <p:attrNameLst>
                                          <p:attrName>style.rotation</p:attrName>
                                        </p:attrNameLst>
                                      </p:cBhvr>
                                      <p:tavLst>
                                        <p:tav tm="0">
                                          <p:val>
                                            <p:fltVal val="0"/>
                                          </p:val>
                                        </p:tav>
                                        <p:tav tm="100000">
                                          <p:val>
                                            <p:fltVal val="360"/>
                                          </p:val>
                                        </p:tav>
                                      </p:tavLst>
                                    </p:anim>
                                    <p:animEffect transition="out" filter="fade">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par>
                                <p:cTn id="21" presetID="6" presetClass="emph" presetSubtype="0" autoRev="1" fill="hold" nodeType="withEffect">
                                  <p:stCondLst>
                                    <p:cond delay="0"/>
                                  </p:stCondLst>
                                  <p:childTnLst>
                                    <p:animScale>
                                      <p:cBhvr>
                                        <p:cTn id="22" dur="150" fill="hold"/>
                                        <p:tgtEl>
                                          <p:spTgt spid="41"/>
                                        </p:tgtEl>
                                      </p:cBhvr>
                                      <p:by x="80000" y="80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360"/>
                                          </p:val>
                                        </p:tav>
                                        <p:tav tm="100000">
                                          <p:val>
                                            <p:fltVal val="0"/>
                                          </p:val>
                                        </p:tav>
                                      </p:tavLst>
                                    </p:anim>
                                    <p:animEffect transition="in" filter="fade">
                                      <p:cBhvr>
                                        <p:cTn id="40" dur="500"/>
                                        <p:tgtEl>
                                          <p:spTgt spid="26"/>
                                        </p:tgtEl>
                                      </p:cBhvr>
                                    </p:animEffect>
                                  </p:childTnLst>
                                </p:cTn>
                              </p:par>
                              <p:par>
                                <p:cTn id="41" presetID="6" presetClass="emph" presetSubtype="0" autoRev="1" fill="hold" nodeType="withEffect">
                                  <p:stCondLst>
                                    <p:cond delay="0"/>
                                  </p:stCondLst>
                                  <p:childTnLst>
                                    <p:animScale>
                                      <p:cBhvr>
                                        <p:cTn id="42" dur="150" fill="hold"/>
                                        <p:tgtEl>
                                          <p:spTgt spid="41"/>
                                        </p:tgtEl>
                                      </p:cBhvr>
                                      <p:by x="80000" y="80000"/>
                                    </p:animScale>
                                  </p:childTnLst>
                                </p:cTn>
                              </p:par>
                            </p:childTnLst>
                          </p:cTn>
                        </p:par>
                      </p:childTnLst>
                    </p:cTn>
                  </p:par>
                </p:childTnLst>
              </p:cTn>
              <p:nextCondLst>
                <p:cond evt="onClick" delay="0">
                  <p:tgtEl>
                    <p:spTgt spid="41"/>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9588F6E-B104-D3F6-D280-9FBC229C8184}"/>
              </a:ext>
            </a:extLst>
          </p:cNvPr>
          <p:cNvSpPr txBox="1"/>
          <p:nvPr/>
        </p:nvSpPr>
        <p:spPr>
          <a:xfrm>
            <a:off x="324001" y="211694"/>
            <a:ext cx="5522259"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rgbClr val="000000"/>
                </a:solidFill>
                <a:latin typeface="+mj-lt"/>
              </a:rPr>
              <a:t>Prédiction</a:t>
            </a:r>
            <a:endParaRPr lang="fr-FR" i="0" dirty="0">
              <a:solidFill>
                <a:srgbClr val="000000"/>
              </a:solidFill>
              <a:effectLst/>
              <a:latin typeface="+mj-lt"/>
            </a:endParaRPr>
          </a:p>
        </p:txBody>
      </p:sp>
      <p:grpSp>
        <p:nvGrpSpPr>
          <p:cNvPr id="14" name="Groupe 13">
            <a:extLst>
              <a:ext uri="{FF2B5EF4-FFF2-40B4-BE49-F238E27FC236}">
                <a16:creationId xmlns:a16="http://schemas.microsoft.com/office/drawing/2014/main" id="{0758584B-CFEF-4BB7-0DDE-B6B620304B36}"/>
              </a:ext>
            </a:extLst>
          </p:cNvPr>
          <p:cNvGrpSpPr/>
          <p:nvPr/>
        </p:nvGrpSpPr>
        <p:grpSpPr>
          <a:xfrm>
            <a:off x="512104" y="686950"/>
            <a:ext cx="7872142" cy="5959356"/>
            <a:chOff x="512104" y="686950"/>
            <a:chExt cx="7872142" cy="5959356"/>
          </a:xfrm>
        </p:grpSpPr>
        <p:pic>
          <p:nvPicPr>
            <p:cNvPr id="7" name="Image 6">
              <a:extLst>
                <a:ext uri="{FF2B5EF4-FFF2-40B4-BE49-F238E27FC236}">
                  <a16:creationId xmlns:a16="http://schemas.microsoft.com/office/drawing/2014/main" id="{766BBDFB-AC85-E9DD-34D8-2AC464F69211}"/>
                </a:ext>
              </a:extLst>
            </p:cNvPr>
            <p:cNvPicPr>
              <a:picLocks noChangeAspect="1"/>
            </p:cNvPicPr>
            <p:nvPr/>
          </p:nvPicPr>
          <p:blipFill>
            <a:blip r:embed="rId2"/>
            <a:stretch>
              <a:fillRect/>
            </a:stretch>
          </p:blipFill>
          <p:spPr>
            <a:xfrm>
              <a:off x="512104" y="686950"/>
              <a:ext cx="7872142" cy="5959356"/>
            </a:xfrm>
            <a:prstGeom prst="rect">
              <a:avLst/>
            </a:prstGeom>
          </p:spPr>
        </p:pic>
        <p:cxnSp>
          <p:nvCxnSpPr>
            <p:cNvPr id="10" name="Connecteur droit 9">
              <a:extLst>
                <a:ext uri="{FF2B5EF4-FFF2-40B4-BE49-F238E27FC236}">
                  <a16:creationId xmlns:a16="http://schemas.microsoft.com/office/drawing/2014/main" id="{C20E6981-9D24-1BE8-9D95-9AEEE2553C03}"/>
                </a:ext>
              </a:extLst>
            </p:cNvPr>
            <p:cNvCxnSpPr/>
            <p:nvPr/>
          </p:nvCxnSpPr>
          <p:spPr>
            <a:xfrm>
              <a:off x="628650" y="686950"/>
              <a:ext cx="77555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041FE49-B9CC-4A0C-A4B8-6486E2F318F0}"/>
                </a:ext>
              </a:extLst>
            </p:cNvPr>
            <p:cNvCxnSpPr>
              <a:cxnSpLocks/>
            </p:cNvCxnSpPr>
            <p:nvPr/>
          </p:nvCxnSpPr>
          <p:spPr>
            <a:xfrm>
              <a:off x="8384246" y="686950"/>
              <a:ext cx="0" cy="3561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F73BF701-FF88-936B-80B6-40919F14F26C}"/>
              </a:ext>
            </a:extLst>
          </p:cNvPr>
          <p:cNvSpPr/>
          <p:nvPr/>
        </p:nvSpPr>
        <p:spPr>
          <a:xfrm>
            <a:off x="407328" y="4286250"/>
            <a:ext cx="221322" cy="20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e 28">
            <a:extLst>
              <a:ext uri="{FF2B5EF4-FFF2-40B4-BE49-F238E27FC236}">
                <a16:creationId xmlns:a16="http://schemas.microsoft.com/office/drawing/2014/main" id="{D3F0CB80-5A65-8A6A-F326-C839E13FF461}"/>
              </a:ext>
            </a:extLst>
          </p:cNvPr>
          <p:cNvGrpSpPr/>
          <p:nvPr/>
        </p:nvGrpSpPr>
        <p:grpSpPr>
          <a:xfrm>
            <a:off x="5962650" y="4552950"/>
            <a:ext cx="5369719" cy="2093356"/>
            <a:chOff x="5962650" y="4552950"/>
            <a:chExt cx="5369719" cy="2093356"/>
          </a:xfrm>
        </p:grpSpPr>
        <p:sp>
          <p:nvSpPr>
            <p:cNvPr id="16" name="Rectangle 15">
              <a:extLst>
                <a:ext uri="{FF2B5EF4-FFF2-40B4-BE49-F238E27FC236}">
                  <a16:creationId xmlns:a16="http://schemas.microsoft.com/office/drawing/2014/main" id="{EA079E88-8CB6-E1CB-7E90-6FC7796CECB7}"/>
                </a:ext>
              </a:extLst>
            </p:cNvPr>
            <p:cNvSpPr/>
            <p:nvPr/>
          </p:nvSpPr>
          <p:spPr>
            <a:xfrm>
              <a:off x="5962650" y="4552950"/>
              <a:ext cx="800100" cy="2093356"/>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e 27">
              <a:extLst>
                <a:ext uri="{FF2B5EF4-FFF2-40B4-BE49-F238E27FC236}">
                  <a16:creationId xmlns:a16="http://schemas.microsoft.com/office/drawing/2014/main" id="{8C983082-1CE6-3E76-AAC3-183D77B51C4D}"/>
                </a:ext>
              </a:extLst>
            </p:cNvPr>
            <p:cNvGrpSpPr/>
            <p:nvPr/>
          </p:nvGrpSpPr>
          <p:grpSpPr>
            <a:xfrm>
              <a:off x="6867526" y="4667249"/>
              <a:ext cx="4464843" cy="1163122"/>
              <a:chOff x="6867526" y="4667249"/>
              <a:chExt cx="4464843" cy="1163122"/>
            </a:xfrm>
          </p:grpSpPr>
          <p:cxnSp>
            <p:nvCxnSpPr>
              <p:cNvPr id="18" name="Connecteur droit avec flèche 17">
                <a:extLst>
                  <a:ext uri="{FF2B5EF4-FFF2-40B4-BE49-F238E27FC236}">
                    <a16:creationId xmlns:a16="http://schemas.microsoft.com/office/drawing/2014/main" id="{582D225B-C9B9-3C33-4CAC-34758E4FF11B}"/>
                  </a:ext>
                </a:extLst>
              </p:cNvPr>
              <p:cNvCxnSpPr>
                <a:cxnSpLocks/>
              </p:cNvCxnSpPr>
              <p:nvPr/>
            </p:nvCxnSpPr>
            <p:spPr>
              <a:xfrm flipH="1">
                <a:off x="6867526" y="5181600"/>
                <a:ext cx="1123949" cy="648771"/>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5378B26C-CA30-A0D0-BFCE-3B2906062C00}"/>
                  </a:ext>
                </a:extLst>
              </p:cNvPr>
              <p:cNvCxnSpPr>
                <a:cxnSpLocks/>
              </p:cNvCxnSpPr>
              <p:nvPr/>
            </p:nvCxnSpPr>
            <p:spPr>
              <a:xfrm flipV="1">
                <a:off x="7991475" y="5133974"/>
                <a:ext cx="1038225" cy="47625"/>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A77E5126-4058-66AA-1E96-7D69D1FE2ADC}"/>
                  </a:ext>
                </a:extLst>
              </p:cNvPr>
              <p:cNvSpPr txBox="1"/>
              <p:nvPr/>
            </p:nvSpPr>
            <p:spPr>
              <a:xfrm>
                <a:off x="9184481" y="4667249"/>
                <a:ext cx="2147888" cy="738664"/>
              </a:xfrm>
              <a:prstGeom prst="rect">
                <a:avLst/>
              </a:prstGeom>
              <a:noFill/>
              <a:ln>
                <a:solidFill>
                  <a:schemeClr val="accent6">
                    <a:lumMod val="40000"/>
                    <a:lumOff val="60000"/>
                  </a:schemeClr>
                </a:solidFill>
              </a:ln>
            </p:spPr>
            <p:txBody>
              <a:bodyPr wrap="square" rtlCol="0">
                <a:spAutoFit/>
              </a:bodyPr>
              <a:lstStyle/>
              <a:p>
                <a:pPr algn="ctr"/>
                <a:r>
                  <a:rPr lang="fr-FR" sz="1400" dirty="0">
                    <a:latin typeface="+mj-lt"/>
                  </a:rPr>
                  <a:t>l'identification des clusters semble identique à celle de la variable is_genuine</a:t>
                </a:r>
                <a:endParaRPr lang="en-US" sz="1400" dirty="0">
                  <a:latin typeface="+mj-lt"/>
                </a:endParaRPr>
              </a:p>
            </p:txBody>
          </p:sp>
        </p:grpSp>
      </p:grpSp>
      <p:grpSp>
        <p:nvGrpSpPr>
          <p:cNvPr id="36" name="Groupe 35">
            <a:extLst>
              <a:ext uri="{FF2B5EF4-FFF2-40B4-BE49-F238E27FC236}">
                <a16:creationId xmlns:a16="http://schemas.microsoft.com/office/drawing/2014/main" id="{13FF8411-3226-A6D9-B64E-AA0ECCCE9E37}"/>
              </a:ext>
            </a:extLst>
          </p:cNvPr>
          <p:cNvGrpSpPr/>
          <p:nvPr/>
        </p:nvGrpSpPr>
        <p:grpSpPr>
          <a:xfrm>
            <a:off x="3190874" y="686950"/>
            <a:ext cx="7234238" cy="738664"/>
            <a:chOff x="3190874" y="686950"/>
            <a:chExt cx="7234238" cy="738664"/>
          </a:xfrm>
        </p:grpSpPr>
        <p:sp>
          <p:nvSpPr>
            <p:cNvPr id="30" name="Rectangle 29">
              <a:extLst>
                <a:ext uri="{FF2B5EF4-FFF2-40B4-BE49-F238E27FC236}">
                  <a16:creationId xmlns:a16="http://schemas.microsoft.com/office/drawing/2014/main" id="{8052139E-0EB9-976F-98EA-6D6786A3545D}"/>
                </a:ext>
              </a:extLst>
            </p:cNvPr>
            <p:cNvSpPr/>
            <p:nvPr/>
          </p:nvSpPr>
          <p:spPr>
            <a:xfrm>
              <a:off x="3190874" y="981075"/>
              <a:ext cx="838201" cy="361946"/>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eur droit avec flèche 31">
              <a:extLst>
                <a:ext uri="{FF2B5EF4-FFF2-40B4-BE49-F238E27FC236}">
                  <a16:creationId xmlns:a16="http://schemas.microsoft.com/office/drawing/2014/main" id="{E8EEE0D9-A83B-DA65-B8A0-5EF2AC128A3A}"/>
                </a:ext>
              </a:extLst>
            </p:cNvPr>
            <p:cNvCxnSpPr>
              <a:cxnSpLocks/>
            </p:cNvCxnSpPr>
            <p:nvPr/>
          </p:nvCxnSpPr>
          <p:spPr>
            <a:xfrm flipH="1" flipV="1">
              <a:off x="4133850" y="1162046"/>
              <a:ext cx="4376737" cy="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E1178D0-716B-7719-09E6-C33C77B777E2}"/>
                </a:ext>
              </a:extLst>
            </p:cNvPr>
            <p:cNvSpPr txBox="1"/>
            <p:nvPr/>
          </p:nvSpPr>
          <p:spPr>
            <a:xfrm>
              <a:off x="8510587" y="686950"/>
              <a:ext cx="1914525" cy="738664"/>
            </a:xfrm>
            <a:prstGeom prst="rect">
              <a:avLst/>
            </a:prstGeom>
            <a:noFill/>
            <a:ln>
              <a:solidFill>
                <a:srgbClr val="FFFF00"/>
              </a:solidFill>
            </a:ln>
          </p:spPr>
          <p:txBody>
            <a:bodyPr wrap="square" rtlCol="0">
              <a:spAutoFit/>
            </a:bodyPr>
            <a:lstStyle/>
            <a:p>
              <a:endParaRPr lang="fr-FR" sz="1400" dirty="0">
                <a:latin typeface="+mj-lt"/>
              </a:endParaRPr>
            </a:p>
            <a:p>
              <a:pPr algn="ctr"/>
              <a:r>
                <a:rPr lang="fr-FR" sz="1400" dirty="0">
                  <a:latin typeface="+mj-lt"/>
                </a:rPr>
                <a:t>Données de Training</a:t>
              </a:r>
            </a:p>
            <a:p>
              <a:endParaRPr lang="en-US" sz="1400" dirty="0">
                <a:latin typeface="+mj-lt"/>
              </a:endParaRPr>
            </a:p>
          </p:txBody>
        </p:sp>
      </p:grpSp>
    </p:spTree>
    <p:extLst>
      <p:ext uri="{BB962C8B-B14F-4D97-AF65-F5344CB8AC3E}">
        <p14:creationId xmlns:p14="http://schemas.microsoft.com/office/powerpoint/2010/main" val="417870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E19191B-35F6-0718-FE9D-E5E3D40A28EE}"/>
              </a:ext>
            </a:extLst>
          </p:cNvPr>
          <p:cNvPicPr>
            <a:picLocks noChangeAspect="1"/>
          </p:cNvPicPr>
          <p:nvPr/>
        </p:nvPicPr>
        <p:blipFill>
          <a:blip r:embed="rId2"/>
          <a:stretch>
            <a:fillRect/>
          </a:stretch>
        </p:blipFill>
        <p:spPr>
          <a:xfrm>
            <a:off x="340832" y="314186"/>
            <a:ext cx="3756986" cy="3200677"/>
          </a:xfrm>
          <a:prstGeom prst="rect">
            <a:avLst/>
          </a:prstGeom>
        </p:spPr>
      </p:pic>
      <p:pic>
        <p:nvPicPr>
          <p:cNvPr id="9" name="Image 8">
            <a:extLst>
              <a:ext uri="{FF2B5EF4-FFF2-40B4-BE49-F238E27FC236}">
                <a16:creationId xmlns:a16="http://schemas.microsoft.com/office/drawing/2014/main" id="{8451F77B-E852-20B5-80C4-F141B8420DEF}"/>
              </a:ext>
            </a:extLst>
          </p:cNvPr>
          <p:cNvPicPr>
            <a:picLocks noChangeAspect="1"/>
          </p:cNvPicPr>
          <p:nvPr/>
        </p:nvPicPr>
        <p:blipFill>
          <a:blip r:embed="rId3"/>
          <a:stretch>
            <a:fillRect/>
          </a:stretch>
        </p:blipFill>
        <p:spPr>
          <a:xfrm>
            <a:off x="240230" y="3699654"/>
            <a:ext cx="6301270" cy="2968454"/>
          </a:xfrm>
          <a:prstGeom prst="rect">
            <a:avLst/>
          </a:prstGeom>
        </p:spPr>
      </p:pic>
      <p:grpSp>
        <p:nvGrpSpPr>
          <p:cNvPr id="38" name="Groupe 37">
            <a:extLst>
              <a:ext uri="{FF2B5EF4-FFF2-40B4-BE49-F238E27FC236}">
                <a16:creationId xmlns:a16="http://schemas.microsoft.com/office/drawing/2014/main" id="{D1857F96-6E21-27ED-18E6-F09612ECF7D8}"/>
              </a:ext>
            </a:extLst>
          </p:cNvPr>
          <p:cNvGrpSpPr/>
          <p:nvPr/>
        </p:nvGrpSpPr>
        <p:grpSpPr>
          <a:xfrm>
            <a:off x="340832" y="609600"/>
            <a:ext cx="2354743" cy="2314575"/>
            <a:chOff x="340832" y="609600"/>
            <a:chExt cx="2354743" cy="2314575"/>
          </a:xfrm>
        </p:grpSpPr>
        <p:cxnSp>
          <p:nvCxnSpPr>
            <p:cNvPr id="13" name="Connecteur droit 12">
              <a:extLst>
                <a:ext uri="{FF2B5EF4-FFF2-40B4-BE49-F238E27FC236}">
                  <a16:creationId xmlns:a16="http://schemas.microsoft.com/office/drawing/2014/main" id="{279DF55B-A2D4-9ADA-C521-71087AD2214A}"/>
                </a:ext>
              </a:extLst>
            </p:cNvPr>
            <p:cNvCxnSpPr>
              <a:cxnSpLocks/>
            </p:cNvCxnSpPr>
            <p:nvPr/>
          </p:nvCxnSpPr>
          <p:spPr>
            <a:xfrm flipV="1">
              <a:off x="348289" y="1600200"/>
              <a:ext cx="0" cy="7810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Ellipse 1">
              <a:extLst>
                <a:ext uri="{FF2B5EF4-FFF2-40B4-BE49-F238E27FC236}">
                  <a16:creationId xmlns:a16="http://schemas.microsoft.com/office/drawing/2014/main" id="{0F9A7E4C-D544-C34A-4B98-F2A4C9A65322}"/>
                </a:ext>
              </a:extLst>
            </p:cNvPr>
            <p:cNvSpPr/>
            <p:nvPr/>
          </p:nvSpPr>
          <p:spPr>
            <a:xfrm>
              <a:off x="2038350" y="609600"/>
              <a:ext cx="657225" cy="54292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a:extLst>
                <a:ext uri="{FF2B5EF4-FFF2-40B4-BE49-F238E27FC236}">
                  <a16:creationId xmlns:a16="http://schemas.microsoft.com/office/drawing/2014/main" id="{B7BE7CFC-918F-39DE-A214-81F2425F85E7}"/>
                </a:ext>
              </a:extLst>
            </p:cNvPr>
            <p:cNvSpPr/>
            <p:nvPr/>
          </p:nvSpPr>
          <p:spPr>
            <a:xfrm>
              <a:off x="1057275" y="1333500"/>
              <a:ext cx="657225" cy="54292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A2E70E-6573-8318-9C6D-2CC3889F80A8}"/>
                </a:ext>
              </a:extLst>
            </p:cNvPr>
            <p:cNvSpPr/>
            <p:nvPr/>
          </p:nvSpPr>
          <p:spPr>
            <a:xfrm>
              <a:off x="1385887" y="2381250"/>
              <a:ext cx="652463" cy="5429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eur droit 11">
              <a:extLst>
                <a:ext uri="{FF2B5EF4-FFF2-40B4-BE49-F238E27FC236}">
                  <a16:creationId xmlns:a16="http://schemas.microsoft.com/office/drawing/2014/main" id="{1DFA47DC-90CA-8DD9-93AC-FB3B9179FB39}"/>
                </a:ext>
              </a:extLst>
            </p:cNvPr>
            <p:cNvCxnSpPr>
              <a:stCxn id="4" idx="2"/>
            </p:cNvCxnSpPr>
            <p:nvPr/>
          </p:nvCxnSpPr>
          <p:spPr>
            <a:xfrm flipH="1" flipV="1">
              <a:off x="340832" y="1600200"/>
              <a:ext cx="716443" cy="476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7E98F60-8C1D-453B-2CB2-E51302F2CC75}"/>
                </a:ext>
              </a:extLst>
            </p:cNvPr>
            <p:cNvCxnSpPr>
              <a:cxnSpLocks/>
            </p:cNvCxnSpPr>
            <p:nvPr/>
          </p:nvCxnSpPr>
          <p:spPr>
            <a:xfrm flipH="1">
              <a:off x="377633" y="2381250"/>
              <a:ext cx="100825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B30070DE-6640-221D-D22D-4979809098E0}"/>
                </a:ext>
              </a:extLst>
            </p:cNvPr>
            <p:cNvCxnSpPr>
              <a:cxnSpLocks/>
            </p:cNvCxnSpPr>
            <p:nvPr/>
          </p:nvCxnSpPr>
          <p:spPr>
            <a:xfrm flipH="1">
              <a:off x="340832" y="1073015"/>
              <a:ext cx="17569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8E95357B-3663-B472-0146-888B76838727}"/>
                </a:ext>
              </a:extLst>
            </p:cNvPr>
            <p:cNvCxnSpPr>
              <a:cxnSpLocks/>
            </p:cNvCxnSpPr>
            <p:nvPr/>
          </p:nvCxnSpPr>
          <p:spPr>
            <a:xfrm flipV="1">
              <a:off x="348289" y="1073015"/>
              <a:ext cx="0" cy="52718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7528868-AF48-85BF-8C3C-A7B9C29BA224}"/>
              </a:ext>
            </a:extLst>
          </p:cNvPr>
          <p:cNvSpPr/>
          <p:nvPr/>
        </p:nvSpPr>
        <p:spPr>
          <a:xfrm>
            <a:off x="2097797" y="2381250"/>
            <a:ext cx="445378" cy="542925"/>
          </a:xfrm>
          <a:prstGeom prst="rect">
            <a:avLst/>
          </a:prstGeom>
          <a:noFill/>
          <a:ln>
            <a:solidFill>
              <a:srgbClr val="3E1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eur droit 40">
            <a:extLst>
              <a:ext uri="{FF2B5EF4-FFF2-40B4-BE49-F238E27FC236}">
                <a16:creationId xmlns:a16="http://schemas.microsoft.com/office/drawing/2014/main" id="{25BF877E-9D4D-D172-538A-EB26C19E5B36}"/>
              </a:ext>
            </a:extLst>
          </p:cNvPr>
          <p:cNvCxnSpPr>
            <a:cxnSpLocks/>
            <a:stCxn id="39" idx="0"/>
          </p:cNvCxnSpPr>
          <p:nvPr/>
        </p:nvCxnSpPr>
        <p:spPr>
          <a:xfrm flipH="1" flipV="1">
            <a:off x="2316189" y="2038350"/>
            <a:ext cx="4297" cy="342900"/>
          </a:xfrm>
          <a:prstGeom prst="line">
            <a:avLst/>
          </a:prstGeom>
          <a:ln>
            <a:solidFill>
              <a:srgbClr val="3E196E"/>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6AC0309D-DF72-82DA-20E0-36244F8953AE}"/>
              </a:ext>
            </a:extLst>
          </p:cNvPr>
          <p:cNvCxnSpPr/>
          <p:nvPr/>
        </p:nvCxnSpPr>
        <p:spPr>
          <a:xfrm>
            <a:off x="1876425" y="485775"/>
            <a:ext cx="1685925" cy="0"/>
          </a:xfrm>
          <a:prstGeom prst="line">
            <a:avLst/>
          </a:prstGeom>
          <a:ln>
            <a:solidFill>
              <a:srgbClr val="48047E"/>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DF7F8213-07D4-72E3-AACF-AA194BE74D03}"/>
              </a:ext>
            </a:extLst>
          </p:cNvPr>
          <p:cNvCxnSpPr/>
          <p:nvPr/>
        </p:nvCxnSpPr>
        <p:spPr>
          <a:xfrm>
            <a:off x="3562350" y="485775"/>
            <a:ext cx="0" cy="1695450"/>
          </a:xfrm>
          <a:prstGeom prst="line">
            <a:avLst/>
          </a:prstGeom>
          <a:ln>
            <a:solidFill>
              <a:srgbClr val="3E196E"/>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DD9CF6E5-EF8E-7972-1C3A-8CDBD35CC8FA}"/>
              </a:ext>
            </a:extLst>
          </p:cNvPr>
          <p:cNvCxnSpPr/>
          <p:nvPr/>
        </p:nvCxnSpPr>
        <p:spPr>
          <a:xfrm flipH="1">
            <a:off x="2447925" y="2181225"/>
            <a:ext cx="1114425" cy="0"/>
          </a:xfrm>
          <a:prstGeom prst="line">
            <a:avLst/>
          </a:prstGeom>
          <a:ln>
            <a:solidFill>
              <a:srgbClr val="48047E"/>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A32A55D-A5CE-E3D4-ECA0-6A9AA92139DF}"/>
              </a:ext>
            </a:extLst>
          </p:cNvPr>
          <p:cNvCxnSpPr/>
          <p:nvPr/>
        </p:nvCxnSpPr>
        <p:spPr>
          <a:xfrm>
            <a:off x="2447925" y="2181225"/>
            <a:ext cx="0" cy="200025"/>
          </a:xfrm>
          <a:prstGeom prst="line">
            <a:avLst/>
          </a:prstGeom>
          <a:ln>
            <a:solidFill>
              <a:srgbClr val="3E196E"/>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8ED95A75-2E57-9894-B7FC-64C044DFD7FE}"/>
              </a:ext>
            </a:extLst>
          </p:cNvPr>
          <p:cNvSpPr/>
          <p:nvPr/>
        </p:nvSpPr>
        <p:spPr>
          <a:xfrm>
            <a:off x="1980048" y="2286003"/>
            <a:ext cx="548683" cy="638172"/>
          </a:xfrm>
          <a:prstGeom prst="ellipse">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DB9F7AEA-A9F6-3C70-11C4-142DEFBAD465}"/>
              </a:ext>
            </a:extLst>
          </p:cNvPr>
          <p:cNvSpPr/>
          <p:nvPr/>
        </p:nvSpPr>
        <p:spPr>
          <a:xfrm>
            <a:off x="1402558" y="2295528"/>
            <a:ext cx="548683" cy="638172"/>
          </a:xfrm>
          <a:prstGeom prst="ellipse">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llipse 55">
            <a:extLst>
              <a:ext uri="{FF2B5EF4-FFF2-40B4-BE49-F238E27FC236}">
                <a16:creationId xmlns:a16="http://schemas.microsoft.com/office/drawing/2014/main" id="{14C9A617-A8E4-482B-3FB8-F6791AB4D1B4}"/>
              </a:ext>
            </a:extLst>
          </p:cNvPr>
          <p:cNvSpPr/>
          <p:nvPr/>
        </p:nvSpPr>
        <p:spPr>
          <a:xfrm>
            <a:off x="2538878" y="2295528"/>
            <a:ext cx="548683" cy="638172"/>
          </a:xfrm>
          <a:prstGeom prst="ellipse">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c 56">
            <a:extLst>
              <a:ext uri="{FF2B5EF4-FFF2-40B4-BE49-F238E27FC236}">
                <a16:creationId xmlns:a16="http://schemas.microsoft.com/office/drawing/2014/main" id="{2CFA0B5F-0642-9252-D885-5E15D347A8DB}"/>
              </a:ext>
            </a:extLst>
          </p:cNvPr>
          <p:cNvSpPr/>
          <p:nvPr/>
        </p:nvSpPr>
        <p:spPr>
          <a:xfrm rot="8452904">
            <a:off x="1623691" y="2426109"/>
            <a:ext cx="686024" cy="680861"/>
          </a:xfrm>
          <a:prstGeom prst="arc">
            <a:avLst>
              <a:gd name="adj1" fmla="val 15049360"/>
              <a:gd name="adj2" fmla="val 0"/>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Flèche : courbe vers le haut 57">
            <a:extLst>
              <a:ext uri="{FF2B5EF4-FFF2-40B4-BE49-F238E27FC236}">
                <a16:creationId xmlns:a16="http://schemas.microsoft.com/office/drawing/2014/main" id="{137FA88A-3693-51AC-51AD-3678D827C8F4}"/>
              </a:ext>
            </a:extLst>
          </p:cNvPr>
          <p:cNvSpPr/>
          <p:nvPr/>
        </p:nvSpPr>
        <p:spPr>
          <a:xfrm>
            <a:off x="2241830" y="2934285"/>
            <a:ext cx="548683" cy="162113"/>
          </a:xfrm>
          <a:prstGeom prst="curved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DCF82B35-01E6-DBA8-574D-1A8AE31FDBC2}"/>
              </a:ext>
            </a:extLst>
          </p:cNvPr>
          <p:cNvSpPr/>
          <p:nvPr/>
        </p:nvSpPr>
        <p:spPr>
          <a:xfrm>
            <a:off x="2771304" y="2966945"/>
            <a:ext cx="297048" cy="16211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e 65">
            <a:extLst>
              <a:ext uri="{FF2B5EF4-FFF2-40B4-BE49-F238E27FC236}">
                <a16:creationId xmlns:a16="http://schemas.microsoft.com/office/drawing/2014/main" id="{30564E69-07DA-4720-7881-8BBCB2F6C5AB}"/>
              </a:ext>
            </a:extLst>
          </p:cNvPr>
          <p:cNvGrpSpPr/>
          <p:nvPr/>
        </p:nvGrpSpPr>
        <p:grpSpPr>
          <a:xfrm>
            <a:off x="4488031" y="314186"/>
            <a:ext cx="3444538" cy="3299746"/>
            <a:chOff x="4488031" y="314186"/>
            <a:chExt cx="3444538" cy="3299746"/>
          </a:xfrm>
        </p:grpSpPr>
        <p:grpSp>
          <p:nvGrpSpPr>
            <p:cNvPr id="64" name="Groupe 63">
              <a:extLst>
                <a:ext uri="{FF2B5EF4-FFF2-40B4-BE49-F238E27FC236}">
                  <a16:creationId xmlns:a16="http://schemas.microsoft.com/office/drawing/2014/main" id="{B8ED5AE3-2998-B47D-E797-993FB6D7342D}"/>
                </a:ext>
              </a:extLst>
            </p:cNvPr>
            <p:cNvGrpSpPr/>
            <p:nvPr/>
          </p:nvGrpSpPr>
          <p:grpSpPr>
            <a:xfrm>
              <a:off x="4488031" y="314186"/>
              <a:ext cx="3444538" cy="3299746"/>
              <a:chOff x="4488031" y="314186"/>
              <a:chExt cx="3444538" cy="3299746"/>
            </a:xfrm>
          </p:grpSpPr>
          <p:pic>
            <p:nvPicPr>
              <p:cNvPr id="5" name="Image 4">
                <a:extLst>
                  <a:ext uri="{FF2B5EF4-FFF2-40B4-BE49-F238E27FC236}">
                    <a16:creationId xmlns:a16="http://schemas.microsoft.com/office/drawing/2014/main" id="{25DB297F-7D0E-2234-6C3D-39BA721AA6BD}"/>
                  </a:ext>
                </a:extLst>
              </p:cNvPr>
              <p:cNvPicPr>
                <a:picLocks noChangeAspect="1"/>
              </p:cNvPicPr>
              <p:nvPr/>
            </p:nvPicPr>
            <p:blipFill>
              <a:blip r:embed="rId4"/>
              <a:stretch>
                <a:fillRect/>
              </a:stretch>
            </p:blipFill>
            <p:spPr>
              <a:xfrm>
                <a:off x="4488031" y="314186"/>
                <a:ext cx="3444538" cy="3299746"/>
              </a:xfrm>
              <a:prstGeom prst="rect">
                <a:avLst/>
              </a:prstGeom>
            </p:spPr>
          </p:pic>
          <p:sp>
            <p:nvSpPr>
              <p:cNvPr id="60" name="Rectangle 59">
                <a:extLst>
                  <a:ext uri="{FF2B5EF4-FFF2-40B4-BE49-F238E27FC236}">
                    <a16:creationId xmlns:a16="http://schemas.microsoft.com/office/drawing/2014/main" id="{3C160528-19AA-5EC0-41ED-65CEF02ED293}"/>
                  </a:ext>
                </a:extLst>
              </p:cNvPr>
              <p:cNvSpPr/>
              <p:nvPr/>
            </p:nvSpPr>
            <p:spPr>
              <a:xfrm>
                <a:off x="6712270" y="3000514"/>
                <a:ext cx="297048" cy="16211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FD25547E-AAA4-7D8D-E448-2260B4EC248B}"/>
                </a:ext>
              </a:extLst>
            </p:cNvPr>
            <p:cNvSpPr/>
            <p:nvPr/>
          </p:nvSpPr>
          <p:spPr>
            <a:xfrm>
              <a:off x="5577302" y="2628900"/>
              <a:ext cx="1947447" cy="3048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e 64">
            <a:extLst>
              <a:ext uri="{FF2B5EF4-FFF2-40B4-BE49-F238E27FC236}">
                <a16:creationId xmlns:a16="http://schemas.microsoft.com/office/drawing/2014/main" id="{0FBAA3E6-CA07-FF44-EAC1-40AC3D966721}"/>
              </a:ext>
            </a:extLst>
          </p:cNvPr>
          <p:cNvGrpSpPr/>
          <p:nvPr/>
        </p:nvGrpSpPr>
        <p:grpSpPr>
          <a:xfrm>
            <a:off x="8210408" y="390392"/>
            <a:ext cx="3276884" cy="3147333"/>
            <a:chOff x="8210408" y="390392"/>
            <a:chExt cx="3276884" cy="3147333"/>
          </a:xfrm>
        </p:grpSpPr>
        <p:pic>
          <p:nvPicPr>
            <p:cNvPr id="7" name="Image 6">
              <a:extLst>
                <a:ext uri="{FF2B5EF4-FFF2-40B4-BE49-F238E27FC236}">
                  <a16:creationId xmlns:a16="http://schemas.microsoft.com/office/drawing/2014/main" id="{33114702-6E01-E1E6-AC7B-67EB7FB02EE3}"/>
                </a:ext>
              </a:extLst>
            </p:cNvPr>
            <p:cNvPicPr>
              <a:picLocks noChangeAspect="1"/>
            </p:cNvPicPr>
            <p:nvPr/>
          </p:nvPicPr>
          <p:blipFill>
            <a:blip r:embed="rId5"/>
            <a:stretch>
              <a:fillRect/>
            </a:stretch>
          </p:blipFill>
          <p:spPr>
            <a:xfrm>
              <a:off x="8210408" y="390392"/>
              <a:ext cx="3276884" cy="3147333"/>
            </a:xfrm>
            <a:prstGeom prst="rect">
              <a:avLst/>
            </a:prstGeom>
          </p:spPr>
        </p:pic>
        <p:sp>
          <p:nvSpPr>
            <p:cNvPr id="62" name="Rectangle 61">
              <a:extLst>
                <a:ext uri="{FF2B5EF4-FFF2-40B4-BE49-F238E27FC236}">
                  <a16:creationId xmlns:a16="http://schemas.microsoft.com/office/drawing/2014/main" id="{418EE271-6AD4-3CF3-6A79-8BD5EADCAEDE}"/>
                </a:ext>
              </a:extLst>
            </p:cNvPr>
            <p:cNvSpPr/>
            <p:nvPr/>
          </p:nvSpPr>
          <p:spPr>
            <a:xfrm>
              <a:off x="9238228" y="2633570"/>
              <a:ext cx="1947447" cy="3048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49B7D03-656F-1DCB-34AD-BEB5DD5BCB11}"/>
                </a:ext>
              </a:extLst>
            </p:cNvPr>
            <p:cNvSpPr/>
            <p:nvPr/>
          </p:nvSpPr>
          <p:spPr>
            <a:xfrm>
              <a:off x="10409159" y="3048001"/>
              <a:ext cx="297048" cy="16211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B819BA9F-6466-7108-95C4-87B1D8FB8F60}"/>
              </a:ext>
            </a:extLst>
          </p:cNvPr>
          <p:cNvSpPr/>
          <p:nvPr/>
        </p:nvSpPr>
        <p:spPr>
          <a:xfrm>
            <a:off x="5486400" y="5028391"/>
            <a:ext cx="1064625" cy="1572434"/>
          </a:xfrm>
          <a:prstGeom prst="rect">
            <a:avLst/>
          </a:prstGeom>
          <a:solidFill>
            <a:srgbClr val="5CB270">
              <a:alpha val="51000"/>
            </a:srgbClr>
          </a:solidFill>
          <a:ln>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orme en L 67">
            <a:extLst>
              <a:ext uri="{FF2B5EF4-FFF2-40B4-BE49-F238E27FC236}">
                <a16:creationId xmlns:a16="http://schemas.microsoft.com/office/drawing/2014/main" id="{C99B4DE4-3CF3-CE36-B8D0-6295D3D545A9}"/>
              </a:ext>
            </a:extLst>
          </p:cNvPr>
          <p:cNvSpPr/>
          <p:nvPr/>
        </p:nvSpPr>
        <p:spPr>
          <a:xfrm rot="18685846">
            <a:off x="6836875" y="5448306"/>
            <a:ext cx="626894" cy="295275"/>
          </a:xfrm>
          <a:prstGeom prst="corner">
            <a:avLst/>
          </a:prstGeom>
          <a:solidFill>
            <a:srgbClr val="5CB270"/>
          </a:solidFill>
          <a:ln>
            <a:solidFill>
              <a:srgbClr val="5CB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5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down)">
                                      <p:cBhvr>
                                        <p:cTn id="1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 coins arrondis 22">
            <a:extLst>
              <a:ext uri="{FF2B5EF4-FFF2-40B4-BE49-F238E27FC236}">
                <a16:creationId xmlns:a16="http://schemas.microsoft.com/office/drawing/2014/main" id="{696E8D86-1182-C2E5-AC05-544EB3FAB276}"/>
              </a:ext>
            </a:extLst>
          </p:cNvPr>
          <p:cNvSpPr/>
          <p:nvPr/>
        </p:nvSpPr>
        <p:spPr>
          <a:xfrm>
            <a:off x="4686301" y="333375"/>
            <a:ext cx="7123178" cy="5962797"/>
          </a:xfrm>
          <a:prstGeom prst="roundRect">
            <a:avLst/>
          </a:pr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768BFA4F-E5E4-1C80-93A2-577AC08D009F}"/>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2 -  Régression logistique</a:t>
            </a:r>
            <a:endParaRPr lang="fr-FR" i="0" dirty="0">
              <a:solidFill>
                <a:srgbClr val="000000"/>
              </a:solidFill>
              <a:effectLst/>
              <a:latin typeface="+mj-lt"/>
            </a:endParaRPr>
          </a:p>
        </p:txBody>
      </p:sp>
      <p:grpSp>
        <p:nvGrpSpPr>
          <p:cNvPr id="20" name="Groupe 19">
            <a:extLst>
              <a:ext uri="{FF2B5EF4-FFF2-40B4-BE49-F238E27FC236}">
                <a16:creationId xmlns:a16="http://schemas.microsoft.com/office/drawing/2014/main" id="{A17F3489-E54F-D996-95F4-86D6856B5154}"/>
              </a:ext>
            </a:extLst>
          </p:cNvPr>
          <p:cNvGrpSpPr/>
          <p:nvPr/>
        </p:nvGrpSpPr>
        <p:grpSpPr>
          <a:xfrm>
            <a:off x="176999" y="466262"/>
            <a:ext cx="4244841" cy="1550720"/>
            <a:chOff x="819807" y="648528"/>
            <a:chExt cx="4244841" cy="1550720"/>
          </a:xfrm>
        </p:grpSpPr>
        <p:sp>
          <p:nvSpPr>
            <p:cNvPr id="13" name="Rectangle : coins arrondis 12">
              <a:extLst>
                <a:ext uri="{FF2B5EF4-FFF2-40B4-BE49-F238E27FC236}">
                  <a16:creationId xmlns:a16="http://schemas.microsoft.com/office/drawing/2014/main" id="{8C8534CF-AE3A-A8E0-1EB1-A77B799057F5}"/>
                </a:ext>
              </a:extLst>
            </p:cNvPr>
            <p:cNvSpPr/>
            <p:nvPr/>
          </p:nvSpPr>
          <p:spPr>
            <a:xfrm>
              <a:off x="819807" y="648528"/>
              <a:ext cx="4244841" cy="1550720"/>
            </a:xfrm>
            <a:prstGeom prst="roundRect">
              <a:avLst/>
            </a:pr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AC599845-24E4-AEE3-CDD0-9F7EA885E31B}"/>
                </a:ext>
              </a:extLst>
            </p:cNvPr>
            <p:cNvSpPr txBox="1"/>
            <p:nvPr/>
          </p:nvSpPr>
          <p:spPr>
            <a:xfrm>
              <a:off x="918192" y="654731"/>
              <a:ext cx="2425083" cy="307777"/>
            </a:xfrm>
            <a:prstGeom prst="rect">
              <a:avLst/>
            </a:prstGeom>
            <a:noFill/>
          </p:spPr>
          <p:txBody>
            <a:bodyPr wrap="square" rtlCol="0">
              <a:spAutoFit/>
            </a:bodyPr>
            <a:lstStyle/>
            <a:p>
              <a:r>
                <a:rPr lang="fr-FR" sz="1400" b="1" u="sng" dirty="0">
                  <a:solidFill>
                    <a:schemeClr val="bg1">
                      <a:lumMod val="50000"/>
                    </a:schemeClr>
                  </a:solidFill>
                </a:rPr>
                <a:t>Etape </a:t>
              </a:r>
              <a:r>
                <a:rPr lang="fr-FR" sz="1400" b="1" dirty="0">
                  <a:solidFill>
                    <a:schemeClr val="bg1">
                      <a:lumMod val="50000"/>
                    </a:schemeClr>
                  </a:solidFill>
                </a:rPr>
                <a:t>1 : Création du modèle </a:t>
              </a:r>
              <a:endParaRPr lang="en-US" sz="1400" b="1" dirty="0">
                <a:solidFill>
                  <a:schemeClr val="bg1">
                    <a:lumMod val="50000"/>
                  </a:schemeClr>
                </a:solidFill>
              </a:endParaRPr>
            </a:p>
          </p:txBody>
        </p:sp>
        <p:sp>
          <p:nvSpPr>
            <p:cNvPr id="19" name="Rectangle 18">
              <a:extLst>
                <a:ext uri="{FF2B5EF4-FFF2-40B4-BE49-F238E27FC236}">
                  <a16:creationId xmlns:a16="http://schemas.microsoft.com/office/drawing/2014/main" id="{665BCABE-03E2-2DF6-0864-94450B618714}"/>
                </a:ext>
              </a:extLst>
            </p:cNvPr>
            <p:cNvSpPr/>
            <p:nvPr/>
          </p:nvSpPr>
          <p:spPr>
            <a:xfrm>
              <a:off x="986441" y="1002179"/>
              <a:ext cx="3895725" cy="10059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e 17">
              <a:extLst>
                <a:ext uri="{FF2B5EF4-FFF2-40B4-BE49-F238E27FC236}">
                  <a16:creationId xmlns:a16="http://schemas.microsoft.com/office/drawing/2014/main" id="{C183B191-FCD7-84FE-0364-4178E6A5AD2E}"/>
                </a:ext>
              </a:extLst>
            </p:cNvPr>
            <p:cNvGrpSpPr/>
            <p:nvPr/>
          </p:nvGrpSpPr>
          <p:grpSpPr>
            <a:xfrm>
              <a:off x="1025329" y="1002179"/>
              <a:ext cx="3817951" cy="1005959"/>
              <a:chOff x="193173" y="954450"/>
              <a:chExt cx="3817951" cy="1005959"/>
            </a:xfrm>
          </p:grpSpPr>
          <p:pic>
            <p:nvPicPr>
              <p:cNvPr id="15" name="Image 14">
                <a:extLst>
                  <a:ext uri="{FF2B5EF4-FFF2-40B4-BE49-F238E27FC236}">
                    <a16:creationId xmlns:a16="http://schemas.microsoft.com/office/drawing/2014/main" id="{152B43F7-D2A1-A4F8-739B-568AEB08953F}"/>
                  </a:ext>
                </a:extLst>
              </p:cNvPr>
              <p:cNvPicPr>
                <a:picLocks noChangeAspect="1"/>
              </p:cNvPicPr>
              <p:nvPr/>
            </p:nvPicPr>
            <p:blipFill>
              <a:blip r:embed="rId2"/>
              <a:srcRect b="10201"/>
              <a:stretch>
                <a:fillRect/>
              </a:stretch>
            </p:blipFill>
            <p:spPr>
              <a:xfrm>
                <a:off x="193173" y="954450"/>
                <a:ext cx="3817951" cy="1005959"/>
              </a:xfrm>
              <a:custGeom>
                <a:avLst/>
                <a:gdLst>
                  <a:gd name="connsiteX0" fmla="*/ 0 w 3817951"/>
                  <a:gd name="connsiteY0" fmla="*/ 0 h 1005959"/>
                  <a:gd name="connsiteX1" fmla="*/ 3817951 w 3817951"/>
                  <a:gd name="connsiteY1" fmla="*/ 0 h 1005959"/>
                  <a:gd name="connsiteX2" fmla="*/ 3817951 w 3817951"/>
                  <a:gd name="connsiteY2" fmla="*/ 1005959 h 1005959"/>
                  <a:gd name="connsiteX3" fmla="*/ 0 w 3817951"/>
                  <a:gd name="connsiteY3" fmla="*/ 1005959 h 1005959"/>
                </a:gdLst>
                <a:ahLst/>
                <a:cxnLst>
                  <a:cxn ang="0">
                    <a:pos x="connsiteX0" y="connsiteY0"/>
                  </a:cxn>
                  <a:cxn ang="0">
                    <a:pos x="connsiteX1" y="connsiteY1"/>
                  </a:cxn>
                  <a:cxn ang="0">
                    <a:pos x="connsiteX2" y="connsiteY2"/>
                  </a:cxn>
                  <a:cxn ang="0">
                    <a:pos x="connsiteX3" y="connsiteY3"/>
                  </a:cxn>
                </a:cxnLst>
                <a:rect l="l" t="t" r="r" b="b"/>
                <a:pathLst>
                  <a:path w="3817951" h="1005959">
                    <a:moveTo>
                      <a:pt x="0" y="0"/>
                    </a:moveTo>
                    <a:lnTo>
                      <a:pt x="3817951" y="0"/>
                    </a:lnTo>
                    <a:lnTo>
                      <a:pt x="3817951" y="1005959"/>
                    </a:lnTo>
                    <a:lnTo>
                      <a:pt x="0" y="1005959"/>
                    </a:lnTo>
                    <a:close/>
                  </a:path>
                </a:pathLst>
              </a:custGeom>
            </p:spPr>
          </p:pic>
          <p:cxnSp>
            <p:nvCxnSpPr>
              <p:cNvPr id="7" name="Connecteur droit 6">
                <a:extLst>
                  <a:ext uri="{FF2B5EF4-FFF2-40B4-BE49-F238E27FC236}">
                    <a16:creationId xmlns:a16="http://schemas.microsoft.com/office/drawing/2014/main" id="{B23E6D97-4FAB-A94B-AB8B-38E44AFB5250}"/>
                  </a:ext>
                </a:extLst>
              </p:cNvPr>
              <p:cNvCxnSpPr>
                <a:cxnSpLocks/>
              </p:cNvCxnSpPr>
              <p:nvPr/>
            </p:nvCxnSpPr>
            <p:spPr>
              <a:xfrm>
                <a:off x="4011124" y="1038225"/>
                <a:ext cx="0" cy="4192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ZoneTexte 20">
            <a:extLst>
              <a:ext uri="{FF2B5EF4-FFF2-40B4-BE49-F238E27FC236}">
                <a16:creationId xmlns:a16="http://schemas.microsoft.com/office/drawing/2014/main" id="{46AD6B51-DD1E-FE5F-398A-452ADAF435E4}"/>
              </a:ext>
            </a:extLst>
          </p:cNvPr>
          <p:cNvSpPr txBox="1"/>
          <p:nvPr/>
        </p:nvSpPr>
        <p:spPr>
          <a:xfrm>
            <a:off x="5357508" y="462466"/>
            <a:ext cx="2425083" cy="307777"/>
          </a:xfrm>
          <a:prstGeom prst="rect">
            <a:avLst/>
          </a:prstGeom>
          <a:noFill/>
        </p:spPr>
        <p:txBody>
          <a:bodyPr wrap="square" rtlCol="0">
            <a:spAutoFit/>
          </a:bodyPr>
          <a:lstStyle/>
          <a:p>
            <a:r>
              <a:rPr lang="fr-FR" sz="1400" b="1" u="sng" dirty="0">
                <a:solidFill>
                  <a:schemeClr val="bg1">
                    <a:lumMod val="50000"/>
                  </a:schemeClr>
                </a:solidFill>
              </a:rPr>
              <a:t>Etape 2</a:t>
            </a:r>
            <a:r>
              <a:rPr lang="fr-FR" sz="1400" b="1" dirty="0">
                <a:solidFill>
                  <a:schemeClr val="bg1">
                    <a:lumMod val="50000"/>
                  </a:schemeClr>
                </a:solidFill>
              </a:rPr>
              <a:t> : Analyse du modèle</a:t>
            </a:r>
            <a:endParaRPr lang="en-US" sz="1400" b="1" dirty="0">
              <a:solidFill>
                <a:schemeClr val="bg1">
                  <a:lumMod val="50000"/>
                </a:schemeClr>
              </a:solidFill>
            </a:endParaRPr>
          </a:p>
        </p:txBody>
      </p:sp>
      <p:pic>
        <p:nvPicPr>
          <p:cNvPr id="27" name="Image 26">
            <a:extLst>
              <a:ext uri="{FF2B5EF4-FFF2-40B4-BE49-F238E27FC236}">
                <a16:creationId xmlns:a16="http://schemas.microsoft.com/office/drawing/2014/main" id="{3F790851-1FB9-05D6-653F-5494C8122A51}"/>
              </a:ext>
            </a:extLst>
          </p:cNvPr>
          <p:cNvPicPr>
            <a:picLocks noChangeAspect="1"/>
          </p:cNvPicPr>
          <p:nvPr/>
        </p:nvPicPr>
        <p:blipFill>
          <a:blip r:embed="rId3"/>
          <a:stretch>
            <a:fillRect/>
          </a:stretch>
        </p:blipFill>
        <p:spPr>
          <a:xfrm>
            <a:off x="5305837" y="899334"/>
            <a:ext cx="5867908" cy="5075360"/>
          </a:xfrm>
          <a:prstGeom prst="rect">
            <a:avLst/>
          </a:prstGeom>
          <a:ln>
            <a:solidFill>
              <a:schemeClr val="bg1">
                <a:lumMod val="85000"/>
              </a:schemeClr>
            </a:solidFill>
          </a:ln>
        </p:spPr>
      </p:pic>
      <p:sp>
        <p:nvSpPr>
          <p:cNvPr id="28" name="Rectangle 27">
            <a:extLst>
              <a:ext uri="{FF2B5EF4-FFF2-40B4-BE49-F238E27FC236}">
                <a16:creationId xmlns:a16="http://schemas.microsoft.com/office/drawing/2014/main" id="{8BA56711-1A31-AD52-0857-19BD0E93A593}"/>
              </a:ext>
            </a:extLst>
          </p:cNvPr>
          <p:cNvSpPr/>
          <p:nvPr/>
        </p:nvSpPr>
        <p:spPr>
          <a:xfrm>
            <a:off x="8924925" y="2971800"/>
            <a:ext cx="504825" cy="285750"/>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rme libre : forme 37">
            <a:extLst>
              <a:ext uri="{FF2B5EF4-FFF2-40B4-BE49-F238E27FC236}">
                <a16:creationId xmlns:a16="http://schemas.microsoft.com/office/drawing/2014/main" id="{DB79D05B-3995-0C86-F8F8-EE4058E12597}"/>
              </a:ext>
            </a:extLst>
          </p:cNvPr>
          <p:cNvSpPr/>
          <p:nvPr/>
        </p:nvSpPr>
        <p:spPr>
          <a:xfrm>
            <a:off x="1115668" y="2016982"/>
            <a:ext cx="3387770" cy="3102329"/>
          </a:xfrm>
          <a:custGeom>
            <a:avLst/>
            <a:gdLst>
              <a:gd name="connsiteX0" fmla="*/ 32545 w 3387770"/>
              <a:gd name="connsiteY0" fmla="*/ 483624 h 3102329"/>
              <a:gd name="connsiteX1" fmla="*/ 48099 w 3387770"/>
              <a:gd name="connsiteY1" fmla="*/ 544646 h 3102329"/>
              <a:gd name="connsiteX2" fmla="*/ 48100 w 3387770"/>
              <a:gd name="connsiteY2" fmla="*/ 544648 h 3102329"/>
              <a:gd name="connsiteX3" fmla="*/ 103222 w 3387770"/>
              <a:gd name="connsiteY3" fmla="*/ 673554 h 3102329"/>
              <a:gd name="connsiteX4" fmla="*/ 105675 w 3387770"/>
              <a:gd name="connsiteY4" fmla="*/ 677847 h 3102329"/>
              <a:gd name="connsiteX5" fmla="*/ 108745 w 3387770"/>
              <a:gd name="connsiteY5" fmla="*/ 684953 h 3102329"/>
              <a:gd name="connsiteX6" fmla="*/ 107940 w 3387770"/>
              <a:gd name="connsiteY6" fmla="*/ 681812 h 3102329"/>
              <a:gd name="connsiteX7" fmla="*/ 105675 w 3387770"/>
              <a:gd name="connsiteY7" fmla="*/ 677847 h 3102329"/>
              <a:gd name="connsiteX8" fmla="*/ 48726 w 3387770"/>
              <a:gd name="connsiteY8" fmla="*/ 546043 h 3102329"/>
              <a:gd name="connsiteX9" fmla="*/ 11589 w 3387770"/>
              <a:gd name="connsiteY9" fmla="*/ 395192 h 3102329"/>
              <a:gd name="connsiteX10" fmla="*/ 12377 w 3387770"/>
              <a:gd name="connsiteY10" fmla="*/ 404502 h 3102329"/>
              <a:gd name="connsiteX11" fmla="*/ 12473 w 3387770"/>
              <a:gd name="connsiteY11" fmla="*/ 404880 h 3102329"/>
              <a:gd name="connsiteX12" fmla="*/ 41089 w 3387770"/>
              <a:gd name="connsiteY12" fmla="*/ 0 h 3102329"/>
              <a:gd name="connsiteX13" fmla="*/ 835222 w 3387770"/>
              <a:gd name="connsiteY13" fmla="*/ 0 h 3102329"/>
              <a:gd name="connsiteX14" fmla="*/ 687807 w 3387770"/>
              <a:gd name="connsiteY14" fmla="*/ 89477 h 3102329"/>
              <a:gd name="connsiteX15" fmla="*/ 192460 w 3387770"/>
              <a:gd name="connsiteY15" fmla="*/ 548174 h 3102329"/>
              <a:gd name="connsiteX16" fmla="*/ 109257 w 3387770"/>
              <a:gd name="connsiteY16" fmla="*/ 684117 h 3102329"/>
              <a:gd name="connsiteX17" fmla="*/ 109257 w 3387770"/>
              <a:gd name="connsiteY17" fmla="*/ 684116 h 3102329"/>
              <a:gd name="connsiteX18" fmla="*/ 108745 w 3387770"/>
              <a:gd name="connsiteY18" fmla="*/ 684953 h 3102329"/>
              <a:gd name="connsiteX19" fmla="*/ 109257 w 3387770"/>
              <a:gd name="connsiteY19" fmla="*/ 684117 h 3102329"/>
              <a:gd name="connsiteX20" fmla="*/ 126775 w 3387770"/>
              <a:gd name="connsiteY20" fmla="*/ 714773 h 3102329"/>
              <a:gd name="connsiteX21" fmla="*/ 177843 w 3387770"/>
              <a:gd name="connsiteY21" fmla="*/ 799161 h 3102329"/>
              <a:gd name="connsiteX22" fmla="*/ 212386 w 3387770"/>
              <a:gd name="connsiteY22" fmla="*/ 846384 h 3102329"/>
              <a:gd name="connsiteX23" fmla="*/ 271461 w 3387770"/>
              <a:gd name="connsiteY23" fmla="*/ 921135 h 3102329"/>
              <a:gd name="connsiteX24" fmla="*/ 314423 w 3387770"/>
              <a:gd name="connsiteY24" fmla="*/ 968921 h 3102329"/>
              <a:gd name="connsiteX25" fmla="*/ 383822 w 3387770"/>
              <a:gd name="connsiteY25" fmla="*/ 1039277 h 3102329"/>
              <a:gd name="connsiteX26" fmla="*/ 433316 w 3387770"/>
              <a:gd name="connsiteY26" fmla="*/ 1085246 h 3102329"/>
              <a:gd name="connsiteX27" fmla="*/ 515416 w 3387770"/>
              <a:gd name="connsiteY27" fmla="*/ 1153794 h 3102329"/>
              <a:gd name="connsiteX28" fmla="*/ 568675 w 3387770"/>
              <a:gd name="connsiteY28" fmla="*/ 1195808 h 3102329"/>
              <a:gd name="connsiteX29" fmla="*/ 669945 w 3387770"/>
              <a:gd name="connsiteY29" fmla="*/ 1266645 h 3102329"/>
              <a:gd name="connsiteX30" fmla="*/ 719920 w 3387770"/>
              <a:gd name="connsiteY30" fmla="*/ 1300504 h 3102329"/>
              <a:gd name="connsiteX31" fmla="*/ 886414 w 3387770"/>
              <a:gd name="connsiteY31" fmla="*/ 1399041 h 3102329"/>
              <a:gd name="connsiteX32" fmla="*/ 1068569 w 3387770"/>
              <a:gd name="connsiteY32" fmla="*/ 1490664 h 3102329"/>
              <a:gd name="connsiteX33" fmla="*/ 1131890 w 3387770"/>
              <a:gd name="connsiteY33" fmla="*/ 1518571 h 3102329"/>
              <a:gd name="connsiteX34" fmla="*/ 1265022 w 3387770"/>
              <a:gd name="connsiteY34" fmla="*/ 1575465 h 3102329"/>
              <a:gd name="connsiteX35" fmla="*/ 1344686 w 3387770"/>
              <a:gd name="connsiteY35" fmla="*/ 1605821 h 3102329"/>
              <a:gd name="connsiteX36" fmla="*/ 1475399 w 3387770"/>
              <a:gd name="connsiteY36" fmla="*/ 1653039 h 3102329"/>
              <a:gd name="connsiteX37" fmla="*/ 1563702 w 3387770"/>
              <a:gd name="connsiteY37" fmla="*/ 1681937 h 3102329"/>
              <a:gd name="connsiteX38" fmla="*/ 1699704 w 3387770"/>
              <a:gd name="connsiteY38" fmla="*/ 1723027 h 3102329"/>
              <a:gd name="connsiteX39" fmla="*/ 1792646 w 3387770"/>
              <a:gd name="connsiteY39" fmla="*/ 1748866 h 3102329"/>
              <a:gd name="connsiteX40" fmla="*/ 1939063 w 3387770"/>
              <a:gd name="connsiteY40" fmla="*/ 1785214 h 3102329"/>
              <a:gd name="connsiteX41" fmla="*/ 2032025 w 3387770"/>
              <a:gd name="connsiteY41" fmla="*/ 1806807 h 3102329"/>
              <a:gd name="connsiteX42" fmla="*/ 2199483 w 3387770"/>
              <a:gd name="connsiteY42" fmla="*/ 1840009 h 3102329"/>
              <a:gd name="connsiteX43" fmla="*/ 2281603 w 3387770"/>
              <a:gd name="connsiteY43" fmla="*/ 1855551 h 3102329"/>
              <a:gd name="connsiteX44" fmla="*/ 2540896 w 3387770"/>
              <a:gd name="connsiteY44" fmla="*/ 1894756 h 3102329"/>
              <a:gd name="connsiteX45" fmla="*/ 2540897 w 3387770"/>
              <a:gd name="connsiteY45" fmla="*/ 1534055 h 3102329"/>
              <a:gd name="connsiteX46" fmla="*/ 3387770 w 3387770"/>
              <a:gd name="connsiteY46" fmla="*/ 2371755 h 3102329"/>
              <a:gd name="connsiteX47" fmla="*/ 2540897 w 3387770"/>
              <a:gd name="connsiteY47" fmla="*/ 3102329 h 3102329"/>
              <a:gd name="connsiteX48" fmla="*/ 2540897 w 3387770"/>
              <a:gd name="connsiteY48" fmla="*/ 2741629 h 3102329"/>
              <a:gd name="connsiteX49" fmla="*/ 1751048 w 3387770"/>
              <a:gd name="connsiteY49" fmla="*/ 2585412 h 3102329"/>
              <a:gd name="connsiteX50" fmla="*/ 277 w 3387770"/>
              <a:gd name="connsiteY50" fmla="*/ 1108389 h 3102329"/>
              <a:gd name="connsiteX51" fmla="*/ 276 w 3387770"/>
              <a:gd name="connsiteY51" fmla="*/ 271228 h 3102329"/>
              <a:gd name="connsiteX52" fmla="*/ 0 w 3387770"/>
              <a:gd name="connsiteY52" fmla="*/ 268205 h 3102329"/>
              <a:gd name="connsiteX53" fmla="*/ 276 w 3387770"/>
              <a:gd name="connsiteY53" fmla="*/ 264486 h 3102329"/>
              <a:gd name="connsiteX54" fmla="*/ 276 w 3387770"/>
              <a:gd name="connsiteY54" fmla="*/ 261517 h 3102329"/>
              <a:gd name="connsiteX55" fmla="*/ 276 w 3387770"/>
              <a:gd name="connsiteY55" fmla="*/ 261516 h 3102329"/>
              <a:gd name="connsiteX56" fmla="*/ 394 w 3387770"/>
              <a:gd name="connsiteY56" fmla="*/ 262903 h 3102329"/>
              <a:gd name="connsiteX57" fmla="*/ 447 w 3387770"/>
              <a:gd name="connsiteY57" fmla="*/ 262183 h 3102329"/>
              <a:gd name="connsiteX58" fmla="*/ 276 w 3387770"/>
              <a:gd name="connsiteY58" fmla="*/ 261516 h 3102329"/>
              <a:gd name="connsiteX59" fmla="*/ 276 w 3387770"/>
              <a:gd name="connsiteY59" fmla="*/ 261516 h 3102329"/>
              <a:gd name="connsiteX60" fmla="*/ 4684 w 3387770"/>
              <a:gd name="connsiteY60" fmla="*/ 174713 h 3102329"/>
              <a:gd name="connsiteX61" fmla="*/ 9055 w 3387770"/>
              <a:gd name="connsiteY61" fmla="*/ 146088 h 3102329"/>
              <a:gd name="connsiteX62" fmla="*/ 10207 w 3387770"/>
              <a:gd name="connsiteY62" fmla="*/ 130555 h 3102329"/>
              <a:gd name="connsiteX63" fmla="*/ 14255 w 3387770"/>
              <a:gd name="connsiteY63" fmla="*/ 112041 h 3102329"/>
              <a:gd name="connsiteX64" fmla="*/ 17765 w 3387770"/>
              <a:gd name="connsiteY64" fmla="*/ 89050 h 3102329"/>
              <a:gd name="connsiteX65" fmla="*/ 28337 w 3387770"/>
              <a:gd name="connsiteY65" fmla="*/ 47623 h 3102329"/>
              <a:gd name="connsiteX66" fmla="*/ 32540 w 3387770"/>
              <a:gd name="connsiteY66" fmla="*/ 28396 h 3102329"/>
              <a:gd name="connsiteX67" fmla="*/ 35278 w 3387770"/>
              <a:gd name="connsiteY67" fmla="*/ 20424 h 3102329"/>
              <a:gd name="connsiteX68" fmla="*/ 39308 w 3387770"/>
              <a:gd name="connsiteY68" fmla="*/ 4633 h 310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7770" h="3102329">
                <a:moveTo>
                  <a:pt x="32545" y="483624"/>
                </a:moveTo>
                <a:lnTo>
                  <a:pt x="48099" y="544646"/>
                </a:lnTo>
                <a:lnTo>
                  <a:pt x="48100" y="544648"/>
                </a:lnTo>
                <a:lnTo>
                  <a:pt x="103222" y="673554"/>
                </a:lnTo>
                <a:lnTo>
                  <a:pt x="105675" y="677847"/>
                </a:lnTo>
                <a:lnTo>
                  <a:pt x="108745" y="684953"/>
                </a:lnTo>
                <a:lnTo>
                  <a:pt x="107940" y="681812"/>
                </a:lnTo>
                <a:lnTo>
                  <a:pt x="105675" y="677847"/>
                </a:lnTo>
                <a:lnTo>
                  <a:pt x="48726" y="546043"/>
                </a:lnTo>
                <a:close/>
                <a:moveTo>
                  <a:pt x="11589" y="395192"/>
                </a:moveTo>
                <a:lnTo>
                  <a:pt x="12377" y="404502"/>
                </a:lnTo>
                <a:lnTo>
                  <a:pt x="12473" y="404880"/>
                </a:lnTo>
                <a:close/>
                <a:moveTo>
                  <a:pt x="41089" y="0"/>
                </a:moveTo>
                <a:lnTo>
                  <a:pt x="835222" y="0"/>
                </a:lnTo>
                <a:lnTo>
                  <a:pt x="687807" y="89477"/>
                </a:lnTo>
                <a:cubicBezTo>
                  <a:pt x="479113" y="226502"/>
                  <a:pt x="310711" y="380667"/>
                  <a:pt x="192460" y="548174"/>
                </a:cubicBezTo>
                <a:lnTo>
                  <a:pt x="109257" y="684117"/>
                </a:lnTo>
                <a:lnTo>
                  <a:pt x="109257" y="684116"/>
                </a:lnTo>
                <a:lnTo>
                  <a:pt x="108745" y="684953"/>
                </a:lnTo>
                <a:lnTo>
                  <a:pt x="109257" y="684117"/>
                </a:lnTo>
                <a:lnTo>
                  <a:pt x="126775" y="714773"/>
                </a:lnTo>
                <a:lnTo>
                  <a:pt x="177843" y="799161"/>
                </a:lnTo>
                <a:lnTo>
                  <a:pt x="212386" y="846384"/>
                </a:lnTo>
                <a:lnTo>
                  <a:pt x="271461" y="921135"/>
                </a:lnTo>
                <a:lnTo>
                  <a:pt x="314423" y="968921"/>
                </a:lnTo>
                <a:lnTo>
                  <a:pt x="383822" y="1039277"/>
                </a:lnTo>
                <a:lnTo>
                  <a:pt x="433316" y="1085246"/>
                </a:lnTo>
                <a:lnTo>
                  <a:pt x="515416" y="1153794"/>
                </a:lnTo>
                <a:lnTo>
                  <a:pt x="568675" y="1195808"/>
                </a:lnTo>
                <a:lnTo>
                  <a:pt x="669945" y="1266645"/>
                </a:lnTo>
                <a:lnTo>
                  <a:pt x="719920" y="1300504"/>
                </a:lnTo>
                <a:lnTo>
                  <a:pt x="886414" y="1399041"/>
                </a:lnTo>
                <a:lnTo>
                  <a:pt x="1068569" y="1490664"/>
                </a:lnTo>
                <a:lnTo>
                  <a:pt x="1131890" y="1518571"/>
                </a:lnTo>
                <a:lnTo>
                  <a:pt x="1265022" y="1575465"/>
                </a:lnTo>
                <a:lnTo>
                  <a:pt x="1344686" y="1605821"/>
                </a:lnTo>
                <a:lnTo>
                  <a:pt x="1475399" y="1653039"/>
                </a:lnTo>
                <a:lnTo>
                  <a:pt x="1563702" y="1681937"/>
                </a:lnTo>
                <a:lnTo>
                  <a:pt x="1699704" y="1723027"/>
                </a:lnTo>
                <a:lnTo>
                  <a:pt x="1792646" y="1748866"/>
                </a:lnTo>
                <a:lnTo>
                  <a:pt x="1939063" y="1785214"/>
                </a:lnTo>
                <a:lnTo>
                  <a:pt x="2032025" y="1806807"/>
                </a:lnTo>
                <a:lnTo>
                  <a:pt x="2199483" y="1840009"/>
                </a:lnTo>
                <a:lnTo>
                  <a:pt x="2281603" y="1855551"/>
                </a:lnTo>
                <a:lnTo>
                  <a:pt x="2540896" y="1894756"/>
                </a:lnTo>
                <a:cubicBezTo>
                  <a:pt x="2540896" y="1774522"/>
                  <a:pt x="2540897" y="1654289"/>
                  <a:pt x="2540897" y="1534055"/>
                </a:cubicBezTo>
                <a:lnTo>
                  <a:pt x="3387770" y="2371755"/>
                </a:lnTo>
                <a:lnTo>
                  <a:pt x="2540897" y="3102329"/>
                </a:lnTo>
                <a:lnTo>
                  <a:pt x="2540897" y="2741629"/>
                </a:lnTo>
                <a:cubicBezTo>
                  <a:pt x="2260464" y="2705574"/>
                  <a:pt x="1995875" y="2652662"/>
                  <a:pt x="1751048" y="2585412"/>
                </a:cubicBezTo>
                <a:cubicBezTo>
                  <a:pt x="690127" y="2293997"/>
                  <a:pt x="277" y="1733347"/>
                  <a:pt x="277" y="1108389"/>
                </a:cubicBezTo>
                <a:lnTo>
                  <a:pt x="276" y="271228"/>
                </a:lnTo>
                <a:lnTo>
                  <a:pt x="0" y="268205"/>
                </a:lnTo>
                <a:lnTo>
                  <a:pt x="276" y="264486"/>
                </a:lnTo>
                <a:lnTo>
                  <a:pt x="276" y="261517"/>
                </a:lnTo>
                <a:lnTo>
                  <a:pt x="276" y="261516"/>
                </a:lnTo>
                <a:lnTo>
                  <a:pt x="394" y="262903"/>
                </a:lnTo>
                <a:lnTo>
                  <a:pt x="447" y="262183"/>
                </a:lnTo>
                <a:lnTo>
                  <a:pt x="276" y="261516"/>
                </a:lnTo>
                <a:lnTo>
                  <a:pt x="276" y="261516"/>
                </a:lnTo>
                <a:cubicBezTo>
                  <a:pt x="276" y="232404"/>
                  <a:pt x="1757" y="203464"/>
                  <a:pt x="4684" y="174713"/>
                </a:cubicBezTo>
                <a:lnTo>
                  <a:pt x="9055" y="146088"/>
                </a:lnTo>
                <a:lnTo>
                  <a:pt x="10207" y="130555"/>
                </a:lnTo>
                <a:lnTo>
                  <a:pt x="14255" y="112041"/>
                </a:lnTo>
                <a:lnTo>
                  <a:pt x="17765" y="89050"/>
                </a:lnTo>
                <a:lnTo>
                  <a:pt x="28337" y="47623"/>
                </a:lnTo>
                <a:lnTo>
                  <a:pt x="32540" y="28396"/>
                </a:lnTo>
                <a:lnTo>
                  <a:pt x="35278" y="20424"/>
                </a:lnTo>
                <a:lnTo>
                  <a:pt x="39308" y="4633"/>
                </a:lnTo>
                <a:close/>
              </a:path>
            </a:pathLst>
          </a:cu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40219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down)">
                                      <p:cBhvr>
                                        <p:cTn id="14" dur="500"/>
                                        <p:tgtEl>
                                          <p:spTgt spid="21"/>
                                        </p:tgtEl>
                                      </p:cBhvr>
                                    </p:animEffect>
                                  </p:childTnLst>
                                </p:cTn>
                              </p:par>
                              <p:par>
                                <p:cTn id="15" presetID="2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p:bldP spid="28" grpId="0" animBg="1"/>
      <p:bldP spid="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294D5A27-1945-BE7A-72C9-1FBF115A7B40}"/>
              </a:ext>
            </a:extLst>
          </p:cNvPr>
          <p:cNvSpPr/>
          <p:nvPr/>
        </p:nvSpPr>
        <p:spPr>
          <a:xfrm>
            <a:off x="285751" y="314325"/>
            <a:ext cx="5381624" cy="5962797"/>
          </a:xfrm>
          <a:prstGeom prst="roundRect">
            <a:avLst/>
          </a:pr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 coins arrondis 2">
            <a:extLst>
              <a:ext uri="{FF2B5EF4-FFF2-40B4-BE49-F238E27FC236}">
                <a16:creationId xmlns:a16="http://schemas.microsoft.com/office/drawing/2014/main" id="{E38BF743-90A7-885A-402D-1B8810E6D4EE}"/>
              </a:ext>
            </a:extLst>
          </p:cNvPr>
          <p:cNvSpPr/>
          <p:nvPr/>
        </p:nvSpPr>
        <p:spPr>
          <a:xfrm>
            <a:off x="6524627" y="284412"/>
            <a:ext cx="5381624" cy="5962797"/>
          </a:xfrm>
          <a:prstGeom prst="roundRect">
            <a:avLst/>
          </a:pr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AD7BA618-B752-F4CD-906B-F4F808D3C16D}"/>
              </a:ext>
            </a:extLst>
          </p:cNvPr>
          <p:cNvSpPr txBox="1"/>
          <p:nvPr/>
        </p:nvSpPr>
        <p:spPr>
          <a:xfrm>
            <a:off x="499848" y="610791"/>
            <a:ext cx="2778143" cy="307777"/>
          </a:xfrm>
          <a:prstGeom prst="rect">
            <a:avLst/>
          </a:prstGeom>
          <a:noFill/>
        </p:spPr>
        <p:txBody>
          <a:bodyPr wrap="square" rtlCol="0">
            <a:spAutoFit/>
          </a:bodyPr>
          <a:lstStyle/>
          <a:p>
            <a:r>
              <a:rPr lang="fr-FR" sz="1400" b="1" u="sng" dirty="0">
                <a:solidFill>
                  <a:schemeClr val="bg1">
                    <a:lumMod val="50000"/>
                  </a:schemeClr>
                </a:solidFill>
              </a:rPr>
              <a:t>Etape 3</a:t>
            </a:r>
            <a:r>
              <a:rPr lang="fr-FR" sz="1400" b="1" dirty="0">
                <a:solidFill>
                  <a:schemeClr val="bg1">
                    <a:lumMod val="50000"/>
                  </a:schemeClr>
                </a:solidFill>
              </a:rPr>
              <a:t> : Ajustement du modèle</a:t>
            </a:r>
            <a:endParaRPr lang="en-US" sz="1400" b="1" dirty="0">
              <a:solidFill>
                <a:schemeClr val="bg1">
                  <a:lumMod val="50000"/>
                </a:schemeClr>
              </a:solidFill>
            </a:endParaRPr>
          </a:p>
        </p:txBody>
      </p:sp>
      <p:sp>
        <p:nvSpPr>
          <p:cNvPr id="5" name="ZoneTexte 4">
            <a:extLst>
              <a:ext uri="{FF2B5EF4-FFF2-40B4-BE49-F238E27FC236}">
                <a16:creationId xmlns:a16="http://schemas.microsoft.com/office/drawing/2014/main" id="{55BA8DFA-872B-330E-6E16-D785F1C89DFC}"/>
              </a:ext>
            </a:extLst>
          </p:cNvPr>
          <p:cNvSpPr txBox="1"/>
          <p:nvPr/>
        </p:nvSpPr>
        <p:spPr>
          <a:xfrm>
            <a:off x="6837791" y="610791"/>
            <a:ext cx="4073694" cy="307777"/>
          </a:xfrm>
          <a:prstGeom prst="rect">
            <a:avLst/>
          </a:prstGeom>
          <a:noFill/>
        </p:spPr>
        <p:txBody>
          <a:bodyPr wrap="square" rtlCol="0">
            <a:spAutoFit/>
          </a:bodyPr>
          <a:lstStyle/>
          <a:p>
            <a:r>
              <a:rPr lang="fr-FR" sz="1400" b="1" u="sng" dirty="0">
                <a:solidFill>
                  <a:schemeClr val="bg1">
                    <a:lumMod val="50000"/>
                  </a:schemeClr>
                </a:solidFill>
              </a:rPr>
              <a:t>Etape 3</a:t>
            </a:r>
            <a:r>
              <a:rPr lang="fr-FR" sz="1400" b="1" dirty="0">
                <a:solidFill>
                  <a:schemeClr val="bg1">
                    <a:lumMod val="50000"/>
                  </a:schemeClr>
                </a:solidFill>
              </a:rPr>
              <a:t> : Ajustement du modèle (suite)</a:t>
            </a:r>
            <a:endParaRPr lang="en-US" sz="1400" b="1" dirty="0">
              <a:solidFill>
                <a:schemeClr val="bg1">
                  <a:lumMod val="50000"/>
                </a:schemeClr>
              </a:solidFill>
            </a:endParaRPr>
          </a:p>
        </p:txBody>
      </p:sp>
      <p:pic>
        <p:nvPicPr>
          <p:cNvPr id="7" name="Image 6">
            <a:extLst>
              <a:ext uri="{FF2B5EF4-FFF2-40B4-BE49-F238E27FC236}">
                <a16:creationId xmlns:a16="http://schemas.microsoft.com/office/drawing/2014/main" id="{0E839C06-F474-C206-8327-58EFEAD3EDA5}"/>
              </a:ext>
            </a:extLst>
          </p:cNvPr>
          <p:cNvPicPr>
            <a:picLocks noChangeAspect="1"/>
          </p:cNvPicPr>
          <p:nvPr/>
        </p:nvPicPr>
        <p:blipFill>
          <a:blip r:embed="rId2"/>
          <a:stretch>
            <a:fillRect/>
          </a:stretch>
        </p:blipFill>
        <p:spPr>
          <a:xfrm>
            <a:off x="499848" y="1074216"/>
            <a:ext cx="4953429" cy="4709568"/>
          </a:xfrm>
          <a:prstGeom prst="rect">
            <a:avLst/>
          </a:prstGeom>
          <a:ln>
            <a:solidFill>
              <a:schemeClr val="bg1">
                <a:lumMod val="85000"/>
              </a:schemeClr>
            </a:solidFill>
          </a:ln>
        </p:spPr>
      </p:pic>
      <p:pic>
        <p:nvPicPr>
          <p:cNvPr id="9" name="Image 8">
            <a:extLst>
              <a:ext uri="{FF2B5EF4-FFF2-40B4-BE49-F238E27FC236}">
                <a16:creationId xmlns:a16="http://schemas.microsoft.com/office/drawing/2014/main" id="{1F4CBBA3-B900-919F-51DA-5B5C8D4C80CB}"/>
              </a:ext>
            </a:extLst>
          </p:cNvPr>
          <p:cNvPicPr>
            <a:picLocks noChangeAspect="1"/>
          </p:cNvPicPr>
          <p:nvPr/>
        </p:nvPicPr>
        <p:blipFill>
          <a:blip r:embed="rId3"/>
          <a:stretch>
            <a:fillRect/>
          </a:stretch>
        </p:blipFill>
        <p:spPr>
          <a:xfrm>
            <a:off x="6837791" y="1127561"/>
            <a:ext cx="4854361" cy="4656223"/>
          </a:xfrm>
          <a:prstGeom prst="rect">
            <a:avLst/>
          </a:prstGeom>
          <a:ln>
            <a:solidFill>
              <a:schemeClr val="bg1">
                <a:lumMod val="85000"/>
              </a:schemeClr>
            </a:solidFill>
          </a:ln>
        </p:spPr>
      </p:pic>
      <p:sp>
        <p:nvSpPr>
          <p:cNvPr id="10" name="Rectangle 9">
            <a:extLst>
              <a:ext uri="{FF2B5EF4-FFF2-40B4-BE49-F238E27FC236}">
                <a16:creationId xmlns:a16="http://schemas.microsoft.com/office/drawing/2014/main" id="{89708A29-F708-0349-B4B0-1C77C5FCA8CD}"/>
              </a:ext>
            </a:extLst>
          </p:cNvPr>
          <p:cNvSpPr/>
          <p:nvPr/>
        </p:nvSpPr>
        <p:spPr>
          <a:xfrm>
            <a:off x="3562350" y="3286125"/>
            <a:ext cx="504825" cy="142875"/>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rme en L 10">
            <a:extLst>
              <a:ext uri="{FF2B5EF4-FFF2-40B4-BE49-F238E27FC236}">
                <a16:creationId xmlns:a16="http://schemas.microsoft.com/office/drawing/2014/main" id="{1AA3BD40-131D-1811-1F59-9F0B7D8620B1}"/>
              </a:ext>
            </a:extLst>
          </p:cNvPr>
          <p:cNvSpPr/>
          <p:nvPr/>
        </p:nvSpPr>
        <p:spPr>
          <a:xfrm rot="17965103">
            <a:off x="10196046" y="3184167"/>
            <a:ext cx="152094" cy="60676"/>
          </a:xfrm>
          <a:prstGeom prst="corner">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rme en L 11">
            <a:extLst>
              <a:ext uri="{FF2B5EF4-FFF2-40B4-BE49-F238E27FC236}">
                <a16:creationId xmlns:a16="http://schemas.microsoft.com/office/drawing/2014/main" id="{3B933DB0-AB1E-1068-C423-3F46FC06C54F}"/>
              </a:ext>
            </a:extLst>
          </p:cNvPr>
          <p:cNvSpPr/>
          <p:nvPr/>
        </p:nvSpPr>
        <p:spPr>
          <a:xfrm rot="17965103">
            <a:off x="10196047" y="3346452"/>
            <a:ext cx="152094" cy="60676"/>
          </a:xfrm>
          <a:prstGeom prst="corner">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rme en L 12">
            <a:extLst>
              <a:ext uri="{FF2B5EF4-FFF2-40B4-BE49-F238E27FC236}">
                <a16:creationId xmlns:a16="http://schemas.microsoft.com/office/drawing/2014/main" id="{87FA418A-02A6-45D2-721A-4DEF3AD76CC3}"/>
              </a:ext>
            </a:extLst>
          </p:cNvPr>
          <p:cNvSpPr/>
          <p:nvPr/>
        </p:nvSpPr>
        <p:spPr>
          <a:xfrm rot="17965103">
            <a:off x="10196046" y="3486731"/>
            <a:ext cx="152094" cy="60676"/>
          </a:xfrm>
          <a:prstGeom prst="corner">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rme en L 13">
            <a:extLst>
              <a:ext uri="{FF2B5EF4-FFF2-40B4-BE49-F238E27FC236}">
                <a16:creationId xmlns:a16="http://schemas.microsoft.com/office/drawing/2014/main" id="{B40083BB-64D5-630B-4180-FDF11BD2F146}"/>
              </a:ext>
            </a:extLst>
          </p:cNvPr>
          <p:cNvSpPr/>
          <p:nvPr/>
        </p:nvSpPr>
        <p:spPr>
          <a:xfrm rot="17965103">
            <a:off x="10208874" y="3613158"/>
            <a:ext cx="152094" cy="60676"/>
          </a:xfrm>
          <a:prstGeom prst="corner">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 forme 17">
            <a:extLst>
              <a:ext uri="{FF2B5EF4-FFF2-40B4-BE49-F238E27FC236}">
                <a16:creationId xmlns:a16="http://schemas.microsoft.com/office/drawing/2014/main" id="{42A82EDF-C503-E680-5DBC-89DED554EC38}"/>
              </a:ext>
            </a:extLst>
          </p:cNvPr>
          <p:cNvSpPr/>
          <p:nvPr/>
        </p:nvSpPr>
        <p:spPr>
          <a:xfrm>
            <a:off x="5667374" y="2774301"/>
            <a:ext cx="857253" cy="683707"/>
          </a:xfrm>
          <a:custGeom>
            <a:avLst/>
            <a:gdLst>
              <a:gd name="connsiteX0" fmla="*/ 0 w 757453"/>
              <a:gd name="connsiteY0" fmla="*/ 0 h 654698"/>
              <a:gd name="connsiteX1" fmla="*/ 30193 w 757453"/>
              <a:gd name="connsiteY1" fmla="*/ 0 h 654698"/>
              <a:gd name="connsiteX2" fmla="*/ 41734 w 757453"/>
              <a:gd name="connsiteY2" fmla="*/ 31455 h 654698"/>
              <a:gd name="connsiteX3" fmla="*/ 41734 w 757453"/>
              <a:gd name="connsiteY3" fmla="*/ 31455 h 654698"/>
              <a:gd name="connsiteX4" fmla="*/ 86610 w 757453"/>
              <a:gd name="connsiteY4" fmla="*/ 102530 h 654698"/>
              <a:gd name="connsiteX5" fmla="*/ 102801 w 757453"/>
              <a:gd name="connsiteY5" fmla="*/ 122414 h 654698"/>
              <a:gd name="connsiteX6" fmla="*/ 147464 w 757453"/>
              <a:gd name="connsiteY6" fmla="*/ 170257 h 654698"/>
              <a:gd name="connsiteX7" fmla="*/ 166914 w 757453"/>
              <a:gd name="connsiteY7" fmla="*/ 188563 h 654698"/>
              <a:gd name="connsiteX8" fmla="*/ 241376 w 757453"/>
              <a:gd name="connsiteY8" fmla="*/ 245576 h 654698"/>
              <a:gd name="connsiteX9" fmla="*/ 241376 w 757453"/>
              <a:gd name="connsiteY9" fmla="*/ 245576 h 654698"/>
              <a:gd name="connsiteX10" fmla="*/ 241376 w 757453"/>
              <a:gd name="connsiteY10" fmla="*/ 245576 h 654698"/>
              <a:gd name="connsiteX11" fmla="*/ 328428 w 757453"/>
              <a:gd name="connsiteY11" fmla="*/ 293622 h 654698"/>
              <a:gd name="connsiteX12" fmla="*/ 356264 w 757453"/>
              <a:gd name="connsiteY12" fmla="*/ 305982 h 654698"/>
              <a:gd name="connsiteX13" fmla="*/ 410685 w 757453"/>
              <a:gd name="connsiteY13" fmla="*/ 326950 h 654698"/>
              <a:gd name="connsiteX14" fmla="*/ 568089 w 757453"/>
              <a:gd name="connsiteY14" fmla="*/ 370653 h 654698"/>
              <a:gd name="connsiteX15" fmla="*/ 568090 w 757453"/>
              <a:gd name="connsiteY15" fmla="*/ 275971 h 654698"/>
              <a:gd name="connsiteX16" fmla="*/ 757453 w 757453"/>
              <a:gd name="connsiteY16" fmla="*/ 482149 h 654698"/>
              <a:gd name="connsiteX17" fmla="*/ 568090 w 757453"/>
              <a:gd name="connsiteY17" fmla="*/ 654698 h 654698"/>
              <a:gd name="connsiteX18" fmla="*/ 568090 w 757453"/>
              <a:gd name="connsiteY18" fmla="*/ 560017 h 654698"/>
              <a:gd name="connsiteX19" fmla="*/ 0 w 757453"/>
              <a:gd name="connsiteY19" fmla="*/ 47341 h 6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7453" h="654698">
                <a:moveTo>
                  <a:pt x="0" y="0"/>
                </a:moveTo>
                <a:lnTo>
                  <a:pt x="30193" y="0"/>
                </a:lnTo>
                <a:lnTo>
                  <a:pt x="41734" y="31455"/>
                </a:lnTo>
                <a:lnTo>
                  <a:pt x="41734" y="31455"/>
                </a:lnTo>
                <a:lnTo>
                  <a:pt x="86610" y="102530"/>
                </a:lnTo>
                <a:lnTo>
                  <a:pt x="102801" y="122414"/>
                </a:lnTo>
                <a:lnTo>
                  <a:pt x="147464" y="170257"/>
                </a:lnTo>
                <a:lnTo>
                  <a:pt x="166914" y="188563"/>
                </a:lnTo>
                <a:lnTo>
                  <a:pt x="241376" y="245576"/>
                </a:lnTo>
                <a:lnTo>
                  <a:pt x="241376" y="245576"/>
                </a:lnTo>
                <a:lnTo>
                  <a:pt x="241376" y="245576"/>
                </a:lnTo>
                <a:lnTo>
                  <a:pt x="328428" y="293622"/>
                </a:lnTo>
                <a:lnTo>
                  <a:pt x="356264" y="305982"/>
                </a:lnTo>
                <a:lnTo>
                  <a:pt x="410685" y="326950"/>
                </a:lnTo>
                <a:lnTo>
                  <a:pt x="568089" y="370653"/>
                </a:lnTo>
                <a:cubicBezTo>
                  <a:pt x="568089" y="339092"/>
                  <a:pt x="568090" y="307532"/>
                  <a:pt x="568090" y="275971"/>
                </a:cubicBezTo>
                <a:lnTo>
                  <a:pt x="757453" y="482149"/>
                </a:lnTo>
                <a:lnTo>
                  <a:pt x="568090" y="654698"/>
                </a:lnTo>
                <a:lnTo>
                  <a:pt x="568090" y="560017"/>
                </a:lnTo>
                <a:cubicBezTo>
                  <a:pt x="233660" y="499655"/>
                  <a:pt x="0" y="288787"/>
                  <a:pt x="0" y="4734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Rectangle 5">
            <a:extLst>
              <a:ext uri="{FF2B5EF4-FFF2-40B4-BE49-F238E27FC236}">
                <a16:creationId xmlns:a16="http://schemas.microsoft.com/office/drawing/2014/main" id="{A53345E8-0C26-C21E-D5E6-52596E0D6CC8}"/>
              </a:ext>
            </a:extLst>
          </p:cNvPr>
          <p:cNvSpPr/>
          <p:nvPr/>
        </p:nvSpPr>
        <p:spPr>
          <a:xfrm>
            <a:off x="9124950" y="2182671"/>
            <a:ext cx="2567202" cy="162286"/>
          </a:xfrm>
          <a:prstGeom prst="rect">
            <a:avLst/>
          </a:prstGeom>
          <a:noFill/>
          <a:ln w="28575">
            <a:solidFill>
              <a:srgbClr val="EC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eur droit 7">
            <a:extLst>
              <a:ext uri="{FF2B5EF4-FFF2-40B4-BE49-F238E27FC236}">
                <a16:creationId xmlns:a16="http://schemas.microsoft.com/office/drawing/2014/main" id="{58282BE9-C761-874F-97B6-16BC8810B5DB}"/>
              </a:ext>
            </a:extLst>
          </p:cNvPr>
          <p:cNvCxnSpPr>
            <a:cxnSpLocks/>
          </p:cNvCxnSpPr>
          <p:nvPr/>
        </p:nvCxnSpPr>
        <p:spPr>
          <a:xfrm flipH="1">
            <a:off x="11692152" y="2182670"/>
            <a:ext cx="238125" cy="0"/>
          </a:xfrm>
          <a:prstGeom prst="line">
            <a:avLst/>
          </a:prstGeom>
          <a:ln w="28575">
            <a:solidFill>
              <a:srgbClr val="EC88CB"/>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EC493FB-DF1D-D1EF-63FF-F1C41D689BDC}"/>
              </a:ext>
            </a:extLst>
          </p:cNvPr>
          <p:cNvCxnSpPr>
            <a:cxnSpLocks/>
          </p:cNvCxnSpPr>
          <p:nvPr/>
        </p:nvCxnSpPr>
        <p:spPr>
          <a:xfrm flipH="1">
            <a:off x="11900652" y="2182670"/>
            <a:ext cx="29625" cy="4265755"/>
          </a:xfrm>
          <a:prstGeom prst="line">
            <a:avLst/>
          </a:prstGeom>
          <a:ln w="28575">
            <a:solidFill>
              <a:srgbClr val="EC88CB"/>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FA1EE0-23A1-647A-6FA5-AD805AFBC46B}"/>
              </a:ext>
            </a:extLst>
          </p:cNvPr>
          <p:cNvSpPr/>
          <p:nvPr/>
        </p:nvSpPr>
        <p:spPr>
          <a:xfrm>
            <a:off x="7696629" y="3214505"/>
            <a:ext cx="819150" cy="562339"/>
          </a:xfrm>
          <a:prstGeom prst="rect">
            <a:avLst/>
          </a:prstGeom>
          <a:noFill/>
          <a:ln w="28575">
            <a:solidFill>
              <a:srgbClr val="EC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eur droit 20">
            <a:extLst>
              <a:ext uri="{FF2B5EF4-FFF2-40B4-BE49-F238E27FC236}">
                <a16:creationId xmlns:a16="http://schemas.microsoft.com/office/drawing/2014/main" id="{0DF7772F-7427-640A-91F8-B0C9ECE9902D}"/>
              </a:ext>
            </a:extLst>
          </p:cNvPr>
          <p:cNvCxnSpPr>
            <a:cxnSpLocks/>
          </p:cNvCxnSpPr>
          <p:nvPr/>
        </p:nvCxnSpPr>
        <p:spPr>
          <a:xfrm flipH="1">
            <a:off x="6353175" y="3787814"/>
            <a:ext cx="1343454" cy="0"/>
          </a:xfrm>
          <a:prstGeom prst="line">
            <a:avLst/>
          </a:prstGeom>
          <a:ln w="28575">
            <a:solidFill>
              <a:srgbClr val="EC88CB"/>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4AE0C06-433C-6FC2-208C-911A1D1D96ED}"/>
              </a:ext>
            </a:extLst>
          </p:cNvPr>
          <p:cNvCxnSpPr>
            <a:cxnSpLocks/>
          </p:cNvCxnSpPr>
          <p:nvPr/>
        </p:nvCxnSpPr>
        <p:spPr>
          <a:xfrm>
            <a:off x="6338677" y="3776844"/>
            <a:ext cx="24023" cy="2470365"/>
          </a:xfrm>
          <a:prstGeom prst="line">
            <a:avLst/>
          </a:prstGeom>
          <a:ln w="28575">
            <a:solidFill>
              <a:srgbClr val="EC88CB"/>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E2E89471-297F-9F4D-44BE-769C98D9E3E2}"/>
              </a:ext>
            </a:extLst>
          </p:cNvPr>
          <p:cNvSpPr txBox="1"/>
          <p:nvPr/>
        </p:nvSpPr>
        <p:spPr>
          <a:xfrm>
            <a:off x="8919617" y="6305860"/>
            <a:ext cx="2977867" cy="307777"/>
          </a:xfrm>
          <a:prstGeom prst="rect">
            <a:avLst/>
          </a:prstGeom>
          <a:noFill/>
          <a:ln w="38100">
            <a:solidFill>
              <a:srgbClr val="EC88CB"/>
            </a:solidFill>
          </a:ln>
        </p:spPr>
        <p:txBody>
          <a:bodyPr wrap="square" rtlCol="0">
            <a:spAutoFit/>
          </a:bodyPr>
          <a:lstStyle/>
          <a:p>
            <a:r>
              <a:rPr lang="fr-FR" sz="1400" dirty="0">
                <a:latin typeface="+mj-lt"/>
              </a:rPr>
              <a:t>L</a:t>
            </a:r>
            <a:r>
              <a:rPr lang="fr-FR" sz="1400" b="0" i="0" dirty="0">
                <a:effectLst/>
                <a:latin typeface="+mj-lt"/>
              </a:rPr>
              <a:t>e modèle ajuste très bien les données</a:t>
            </a:r>
            <a:endParaRPr lang="en-US" sz="1400" dirty="0">
              <a:latin typeface="+mj-lt"/>
            </a:endParaRPr>
          </a:p>
        </p:txBody>
      </p:sp>
      <p:sp>
        <p:nvSpPr>
          <p:cNvPr id="27" name="ZoneTexte 26">
            <a:extLst>
              <a:ext uri="{FF2B5EF4-FFF2-40B4-BE49-F238E27FC236}">
                <a16:creationId xmlns:a16="http://schemas.microsoft.com/office/drawing/2014/main" id="{266CE161-2AA0-E075-CE69-F9E5CBD497FF}"/>
              </a:ext>
            </a:extLst>
          </p:cNvPr>
          <p:cNvSpPr txBox="1"/>
          <p:nvPr/>
        </p:nvSpPr>
        <p:spPr>
          <a:xfrm>
            <a:off x="285751" y="6285787"/>
            <a:ext cx="7727809" cy="523220"/>
          </a:xfrm>
          <a:prstGeom prst="rect">
            <a:avLst/>
          </a:prstGeom>
          <a:noFill/>
          <a:ln w="38100">
            <a:solidFill>
              <a:srgbClr val="EC88CB"/>
            </a:solidFill>
          </a:ln>
        </p:spPr>
        <p:txBody>
          <a:bodyPr wrap="square" rtlCol="0">
            <a:spAutoFit/>
          </a:bodyPr>
          <a:lstStyle/>
          <a:p>
            <a:r>
              <a:rPr lang="fr-FR" sz="1400" dirty="0">
                <a:latin typeface="+mj-lt"/>
              </a:rPr>
              <a:t>Sens de l’authenticité :un coefficient négatif indique que plus la valeur de cette variable est faible, plus la probabilité que le billet soit authentique est élevée. </a:t>
            </a:r>
            <a:endParaRPr lang="en-US" sz="1400" dirty="0">
              <a:latin typeface="+mj-lt"/>
            </a:endParaRPr>
          </a:p>
        </p:txBody>
      </p:sp>
      <p:sp>
        <p:nvSpPr>
          <p:cNvPr id="28" name="Rectangle 27">
            <a:extLst>
              <a:ext uri="{FF2B5EF4-FFF2-40B4-BE49-F238E27FC236}">
                <a16:creationId xmlns:a16="http://schemas.microsoft.com/office/drawing/2014/main" id="{2E21DF88-E0E5-FBC2-E697-8AE9B7AFA37E}"/>
              </a:ext>
            </a:extLst>
          </p:cNvPr>
          <p:cNvSpPr/>
          <p:nvPr/>
        </p:nvSpPr>
        <p:spPr>
          <a:xfrm>
            <a:off x="6837791" y="3996808"/>
            <a:ext cx="4477909" cy="411814"/>
          </a:xfrm>
          <a:prstGeom prst="rect">
            <a:avLst/>
          </a:prstGeom>
          <a:noFill/>
          <a:ln w="28575">
            <a:solidFill>
              <a:srgbClr val="EC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ZoneTexte 28">
            <a:extLst>
              <a:ext uri="{FF2B5EF4-FFF2-40B4-BE49-F238E27FC236}">
                <a16:creationId xmlns:a16="http://schemas.microsoft.com/office/drawing/2014/main" id="{43E82A36-93A9-D8C1-00D3-56F51B3EB826}"/>
              </a:ext>
            </a:extLst>
          </p:cNvPr>
          <p:cNvSpPr txBox="1"/>
          <p:nvPr/>
        </p:nvSpPr>
        <p:spPr>
          <a:xfrm>
            <a:off x="9753600" y="4547324"/>
            <a:ext cx="1790700" cy="1200329"/>
          </a:xfrm>
          <a:prstGeom prst="rect">
            <a:avLst/>
          </a:prstGeom>
          <a:noFill/>
          <a:ln w="28575">
            <a:solidFill>
              <a:srgbClr val="EC88CB"/>
            </a:solidFill>
          </a:ln>
        </p:spPr>
        <p:txBody>
          <a:bodyPr wrap="square" rtlCol="0">
            <a:spAutoFit/>
          </a:bodyPr>
          <a:lstStyle/>
          <a:p>
            <a:r>
              <a:rPr lang="fr-FR" sz="1200" b="0" i="0" dirty="0">
                <a:solidFill>
                  <a:srgbClr val="374151"/>
                </a:solidFill>
                <a:effectLst/>
                <a:latin typeface="Söhne"/>
              </a:rPr>
              <a:t>une ou plusieurs variables sont parfaitement corrélées avec la variable cible. Cela peut conduire à des estimations de coefficients instables </a:t>
            </a:r>
            <a:endParaRPr lang="en-US" sz="1200" dirty="0"/>
          </a:p>
        </p:txBody>
      </p:sp>
      <p:cxnSp>
        <p:nvCxnSpPr>
          <p:cNvPr id="31" name="Connecteur droit 30">
            <a:extLst>
              <a:ext uri="{FF2B5EF4-FFF2-40B4-BE49-F238E27FC236}">
                <a16:creationId xmlns:a16="http://schemas.microsoft.com/office/drawing/2014/main" id="{B37A3514-A229-A0C1-0F8F-5BC373B0D5F9}"/>
              </a:ext>
            </a:extLst>
          </p:cNvPr>
          <p:cNvCxnSpPr/>
          <p:nvPr/>
        </p:nvCxnSpPr>
        <p:spPr>
          <a:xfrm>
            <a:off x="11315700" y="4408622"/>
            <a:ext cx="228600" cy="138702"/>
          </a:xfrm>
          <a:prstGeom prst="line">
            <a:avLst/>
          </a:prstGeom>
          <a:ln w="28575">
            <a:solidFill>
              <a:srgbClr val="EC88C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45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par>
                                <p:cTn id="61" presetID="2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down)">
                                      <p:cBhvr>
                                        <p:cTn id="63" dur="500"/>
                                        <p:tgtEl>
                                          <p:spTgt spid="3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1" grpId="0" animBg="1"/>
      <p:bldP spid="12" grpId="0" animBg="1"/>
      <p:bldP spid="13" grpId="0" animBg="1"/>
      <p:bldP spid="14" grpId="0" animBg="1"/>
      <p:bldP spid="18" grpId="0" animBg="1"/>
      <p:bldP spid="6" grpId="0" animBg="1"/>
      <p:bldP spid="20" grpId="0" animBg="1"/>
      <p:bldP spid="26" grpId="0" animBg="1"/>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87A9E27A-056B-72CF-F1EE-0F85A7F3D042}"/>
              </a:ext>
            </a:extLst>
          </p:cNvPr>
          <p:cNvSpPr/>
          <p:nvPr/>
        </p:nvSpPr>
        <p:spPr>
          <a:xfrm>
            <a:off x="79428" y="114300"/>
            <a:ext cx="5267324" cy="6718940"/>
          </a:xfrm>
          <a:prstGeom prst="roundRect">
            <a:avLst/>
          </a:pr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07F955-56E9-37F6-06DA-F2661F97943F}"/>
              </a:ext>
            </a:extLst>
          </p:cNvPr>
          <p:cNvSpPr/>
          <p:nvPr/>
        </p:nvSpPr>
        <p:spPr>
          <a:xfrm>
            <a:off x="473181" y="661091"/>
            <a:ext cx="4479818" cy="30819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e 43">
            <a:extLst>
              <a:ext uri="{FF2B5EF4-FFF2-40B4-BE49-F238E27FC236}">
                <a16:creationId xmlns:a16="http://schemas.microsoft.com/office/drawing/2014/main" id="{DFEB0A80-FB80-D78A-90A0-6AD5505FB74A}"/>
              </a:ext>
            </a:extLst>
          </p:cNvPr>
          <p:cNvGrpSpPr/>
          <p:nvPr/>
        </p:nvGrpSpPr>
        <p:grpSpPr>
          <a:xfrm>
            <a:off x="708283" y="723073"/>
            <a:ext cx="3590366" cy="2785134"/>
            <a:chOff x="5592924" y="0"/>
            <a:chExt cx="3596952" cy="3031959"/>
          </a:xfrm>
        </p:grpSpPr>
        <p:pic>
          <p:nvPicPr>
            <p:cNvPr id="43" name="Image 42">
              <a:extLst>
                <a:ext uri="{FF2B5EF4-FFF2-40B4-BE49-F238E27FC236}">
                  <a16:creationId xmlns:a16="http://schemas.microsoft.com/office/drawing/2014/main" id="{B4C06CFA-E693-F2C8-00A3-D894FF3AFA38}"/>
                </a:ext>
              </a:extLst>
            </p:cNvPr>
            <p:cNvPicPr>
              <a:picLocks noChangeAspect="1"/>
            </p:cNvPicPr>
            <p:nvPr/>
          </p:nvPicPr>
          <p:blipFill>
            <a:blip r:embed="rId2"/>
            <a:srcRect t="2246"/>
            <a:stretch>
              <a:fillRect/>
            </a:stretch>
          </p:blipFill>
          <p:spPr>
            <a:xfrm>
              <a:off x="5592924" y="0"/>
              <a:ext cx="3596952" cy="3031959"/>
            </a:xfrm>
            <a:custGeom>
              <a:avLst/>
              <a:gdLst>
                <a:gd name="connsiteX0" fmla="*/ 0 w 3596952"/>
                <a:gd name="connsiteY0" fmla="*/ 0 h 3031959"/>
                <a:gd name="connsiteX1" fmla="*/ 3596952 w 3596952"/>
                <a:gd name="connsiteY1" fmla="*/ 0 h 3031959"/>
                <a:gd name="connsiteX2" fmla="*/ 3596952 w 3596952"/>
                <a:gd name="connsiteY2" fmla="*/ 3031959 h 3031959"/>
                <a:gd name="connsiteX3" fmla="*/ 0 w 3596952"/>
                <a:gd name="connsiteY3" fmla="*/ 3031959 h 3031959"/>
              </a:gdLst>
              <a:ahLst/>
              <a:cxnLst>
                <a:cxn ang="0">
                  <a:pos x="connsiteX0" y="connsiteY0"/>
                </a:cxn>
                <a:cxn ang="0">
                  <a:pos x="connsiteX1" y="connsiteY1"/>
                </a:cxn>
                <a:cxn ang="0">
                  <a:pos x="connsiteX2" y="connsiteY2"/>
                </a:cxn>
                <a:cxn ang="0">
                  <a:pos x="connsiteX3" y="connsiteY3"/>
                </a:cxn>
              </a:cxnLst>
              <a:rect l="l" t="t" r="r" b="b"/>
              <a:pathLst>
                <a:path w="3596952" h="3031959">
                  <a:moveTo>
                    <a:pt x="0" y="0"/>
                  </a:moveTo>
                  <a:lnTo>
                    <a:pt x="3596952" y="0"/>
                  </a:lnTo>
                  <a:lnTo>
                    <a:pt x="3596952" y="3031959"/>
                  </a:lnTo>
                  <a:lnTo>
                    <a:pt x="0" y="3031959"/>
                  </a:lnTo>
                  <a:close/>
                </a:path>
              </a:pathLst>
            </a:custGeom>
          </p:spPr>
        </p:pic>
        <p:cxnSp>
          <p:nvCxnSpPr>
            <p:cNvPr id="40" name="Connecteur droit 39">
              <a:extLst>
                <a:ext uri="{FF2B5EF4-FFF2-40B4-BE49-F238E27FC236}">
                  <a16:creationId xmlns:a16="http://schemas.microsoft.com/office/drawing/2014/main" id="{0507F148-0F0C-E915-27FF-614572927B6F}"/>
                </a:ext>
              </a:extLst>
            </p:cNvPr>
            <p:cNvCxnSpPr/>
            <p:nvPr/>
          </p:nvCxnSpPr>
          <p:spPr>
            <a:xfrm>
              <a:off x="9189876" y="38100"/>
              <a:ext cx="0" cy="17240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ZoneTexte 12">
            <a:extLst>
              <a:ext uri="{FF2B5EF4-FFF2-40B4-BE49-F238E27FC236}">
                <a16:creationId xmlns:a16="http://schemas.microsoft.com/office/drawing/2014/main" id="{9F1B4356-37FD-0B52-19D5-9CFB595F0C6A}"/>
              </a:ext>
            </a:extLst>
          </p:cNvPr>
          <p:cNvSpPr txBox="1"/>
          <p:nvPr/>
        </p:nvSpPr>
        <p:spPr>
          <a:xfrm>
            <a:off x="468576" y="171080"/>
            <a:ext cx="4073694" cy="307777"/>
          </a:xfrm>
          <a:prstGeom prst="rect">
            <a:avLst/>
          </a:prstGeom>
          <a:noFill/>
        </p:spPr>
        <p:txBody>
          <a:bodyPr wrap="square" rtlCol="0">
            <a:spAutoFit/>
          </a:bodyPr>
          <a:lstStyle/>
          <a:p>
            <a:r>
              <a:rPr lang="fr-FR" sz="1400" b="1" u="sng" dirty="0">
                <a:solidFill>
                  <a:schemeClr val="bg1">
                    <a:lumMod val="50000"/>
                  </a:schemeClr>
                </a:solidFill>
              </a:rPr>
              <a:t>Etape 4</a:t>
            </a:r>
            <a:r>
              <a:rPr lang="fr-FR" sz="1400" b="1" dirty="0">
                <a:solidFill>
                  <a:schemeClr val="bg1">
                    <a:lumMod val="50000"/>
                  </a:schemeClr>
                </a:solidFill>
              </a:rPr>
              <a:t> : Tests de vérification</a:t>
            </a:r>
            <a:endParaRPr lang="en-US" sz="1400" b="1" dirty="0">
              <a:solidFill>
                <a:schemeClr val="bg1">
                  <a:lumMod val="50000"/>
                </a:schemeClr>
              </a:solidFill>
            </a:endParaRPr>
          </a:p>
        </p:txBody>
      </p:sp>
      <p:sp>
        <p:nvSpPr>
          <p:cNvPr id="14" name="ZoneTexte 13">
            <a:extLst>
              <a:ext uri="{FF2B5EF4-FFF2-40B4-BE49-F238E27FC236}">
                <a16:creationId xmlns:a16="http://schemas.microsoft.com/office/drawing/2014/main" id="{321124D8-4FE4-B766-1246-47DBC8829FAE}"/>
              </a:ext>
            </a:extLst>
          </p:cNvPr>
          <p:cNvSpPr txBox="1"/>
          <p:nvPr/>
        </p:nvSpPr>
        <p:spPr>
          <a:xfrm>
            <a:off x="468576" y="431686"/>
            <a:ext cx="4555459" cy="307777"/>
          </a:xfrm>
          <a:prstGeom prst="rect">
            <a:avLst/>
          </a:prstGeom>
          <a:noFill/>
        </p:spPr>
        <p:txBody>
          <a:bodyPr wrap="square" rtlCol="0">
            <a:spAutoFit/>
          </a:bodyPr>
          <a:lstStyle/>
          <a:p>
            <a:pPr marL="285750" indent="-285750">
              <a:buFont typeface="Wingdings" panose="05000000000000000000" pitchFamily="2" charset="2"/>
              <a:buChar char="§"/>
            </a:pPr>
            <a:r>
              <a:rPr lang="fr-FR" sz="1400" b="1" dirty="0">
                <a:solidFill>
                  <a:schemeClr val="bg1">
                    <a:lumMod val="65000"/>
                  </a:schemeClr>
                </a:solidFill>
              </a:rPr>
              <a:t>Test de Wald : Test de confiance</a:t>
            </a:r>
            <a:endParaRPr lang="en-US" sz="1400" b="1" dirty="0">
              <a:solidFill>
                <a:schemeClr val="bg1">
                  <a:lumMod val="65000"/>
                </a:schemeClr>
              </a:solidFill>
            </a:endParaRPr>
          </a:p>
        </p:txBody>
      </p:sp>
      <p:sp>
        <p:nvSpPr>
          <p:cNvPr id="45" name="ZoneTexte 44">
            <a:extLst>
              <a:ext uri="{FF2B5EF4-FFF2-40B4-BE49-F238E27FC236}">
                <a16:creationId xmlns:a16="http://schemas.microsoft.com/office/drawing/2014/main" id="{53338506-B5EF-559C-567F-F2703789813C}"/>
              </a:ext>
            </a:extLst>
          </p:cNvPr>
          <p:cNvSpPr txBox="1"/>
          <p:nvPr/>
        </p:nvSpPr>
        <p:spPr>
          <a:xfrm>
            <a:off x="357456" y="3743491"/>
            <a:ext cx="4555459" cy="307777"/>
          </a:xfrm>
          <a:prstGeom prst="rect">
            <a:avLst/>
          </a:prstGeom>
          <a:noFill/>
        </p:spPr>
        <p:txBody>
          <a:bodyPr wrap="square" rtlCol="0">
            <a:spAutoFit/>
          </a:bodyPr>
          <a:lstStyle/>
          <a:p>
            <a:pPr marL="285750" indent="-285750">
              <a:buFont typeface="Wingdings" panose="05000000000000000000" pitchFamily="2" charset="2"/>
              <a:buChar char="§"/>
            </a:pPr>
            <a:r>
              <a:rPr lang="fr-FR" sz="1400" b="1" dirty="0">
                <a:solidFill>
                  <a:schemeClr val="bg1">
                    <a:lumMod val="50000"/>
                  </a:schemeClr>
                </a:solidFill>
              </a:rPr>
              <a:t>Odds ratios: Test d’influence</a:t>
            </a:r>
            <a:endParaRPr lang="en-US" sz="1400" b="1" dirty="0">
              <a:solidFill>
                <a:schemeClr val="bg1">
                  <a:lumMod val="50000"/>
                </a:schemeClr>
              </a:solidFill>
            </a:endParaRPr>
          </a:p>
        </p:txBody>
      </p:sp>
      <p:sp>
        <p:nvSpPr>
          <p:cNvPr id="46" name="Rectangle 45">
            <a:extLst>
              <a:ext uri="{FF2B5EF4-FFF2-40B4-BE49-F238E27FC236}">
                <a16:creationId xmlns:a16="http://schemas.microsoft.com/office/drawing/2014/main" id="{CD1B68C2-92BD-A940-042A-45EE69A522F2}"/>
              </a:ext>
            </a:extLst>
          </p:cNvPr>
          <p:cNvSpPr/>
          <p:nvPr/>
        </p:nvSpPr>
        <p:spPr>
          <a:xfrm>
            <a:off x="493481" y="3997747"/>
            <a:ext cx="4439217" cy="25714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e 61">
            <a:extLst>
              <a:ext uri="{FF2B5EF4-FFF2-40B4-BE49-F238E27FC236}">
                <a16:creationId xmlns:a16="http://schemas.microsoft.com/office/drawing/2014/main" id="{50E261D8-6706-3830-B673-8526B67248C6}"/>
              </a:ext>
            </a:extLst>
          </p:cNvPr>
          <p:cNvGrpSpPr/>
          <p:nvPr/>
        </p:nvGrpSpPr>
        <p:grpSpPr>
          <a:xfrm>
            <a:off x="611724" y="4051268"/>
            <a:ext cx="3406435" cy="2255468"/>
            <a:chOff x="844999" y="4233061"/>
            <a:chExt cx="3406435" cy="2309060"/>
          </a:xfrm>
        </p:grpSpPr>
        <p:pic>
          <p:nvPicPr>
            <p:cNvPr id="58" name="Image 57">
              <a:extLst>
                <a:ext uri="{FF2B5EF4-FFF2-40B4-BE49-F238E27FC236}">
                  <a16:creationId xmlns:a16="http://schemas.microsoft.com/office/drawing/2014/main" id="{C7C3BB0A-7143-96F9-D579-75B55BF4F38F}"/>
                </a:ext>
              </a:extLst>
            </p:cNvPr>
            <p:cNvPicPr>
              <a:picLocks noChangeAspect="1"/>
            </p:cNvPicPr>
            <p:nvPr/>
          </p:nvPicPr>
          <p:blipFill>
            <a:blip r:embed="rId3"/>
            <a:stretch>
              <a:fillRect/>
            </a:stretch>
          </p:blipFill>
          <p:spPr>
            <a:xfrm>
              <a:off x="844999" y="4233061"/>
              <a:ext cx="3406435" cy="2309060"/>
            </a:xfrm>
            <a:prstGeom prst="rect">
              <a:avLst/>
            </a:prstGeom>
          </p:spPr>
        </p:pic>
        <p:cxnSp>
          <p:nvCxnSpPr>
            <p:cNvPr id="60" name="Connecteur droit 59">
              <a:extLst>
                <a:ext uri="{FF2B5EF4-FFF2-40B4-BE49-F238E27FC236}">
                  <a16:creationId xmlns:a16="http://schemas.microsoft.com/office/drawing/2014/main" id="{50565384-B285-72EF-DCDD-0D4C45D8E18A}"/>
                </a:ext>
              </a:extLst>
            </p:cNvPr>
            <p:cNvCxnSpPr>
              <a:cxnSpLocks/>
            </p:cNvCxnSpPr>
            <p:nvPr/>
          </p:nvCxnSpPr>
          <p:spPr>
            <a:xfrm>
              <a:off x="4251434" y="4319531"/>
              <a:ext cx="0" cy="13954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3" name="Rectangle : coins arrondis 62">
            <a:extLst>
              <a:ext uri="{FF2B5EF4-FFF2-40B4-BE49-F238E27FC236}">
                <a16:creationId xmlns:a16="http://schemas.microsoft.com/office/drawing/2014/main" id="{27D296D8-2152-7186-74A5-7A5813900B61}"/>
              </a:ext>
            </a:extLst>
          </p:cNvPr>
          <p:cNvSpPr/>
          <p:nvPr/>
        </p:nvSpPr>
        <p:spPr>
          <a:xfrm>
            <a:off x="6096000" y="114300"/>
            <a:ext cx="5267324" cy="6648449"/>
          </a:xfrm>
          <a:prstGeom prst="roundRect">
            <a:avLst/>
          </a:prstGeom>
          <a:gradFill>
            <a:gsLst>
              <a:gs pos="0">
                <a:schemeClr val="bg1"/>
              </a:gs>
              <a:gs pos="57000">
                <a:schemeClr val="bg1">
                  <a:lumMod val="8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ZoneTexte 64">
            <a:extLst>
              <a:ext uri="{FF2B5EF4-FFF2-40B4-BE49-F238E27FC236}">
                <a16:creationId xmlns:a16="http://schemas.microsoft.com/office/drawing/2014/main" id="{D594A3DB-0A41-14EF-87C1-C2C7156FEFF1}"/>
              </a:ext>
            </a:extLst>
          </p:cNvPr>
          <p:cNvSpPr txBox="1"/>
          <p:nvPr/>
        </p:nvSpPr>
        <p:spPr>
          <a:xfrm>
            <a:off x="6692815" y="236073"/>
            <a:ext cx="4073694" cy="307777"/>
          </a:xfrm>
          <a:prstGeom prst="rect">
            <a:avLst/>
          </a:prstGeom>
          <a:noFill/>
        </p:spPr>
        <p:txBody>
          <a:bodyPr wrap="square" rtlCol="0">
            <a:spAutoFit/>
          </a:bodyPr>
          <a:lstStyle/>
          <a:p>
            <a:r>
              <a:rPr lang="fr-FR" sz="1400" b="1" u="sng" dirty="0">
                <a:solidFill>
                  <a:schemeClr val="bg1">
                    <a:lumMod val="50000"/>
                  </a:schemeClr>
                </a:solidFill>
              </a:rPr>
              <a:t>Etape 5</a:t>
            </a:r>
            <a:r>
              <a:rPr lang="fr-FR" sz="1400" b="1" dirty="0">
                <a:solidFill>
                  <a:schemeClr val="bg1">
                    <a:lumMod val="50000"/>
                  </a:schemeClr>
                </a:solidFill>
              </a:rPr>
              <a:t> : Test d’évaluation</a:t>
            </a:r>
            <a:endParaRPr lang="en-US" sz="1400" b="1" dirty="0">
              <a:solidFill>
                <a:schemeClr val="bg1">
                  <a:lumMod val="50000"/>
                </a:schemeClr>
              </a:solidFill>
            </a:endParaRPr>
          </a:p>
        </p:txBody>
      </p:sp>
      <p:sp>
        <p:nvSpPr>
          <p:cNvPr id="66" name="Rectangle 65">
            <a:extLst>
              <a:ext uri="{FF2B5EF4-FFF2-40B4-BE49-F238E27FC236}">
                <a16:creationId xmlns:a16="http://schemas.microsoft.com/office/drawing/2014/main" id="{A2C08B7D-CDE7-80C5-9452-D49FB2163AB1}"/>
              </a:ext>
            </a:extLst>
          </p:cNvPr>
          <p:cNvSpPr/>
          <p:nvPr/>
        </p:nvSpPr>
        <p:spPr>
          <a:xfrm>
            <a:off x="6287903" y="851627"/>
            <a:ext cx="4930567" cy="3955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AF77EDD6-1614-BBD3-6299-9C252946E583}"/>
              </a:ext>
            </a:extLst>
          </p:cNvPr>
          <p:cNvPicPr>
            <a:picLocks noChangeAspect="1"/>
          </p:cNvPicPr>
          <p:nvPr/>
        </p:nvPicPr>
        <p:blipFill>
          <a:blip r:embed="rId4"/>
          <a:stretch>
            <a:fillRect/>
          </a:stretch>
        </p:blipFill>
        <p:spPr>
          <a:xfrm>
            <a:off x="6391275" y="1070508"/>
            <a:ext cx="4579546" cy="3482642"/>
          </a:xfrm>
          <a:prstGeom prst="rect">
            <a:avLst/>
          </a:prstGeom>
        </p:spPr>
      </p:pic>
      <p:sp>
        <p:nvSpPr>
          <p:cNvPr id="4" name="ZoneTexte 3">
            <a:extLst>
              <a:ext uri="{FF2B5EF4-FFF2-40B4-BE49-F238E27FC236}">
                <a16:creationId xmlns:a16="http://schemas.microsoft.com/office/drawing/2014/main" id="{9F964280-E62C-C337-FB13-84E8B85DD962}"/>
              </a:ext>
            </a:extLst>
          </p:cNvPr>
          <p:cNvSpPr txBox="1"/>
          <p:nvPr/>
        </p:nvSpPr>
        <p:spPr>
          <a:xfrm>
            <a:off x="6189865" y="4990710"/>
            <a:ext cx="4751572" cy="1200329"/>
          </a:xfrm>
          <a:prstGeom prst="rect">
            <a:avLst/>
          </a:prstGeom>
          <a:noFill/>
        </p:spPr>
        <p:txBody>
          <a:bodyPr wrap="square" rtlCol="0">
            <a:spAutoFit/>
          </a:bodyPr>
          <a:lstStyle/>
          <a:p>
            <a:r>
              <a:rPr lang="fr-FR" sz="1200" b="0" i="0" dirty="0">
                <a:solidFill>
                  <a:srgbClr val="374151"/>
                </a:solidFill>
                <a:effectLst/>
                <a:latin typeface="+mj-lt"/>
              </a:rPr>
              <a:t>Plus la courbe ROC s'approche du coin supérieur gauche de la figure, meilleures sont les performances du modèle. Ainsi, un modèle avec une courbe ROC qui se trouve loin de la ligne diagonale est considéré comme plus précis qu'un modèle avec une courbe ROC qui se rapproche de la ligne diagonale</a:t>
            </a:r>
          </a:p>
          <a:p>
            <a:r>
              <a:rPr lang="fr-FR" sz="1200" dirty="0">
                <a:solidFill>
                  <a:srgbClr val="374151"/>
                </a:solidFill>
                <a:latin typeface="+mj-lt"/>
              </a:rPr>
              <a:t>Plus le résultat est proche de 1 plus le modèle prédit correctement </a:t>
            </a:r>
            <a:endParaRPr lang="en-US" sz="1200" dirty="0">
              <a:latin typeface="+mj-lt"/>
            </a:endParaRPr>
          </a:p>
        </p:txBody>
      </p:sp>
      <p:sp>
        <p:nvSpPr>
          <p:cNvPr id="5" name="Rectangle 4">
            <a:extLst>
              <a:ext uri="{FF2B5EF4-FFF2-40B4-BE49-F238E27FC236}">
                <a16:creationId xmlns:a16="http://schemas.microsoft.com/office/drawing/2014/main" id="{BE6891AF-DD10-877B-5423-B7C6985BFF5B}"/>
              </a:ext>
            </a:extLst>
          </p:cNvPr>
          <p:cNvSpPr/>
          <p:nvPr/>
        </p:nvSpPr>
        <p:spPr>
          <a:xfrm>
            <a:off x="2354082" y="2936591"/>
            <a:ext cx="1009650" cy="582144"/>
          </a:xfrm>
          <a:prstGeom prst="rect">
            <a:avLst/>
          </a:prstGeom>
          <a:solidFill>
            <a:srgbClr val="FFFF00">
              <a:alpha val="4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54739CE0-4705-D479-B847-63A8891C85F6}"/>
              </a:ext>
            </a:extLst>
          </p:cNvPr>
          <p:cNvSpPr txBox="1"/>
          <p:nvPr/>
        </p:nvSpPr>
        <p:spPr>
          <a:xfrm>
            <a:off x="2196146" y="5553571"/>
            <a:ext cx="2632129" cy="1015663"/>
          </a:xfrm>
          <a:prstGeom prst="rect">
            <a:avLst/>
          </a:prstGeom>
          <a:noFill/>
        </p:spPr>
        <p:txBody>
          <a:bodyPr wrap="square" rtlCol="0">
            <a:spAutoFit/>
          </a:bodyPr>
          <a:lstStyle/>
          <a:p>
            <a:pPr algn="l"/>
            <a:r>
              <a:rPr lang="fr-FR" sz="1200" b="0" i="0" dirty="0">
                <a:solidFill>
                  <a:srgbClr val="000000"/>
                </a:solidFill>
                <a:effectLst/>
                <a:latin typeface="+mj-lt"/>
              </a:rPr>
              <a:t>Influence de chaque variable sur la variable cible .</a:t>
            </a:r>
            <a:r>
              <a:rPr lang="fr-FR" sz="1200" dirty="0">
                <a:solidFill>
                  <a:srgbClr val="000000"/>
                </a:solidFill>
                <a:latin typeface="+mj-lt"/>
              </a:rPr>
              <a:t>L</a:t>
            </a:r>
            <a:r>
              <a:rPr lang="fr-FR" sz="1200" b="0" i="0" dirty="0">
                <a:solidFill>
                  <a:srgbClr val="000000"/>
                </a:solidFill>
                <a:effectLst/>
                <a:latin typeface="+mj-lt"/>
              </a:rPr>
              <a:t>a plus influente est "length", une augmentation d'une unité multiplie les chances que le billet soit vrai par 66.</a:t>
            </a:r>
          </a:p>
        </p:txBody>
      </p:sp>
    </p:spTree>
    <p:extLst>
      <p:ext uri="{BB962C8B-B14F-4D97-AF65-F5344CB8AC3E}">
        <p14:creationId xmlns:p14="http://schemas.microsoft.com/office/powerpoint/2010/main" val="10606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down)">
                                      <p:cBhvr>
                                        <p:cTn id="13" dur="500"/>
                                        <p:tgtEl>
                                          <p:spTgt spid="66"/>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p:bldP spid="66" grpId="0" animBg="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38">
            <a:extLst>
              <a:ext uri="{FF2B5EF4-FFF2-40B4-BE49-F238E27FC236}">
                <a16:creationId xmlns:a16="http://schemas.microsoft.com/office/drawing/2014/main" id="{B6D54D7D-CC7F-E7CB-DA41-26CB0799FCF6}"/>
              </a:ext>
            </a:extLst>
          </p:cNvPr>
          <p:cNvPicPr>
            <a:picLocks noChangeAspect="1"/>
          </p:cNvPicPr>
          <p:nvPr/>
        </p:nvPicPr>
        <p:blipFill>
          <a:blip r:embed="rId2"/>
          <a:stretch>
            <a:fillRect/>
          </a:stretch>
        </p:blipFill>
        <p:spPr>
          <a:xfrm>
            <a:off x="7970153" y="5176544"/>
            <a:ext cx="4206605" cy="1447925"/>
          </a:xfrm>
          <a:prstGeom prst="rect">
            <a:avLst/>
          </a:prstGeom>
        </p:spPr>
      </p:pic>
      <p:pic>
        <p:nvPicPr>
          <p:cNvPr id="37" name="Image 36">
            <a:extLst>
              <a:ext uri="{FF2B5EF4-FFF2-40B4-BE49-F238E27FC236}">
                <a16:creationId xmlns:a16="http://schemas.microsoft.com/office/drawing/2014/main" id="{5A99FD64-30DB-0378-DEE7-B9AF9D3A2151}"/>
              </a:ext>
            </a:extLst>
          </p:cNvPr>
          <p:cNvPicPr>
            <a:picLocks noChangeAspect="1"/>
          </p:cNvPicPr>
          <p:nvPr/>
        </p:nvPicPr>
        <p:blipFill>
          <a:blip r:embed="rId3"/>
          <a:stretch>
            <a:fillRect/>
          </a:stretch>
        </p:blipFill>
        <p:spPr>
          <a:xfrm>
            <a:off x="3950229" y="5182094"/>
            <a:ext cx="4115157" cy="1524132"/>
          </a:xfrm>
          <a:prstGeom prst="rect">
            <a:avLst/>
          </a:prstGeom>
        </p:spPr>
      </p:pic>
      <p:pic>
        <p:nvPicPr>
          <p:cNvPr id="4" name="Image 3">
            <a:extLst>
              <a:ext uri="{FF2B5EF4-FFF2-40B4-BE49-F238E27FC236}">
                <a16:creationId xmlns:a16="http://schemas.microsoft.com/office/drawing/2014/main" id="{02DAE51C-B033-59A9-1960-4AFA30AAFE91}"/>
              </a:ext>
            </a:extLst>
          </p:cNvPr>
          <p:cNvPicPr>
            <a:picLocks noChangeAspect="1"/>
          </p:cNvPicPr>
          <p:nvPr/>
        </p:nvPicPr>
        <p:blipFill>
          <a:blip r:embed="rId4"/>
          <a:stretch>
            <a:fillRect/>
          </a:stretch>
        </p:blipFill>
        <p:spPr>
          <a:xfrm>
            <a:off x="44953" y="357935"/>
            <a:ext cx="4046571" cy="4854361"/>
          </a:xfrm>
          <a:prstGeom prst="rect">
            <a:avLst/>
          </a:prstGeom>
        </p:spPr>
      </p:pic>
      <p:pic>
        <p:nvPicPr>
          <p:cNvPr id="6" name="Image 5">
            <a:extLst>
              <a:ext uri="{FF2B5EF4-FFF2-40B4-BE49-F238E27FC236}">
                <a16:creationId xmlns:a16="http://schemas.microsoft.com/office/drawing/2014/main" id="{4A8DFA13-A81C-3A33-66CA-F332C7345CCF}"/>
              </a:ext>
            </a:extLst>
          </p:cNvPr>
          <p:cNvPicPr>
            <a:picLocks noChangeAspect="1"/>
          </p:cNvPicPr>
          <p:nvPr/>
        </p:nvPicPr>
        <p:blipFill>
          <a:blip r:embed="rId5"/>
          <a:stretch>
            <a:fillRect/>
          </a:stretch>
        </p:blipFill>
        <p:spPr>
          <a:xfrm>
            <a:off x="4026990" y="357935"/>
            <a:ext cx="4138019" cy="5014395"/>
          </a:xfrm>
          <a:prstGeom prst="rect">
            <a:avLst/>
          </a:prstGeom>
        </p:spPr>
      </p:pic>
      <p:pic>
        <p:nvPicPr>
          <p:cNvPr id="12" name="Image 11">
            <a:extLst>
              <a:ext uri="{FF2B5EF4-FFF2-40B4-BE49-F238E27FC236}">
                <a16:creationId xmlns:a16="http://schemas.microsoft.com/office/drawing/2014/main" id="{EBDD0D99-A7AB-1592-2187-50CCB13CF0BE}"/>
              </a:ext>
            </a:extLst>
          </p:cNvPr>
          <p:cNvPicPr>
            <a:picLocks noChangeAspect="1"/>
          </p:cNvPicPr>
          <p:nvPr/>
        </p:nvPicPr>
        <p:blipFill>
          <a:blip r:embed="rId6"/>
          <a:srcRect t="1150"/>
          <a:stretch>
            <a:fillRect/>
          </a:stretch>
        </p:blipFill>
        <p:spPr>
          <a:xfrm>
            <a:off x="7954913" y="357935"/>
            <a:ext cx="4237087" cy="4911515"/>
          </a:xfrm>
          <a:custGeom>
            <a:avLst/>
            <a:gdLst>
              <a:gd name="connsiteX0" fmla="*/ 0 w 4237087"/>
              <a:gd name="connsiteY0" fmla="*/ 0 h 4911515"/>
              <a:gd name="connsiteX1" fmla="*/ 4237087 w 4237087"/>
              <a:gd name="connsiteY1" fmla="*/ 0 h 4911515"/>
              <a:gd name="connsiteX2" fmla="*/ 4237087 w 4237087"/>
              <a:gd name="connsiteY2" fmla="*/ 4911515 h 4911515"/>
              <a:gd name="connsiteX3" fmla="*/ 0 w 4237087"/>
              <a:gd name="connsiteY3" fmla="*/ 4911515 h 4911515"/>
            </a:gdLst>
            <a:ahLst/>
            <a:cxnLst>
              <a:cxn ang="0">
                <a:pos x="connsiteX0" y="connsiteY0"/>
              </a:cxn>
              <a:cxn ang="0">
                <a:pos x="connsiteX1" y="connsiteY1"/>
              </a:cxn>
              <a:cxn ang="0">
                <a:pos x="connsiteX2" y="connsiteY2"/>
              </a:cxn>
              <a:cxn ang="0">
                <a:pos x="connsiteX3" y="connsiteY3"/>
              </a:cxn>
            </a:cxnLst>
            <a:rect l="l" t="t" r="r" b="b"/>
            <a:pathLst>
              <a:path w="4237087" h="4911515">
                <a:moveTo>
                  <a:pt x="0" y="0"/>
                </a:moveTo>
                <a:lnTo>
                  <a:pt x="4237087" y="0"/>
                </a:lnTo>
                <a:lnTo>
                  <a:pt x="4237087" y="4911515"/>
                </a:lnTo>
                <a:lnTo>
                  <a:pt x="0" y="4911515"/>
                </a:lnTo>
                <a:close/>
              </a:path>
            </a:pathLst>
          </a:custGeom>
        </p:spPr>
      </p:pic>
      <p:sp>
        <p:nvSpPr>
          <p:cNvPr id="21" name="Rectangle 20">
            <a:extLst>
              <a:ext uri="{FF2B5EF4-FFF2-40B4-BE49-F238E27FC236}">
                <a16:creationId xmlns:a16="http://schemas.microsoft.com/office/drawing/2014/main" id="{1FC0B820-655F-771B-9CF6-0CCB51EE9346}"/>
              </a:ext>
            </a:extLst>
          </p:cNvPr>
          <p:cNvSpPr/>
          <p:nvPr/>
        </p:nvSpPr>
        <p:spPr>
          <a:xfrm>
            <a:off x="1333500" y="417195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290A27-0189-D987-7511-D18A920F6297}"/>
              </a:ext>
            </a:extLst>
          </p:cNvPr>
          <p:cNvSpPr/>
          <p:nvPr/>
        </p:nvSpPr>
        <p:spPr>
          <a:xfrm>
            <a:off x="2088270" y="417195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664B81-8463-F2A4-BC59-8800D93CC256}"/>
              </a:ext>
            </a:extLst>
          </p:cNvPr>
          <p:cNvSpPr/>
          <p:nvPr/>
        </p:nvSpPr>
        <p:spPr>
          <a:xfrm>
            <a:off x="2805495" y="417195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B0897C2-4273-2477-0755-5490E646A51D}"/>
              </a:ext>
            </a:extLst>
          </p:cNvPr>
          <p:cNvSpPr/>
          <p:nvPr/>
        </p:nvSpPr>
        <p:spPr>
          <a:xfrm>
            <a:off x="5409694" y="417195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BD972B-4C3F-FFA5-6775-176D97A34FB9}"/>
              </a:ext>
            </a:extLst>
          </p:cNvPr>
          <p:cNvSpPr/>
          <p:nvPr/>
        </p:nvSpPr>
        <p:spPr>
          <a:xfrm>
            <a:off x="6095999" y="417195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5139F5-C132-B251-D9FA-8E2442EBE681}"/>
              </a:ext>
            </a:extLst>
          </p:cNvPr>
          <p:cNvSpPr/>
          <p:nvPr/>
        </p:nvSpPr>
        <p:spPr>
          <a:xfrm>
            <a:off x="6850769" y="417195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4D4089-D2F3-F0B0-9159-1120223CF83A}"/>
              </a:ext>
            </a:extLst>
          </p:cNvPr>
          <p:cNvSpPr/>
          <p:nvPr/>
        </p:nvSpPr>
        <p:spPr>
          <a:xfrm>
            <a:off x="9403641" y="4314824"/>
            <a:ext cx="466725" cy="219075"/>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AD922E2-2E83-4CA3-9679-06115D72B0B2}"/>
              </a:ext>
            </a:extLst>
          </p:cNvPr>
          <p:cNvSpPr/>
          <p:nvPr/>
        </p:nvSpPr>
        <p:spPr>
          <a:xfrm>
            <a:off x="10192750" y="4166400"/>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6506ABA-931C-1A2D-D970-A36D3353D662}"/>
              </a:ext>
            </a:extLst>
          </p:cNvPr>
          <p:cNvSpPr/>
          <p:nvPr/>
        </p:nvSpPr>
        <p:spPr>
          <a:xfrm>
            <a:off x="10833889" y="4141642"/>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33BB06D7-7A49-FA86-06A1-39C6A1D3E797}"/>
              </a:ext>
            </a:extLst>
          </p:cNvPr>
          <p:cNvSpPr txBox="1"/>
          <p:nvPr/>
        </p:nvSpPr>
        <p:spPr>
          <a:xfrm rot="18935572">
            <a:off x="4124811" y="5656031"/>
            <a:ext cx="923925" cy="276999"/>
          </a:xfrm>
          <a:prstGeom prst="rect">
            <a:avLst/>
          </a:prstGeom>
          <a:noFill/>
          <a:ln>
            <a:noFill/>
          </a:ln>
        </p:spPr>
        <p:txBody>
          <a:bodyPr wrap="square" rtlCol="0">
            <a:spAutoFit/>
          </a:bodyPr>
          <a:lstStyle/>
          <a:p>
            <a:r>
              <a:rPr lang="fr-FR" sz="1200" b="1" i="1" dirty="0">
                <a:solidFill>
                  <a:schemeClr val="bg1">
                    <a:lumMod val="50000"/>
                  </a:schemeClr>
                </a:solidFill>
              </a:rPr>
              <a:t>K- Means</a:t>
            </a:r>
            <a:endParaRPr lang="en-US" sz="1200" b="1" i="1" dirty="0">
              <a:solidFill>
                <a:schemeClr val="bg1">
                  <a:lumMod val="50000"/>
                </a:schemeClr>
              </a:solidFill>
            </a:endParaRPr>
          </a:p>
        </p:txBody>
      </p:sp>
      <p:sp>
        <p:nvSpPr>
          <p:cNvPr id="41" name="ZoneTexte 40">
            <a:extLst>
              <a:ext uri="{FF2B5EF4-FFF2-40B4-BE49-F238E27FC236}">
                <a16:creationId xmlns:a16="http://schemas.microsoft.com/office/drawing/2014/main" id="{C74C6452-D71E-80BC-E64D-8CB9F41C86DA}"/>
              </a:ext>
            </a:extLst>
          </p:cNvPr>
          <p:cNvSpPr txBox="1"/>
          <p:nvPr/>
        </p:nvSpPr>
        <p:spPr>
          <a:xfrm rot="18935572">
            <a:off x="8227775" y="5616734"/>
            <a:ext cx="923925" cy="276999"/>
          </a:xfrm>
          <a:prstGeom prst="rect">
            <a:avLst/>
          </a:prstGeom>
          <a:noFill/>
          <a:ln>
            <a:noFill/>
          </a:ln>
        </p:spPr>
        <p:txBody>
          <a:bodyPr wrap="square" rtlCol="0">
            <a:spAutoFit/>
          </a:bodyPr>
          <a:lstStyle/>
          <a:p>
            <a:r>
              <a:rPr lang="fr-FR" sz="1200" b="1" i="1" dirty="0">
                <a:solidFill>
                  <a:schemeClr val="bg1">
                    <a:lumMod val="50000"/>
                  </a:schemeClr>
                </a:solidFill>
              </a:rPr>
              <a:t>K- Means</a:t>
            </a:r>
            <a:endParaRPr lang="en-US" sz="1200" b="1" i="1" dirty="0">
              <a:solidFill>
                <a:schemeClr val="bg1">
                  <a:lumMod val="50000"/>
                </a:schemeClr>
              </a:solidFill>
            </a:endParaRPr>
          </a:p>
        </p:txBody>
      </p:sp>
      <p:sp>
        <p:nvSpPr>
          <p:cNvPr id="43" name="Rectangle 42">
            <a:extLst>
              <a:ext uri="{FF2B5EF4-FFF2-40B4-BE49-F238E27FC236}">
                <a16:creationId xmlns:a16="http://schemas.microsoft.com/office/drawing/2014/main" id="{4431D3A8-F143-AAF1-E46D-C404631F7099}"/>
              </a:ext>
            </a:extLst>
          </p:cNvPr>
          <p:cNvSpPr/>
          <p:nvPr/>
        </p:nvSpPr>
        <p:spPr>
          <a:xfrm>
            <a:off x="5414175" y="5636449"/>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577A32F-4EB8-92CC-B816-41686796AA03}"/>
              </a:ext>
            </a:extLst>
          </p:cNvPr>
          <p:cNvSpPr/>
          <p:nvPr/>
        </p:nvSpPr>
        <p:spPr>
          <a:xfrm>
            <a:off x="6108194" y="5661942"/>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F6828-EFDF-F42C-9AAF-0D5ACC9FF8D7}"/>
              </a:ext>
            </a:extLst>
          </p:cNvPr>
          <p:cNvSpPr/>
          <p:nvPr/>
        </p:nvSpPr>
        <p:spPr>
          <a:xfrm>
            <a:off x="6850769" y="5623842"/>
            <a:ext cx="466725" cy="36195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EFDBB8D-C279-5220-ACAB-EE9302E249DC}"/>
              </a:ext>
            </a:extLst>
          </p:cNvPr>
          <p:cNvSpPr/>
          <p:nvPr/>
        </p:nvSpPr>
        <p:spPr>
          <a:xfrm>
            <a:off x="6904939" y="6138115"/>
            <a:ext cx="466725" cy="19601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e 1">
            <a:extLst>
              <a:ext uri="{FF2B5EF4-FFF2-40B4-BE49-F238E27FC236}">
                <a16:creationId xmlns:a16="http://schemas.microsoft.com/office/drawing/2014/main" id="{78E56BF1-748F-0215-380E-2C9F2DB24C88}"/>
              </a:ext>
            </a:extLst>
          </p:cNvPr>
          <p:cNvGrpSpPr/>
          <p:nvPr/>
        </p:nvGrpSpPr>
        <p:grpSpPr>
          <a:xfrm>
            <a:off x="56202" y="5345557"/>
            <a:ext cx="3948496" cy="1432684"/>
            <a:chOff x="-1" y="5269450"/>
            <a:chExt cx="3948496" cy="1432684"/>
          </a:xfrm>
        </p:grpSpPr>
        <p:pic>
          <p:nvPicPr>
            <p:cNvPr id="20" name="Image 19">
              <a:extLst>
                <a:ext uri="{FF2B5EF4-FFF2-40B4-BE49-F238E27FC236}">
                  <a16:creationId xmlns:a16="http://schemas.microsoft.com/office/drawing/2014/main" id="{11A5CADC-519A-1D43-A4B8-958F9AC9AD17}"/>
                </a:ext>
              </a:extLst>
            </p:cNvPr>
            <p:cNvPicPr>
              <a:picLocks noChangeAspect="1"/>
            </p:cNvPicPr>
            <p:nvPr/>
          </p:nvPicPr>
          <p:blipFill>
            <a:blip r:embed="rId7"/>
            <a:srcRect l="3514"/>
            <a:stretch>
              <a:fillRect/>
            </a:stretch>
          </p:blipFill>
          <p:spPr>
            <a:xfrm>
              <a:off x="-1" y="5269450"/>
              <a:ext cx="3948496" cy="1432684"/>
            </a:xfrm>
            <a:custGeom>
              <a:avLst/>
              <a:gdLst>
                <a:gd name="connsiteX0" fmla="*/ 0 w 3948496"/>
                <a:gd name="connsiteY0" fmla="*/ 0 h 1432684"/>
                <a:gd name="connsiteX1" fmla="*/ 3948496 w 3948496"/>
                <a:gd name="connsiteY1" fmla="*/ 0 h 1432684"/>
                <a:gd name="connsiteX2" fmla="*/ 3948496 w 3948496"/>
                <a:gd name="connsiteY2" fmla="*/ 1432684 h 1432684"/>
                <a:gd name="connsiteX3" fmla="*/ 0 w 3948496"/>
                <a:gd name="connsiteY3" fmla="*/ 1432684 h 1432684"/>
              </a:gdLst>
              <a:ahLst/>
              <a:cxnLst>
                <a:cxn ang="0">
                  <a:pos x="connsiteX0" y="connsiteY0"/>
                </a:cxn>
                <a:cxn ang="0">
                  <a:pos x="connsiteX1" y="connsiteY1"/>
                </a:cxn>
                <a:cxn ang="0">
                  <a:pos x="connsiteX2" y="connsiteY2"/>
                </a:cxn>
                <a:cxn ang="0">
                  <a:pos x="connsiteX3" y="connsiteY3"/>
                </a:cxn>
              </a:cxnLst>
              <a:rect l="l" t="t" r="r" b="b"/>
              <a:pathLst>
                <a:path w="3948496" h="1432684">
                  <a:moveTo>
                    <a:pt x="0" y="0"/>
                  </a:moveTo>
                  <a:lnTo>
                    <a:pt x="3948496" y="0"/>
                  </a:lnTo>
                  <a:lnTo>
                    <a:pt x="3948496" y="1432684"/>
                  </a:lnTo>
                  <a:lnTo>
                    <a:pt x="0" y="1432684"/>
                  </a:lnTo>
                  <a:close/>
                </a:path>
              </a:pathLst>
            </a:custGeom>
          </p:spPr>
        </p:pic>
        <p:sp>
          <p:nvSpPr>
            <p:cNvPr id="24" name="Rectangle 23">
              <a:extLst>
                <a:ext uri="{FF2B5EF4-FFF2-40B4-BE49-F238E27FC236}">
                  <a16:creationId xmlns:a16="http://schemas.microsoft.com/office/drawing/2014/main" id="{B59C49A0-F39D-203D-BA5C-E5E523DCC8C4}"/>
                </a:ext>
              </a:extLst>
            </p:cNvPr>
            <p:cNvSpPr/>
            <p:nvPr/>
          </p:nvSpPr>
          <p:spPr>
            <a:xfrm>
              <a:off x="1333500" y="5661942"/>
              <a:ext cx="466725" cy="361950"/>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6AF5FE4-65DB-7EFF-F5BE-33E989714BB3}"/>
                </a:ext>
              </a:extLst>
            </p:cNvPr>
            <p:cNvSpPr/>
            <p:nvPr/>
          </p:nvSpPr>
          <p:spPr>
            <a:xfrm>
              <a:off x="2088270" y="5661942"/>
              <a:ext cx="466725" cy="361950"/>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633AE2-A3F6-39B8-A909-5FF8D470406A}"/>
                </a:ext>
              </a:extLst>
            </p:cNvPr>
            <p:cNvSpPr/>
            <p:nvPr/>
          </p:nvSpPr>
          <p:spPr>
            <a:xfrm>
              <a:off x="2743582" y="5627659"/>
              <a:ext cx="466725" cy="361950"/>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ZoneTexte 34">
              <a:extLst>
                <a:ext uri="{FF2B5EF4-FFF2-40B4-BE49-F238E27FC236}">
                  <a16:creationId xmlns:a16="http://schemas.microsoft.com/office/drawing/2014/main" id="{A196826A-AAC0-F8A1-9FE1-91B663D056CE}"/>
                </a:ext>
              </a:extLst>
            </p:cNvPr>
            <p:cNvSpPr txBox="1"/>
            <p:nvPr/>
          </p:nvSpPr>
          <p:spPr>
            <a:xfrm rot="18935572">
              <a:off x="85990" y="5656032"/>
              <a:ext cx="923925" cy="276999"/>
            </a:xfrm>
            <a:prstGeom prst="rect">
              <a:avLst/>
            </a:prstGeom>
            <a:noFill/>
            <a:ln>
              <a:noFill/>
            </a:ln>
          </p:spPr>
          <p:txBody>
            <a:bodyPr wrap="square" rtlCol="0">
              <a:spAutoFit/>
            </a:bodyPr>
            <a:lstStyle/>
            <a:p>
              <a:r>
                <a:rPr lang="fr-FR" sz="1200" b="1" i="1" dirty="0">
                  <a:solidFill>
                    <a:schemeClr val="bg1">
                      <a:lumMod val="50000"/>
                    </a:schemeClr>
                  </a:solidFill>
                </a:rPr>
                <a:t>K- Means</a:t>
              </a:r>
              <a:endParaRPr lang="en-US" sz="1200" b="1" i="1" dirty="0">
                <a:solidFill>
                  <a:schemeClr val="bg1">
                    <a:lumMod val="50000"/>
                  </a:schemeClr>
                </a:solidFill>
              </a:endParaRPr>
            </a:p>
          </p:txBody>
        </p:sp>
        <p:sp>
          <p:nvSpPr>
            <p:cNvPr id="48" name="Rectangle 47">
              <a:extLst>
                <a:ext uri="{FF2B5EF4-FFF2-40B4-BE49-F238E27FC236}">
                  <a16:creationId xmlns:a16="http://schemas.microsoft.com/office/drawing/2014/main" id="{831D5EB3-7639-49AF-0E16-5C99E1625F10}"/>
                </a:ext>
              </a:extLst>
            </p:cNvPr>
            <p:cNvSpPr/>
            <p:nvPr/>
          </p:nvSpPr>
          <p:spPr>
            <a:xfrm>
              <a:off x="2743582" y="6085134"/>
              <a:ext cx="466725" cy="248991"/>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FC695BC9-EB9E-82B0-9014-BD5A1C9FDF54}"/>
              </a:ext>
            </a:extLst>
          </p:cNvPr>
          <p:cNvSpPr/>
          <p:nvPr/>
        </p:nvSpPr>
        <p:spPr>
          <a:xfrm>
            <a:off x="9481799" y="5734050"/>
            <a:ext cx="466725" cy="178044"/>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CC6C585-B2F5-1B93-969E-1F34D026FEA7}"/>
              </a:ext>
            </a:extLst>
          </p:cNvPr>
          <p:cNvSpPr/>
          <p:nvPr/>
        </p:nvSpPr>
        <p:spPr>
          <a:xfrm>
            <a:off x="10273938" y="5577189"/>
            <a:ext cx="466725" cy="178044"/>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2E1876A-A121-B465-8831-CB1693842239}"/>
              </a:ext>
            </a:extLst>
          </p:cNvPr>
          <p:cNvSpPr/>
          <p:nvPr/>
        </p:nvSpPr>
        <p:spPr>
          <a:xfrm>
            <a:off x="10968661" y="5577190"/>
            <a:ext cx="466725" cy="178044"/>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7168129-7E44-A0DC-1367-E766935E3676}"/>
              </a:ext>
            </a:extLst>
          </p:cNvPr>
          <p:cNvSpPr/>
          <p:nvPr/>
        </p:nvSpPr>
        <p:spPr>
          <a:xfrm>
            <a:off x="10968660" y="6027163"/>
            <a:ext cx="466725" cy="178044"/>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7D86D11-9155-B75E-CC78-50EBD7250C1B}"/>
              </a:ext>
            </a:extLst>
          </p:cNvPr>
          <p:cNvSpPr/>
          <p:nvPr/>
        </p:nvSpPr>
        <p:spPr>
          <a:xfrm>
            <a:off x="10833889" y="4638582"/>
            <a:ext cx="466725" cy="194619"/>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7F441A3-9589-E3ED-5975-BB34CDDC66A2}"/>
              </a:ext>
            </a:extLst>
          </p:cNvPr>
          <p:cNvSpPr/>
          <p:nvPr/>
        </p:nvSpPr>
        <p:spPr>
          <a:xfrm>
            <a:off x="2805495" y="4667161"/>
            <a:ext cx="466725" cy="16604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436AAE3-63FA-6791-792F-E0E14D8EE291}"/>
              </a:ext>
            </a:extLst>
          </p:cNvPr>
          <p:cNvSpPr/>
          <p:nvPr/>
        </p:nvSpPr>
        <p:spPr>
          <a:xfrm>
            <a:off x="6850768" y="4661987"/>
            <a:ext cx="466725" cy="196010"/>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45C1CA8-AEA2-2C47-407C-945E44BE1C7C}"/>
              </a:ext>
            </a:extLst>
          </p:cNvPr>
          <p:cNvSpPr/>
          <p:nvPr/>
        </p:nvSpPr>
        <p:spPr>
          <a:xfrm>
            <a:off x="9460620" y="5503255"/>
            <a:ext cx="466725" cy="219075"/>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63723C4-7F2F-474D-A3C8-B81F4E345732}"/>
              </a:ext>
            </a:extLst>
          </p:cNvPr>
          <p:cNvSpPr/>
          <p:nvPr/>
        </p:nvSpPr>
        <p:spPr>
          <a:xfrm>
            <a:off x="9395988" y="4125060"/>
            <a:ext cx="466725" cy="178044"/>
          </a:xfrm>
          <a:prstGeom prst="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48D3ABE-E566-C205-88F2-8EB4497A559A}"/>
              </a:ext>
            </a:extLst>
          </p:cNvPr>
          <p:cNvSpPr/>
          <p:nvPr/>
        </p:nvSpPr>
        <p:spPr>
          <a:xfrm>
            <a:off x="10289178" y="5761284"/>
            <a:ext cx="466725" cy="219075"/>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980FB6-CC47-F8C8-7E13-89FE29DC44DE}"/>
              </a:ext>
            </a:extLst>
          </p:cNvPr>
          <p:cNvSpPr/>
          <p:nvPr/>
        </p:nvSpPr>
        <p:spPr>
          <a:xfrm>
            <a:off x="10984365" y="5744782"/>
            <a:ext cx="466725" cy="194619"/>
          </a:xfrm>
          <a:prstGeom prst="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3D5B8E3E-BED2-410C-8C92-3419D9655E0F}"/>
              </a:ext>
            </a:extLst>
          </p:cNvPr>
          <p:cNvSpPr txBox="1"/>
          <p:nvPr/>
        </p:nvSpPr>
        <p:spPr>
          <a:xfrm rot="18935572">
            <a:off x="185502" y="4164604"/>
            <a:ext cx="923925" cy="276999"/>
          </a:xfrm>
          <a:prstGeom prst="rect">
            <a:avLst/>
          </a:prstGeom>
          <a:noFill/>
          <a:ln>
            <a:noFill/>
          </a:ln>
        </p:spPr>
        <p:txBody>
          <a:bodyPr wrap="square" rtlCol="0">
            <a:spAutoFit/>
          </a:bodyPr>
          <a:lstStyle/>
          <a:p>
            <a:r>
              <a:rPr lang="fr-FR" sz="1200" b="1" i="1" dirty="0">
                <a:solidFill>
                  <a:schemeClr val="bg1">
                    <a:lumMod val="50000"/>
                  </a:schemeClr>
                </a:solidFill>
              </a:rPr>
              <a:t>Reg log</a:t>
            </a:r>
            <a:endParaRPr lang="en-US" sz="1200" b="1" i="1" dirty="0">
              <a:solidFill>
                <a:schemeClr val="bg1">
                  <a:lumMod val="50000"/>
                </a:schemeClr>
              </a:solidFill>
            </a:endParaRPr>
          </a:p>
        </p:txBody>
      </p:sp>
      <p:sp>
        <p:nvSpPr>
          <p:cNvPr id="61" name="ZoneTexte 60">
            <a:extLst>
              <a:ext uri="{FF2B5EF4-FFF2-40B4-BE49-F238E27FC236}">
                <a16:creationId xmlns:a16="http://schemas.microsoft.com/office/drawing/2014/main" id="{023E6F3B-AB63-23DE-9052-9268269797B7}"/>
              </a:ext>
            </a:extLst>
          </p:cNvPr>
          <p:cNvSpPr txBox="1"/>
          <p:nvPr/>
        </p:nvSpPr>
        <p:spPr>
          <a:xfrm rot="18935572">
            <a:off x="4193231" y="4131899"/>
            <a:ext cx="923925" cy="276999"/>
          </a:xfrm>
          <a:prstGeom prst="rect">
            <a:avLst/>
          </a:prstGeom>
          <a:noFill/>
          <a:ln>
            <a:noFill/>
          </a:ln>
        </p:spPr>
        <p:txBody>
          <a:bodyPr wrap="square" rtlCol="0">
            <a:spAutoFit/>
          </a:bodyPr>
          <a:lstStyle/>
          <a:p>
            <a:r>
              <a:rPr lang="fr-FR" sz="1200" b="1" i="1" dirty="0">
                <a:solidFill>
                  <a:schemeClr val="bg1">
                    <a:lumMod val="50000"/>
                  </a:schemeClr>
                </a:solidFill>
              </a:rPr>
              <a:t>Reg log</a:t>
            </a:r>
            <a:endParaRPr lang="en-US" sz="1200" b="1" i="1" dirty="0">
              <a:solidFill>
                <a:schemeClr val="bg1">
                  <a:lumMod val="50000"/>
                </a:schemeClr>
              </a:solidFill>
            </a:endParaRPr>
          </a:p>
        </p:txBody>
      </p:sp>
      <p:sp>
        <p:nvSpPr>
          <p:cNvPr id="62" name="ZoneTexte 61">
            <a:extLst>
              <a:ext uri="{FF2B5EF4-FFF2-40B4-BE49-F238E27FC236}">
                <a16:creationId xmlns:a16="http://schemas.microsoft.com/office/drawing/2014/main" id="{FD54DF2F-83D7-9DD4-CC54-2134A8BE2804}"/>
              </a:ext>
            </a:extLst>
          </p:cNvPr>
          <p:cNvSpPr txBox="1"/>
          <p:nvPr/>
        </p:nvSpPr>
        <p:spPr>
          <a:xfrm rot="18935572">
            <a:off x="8177054" y="4105227"/>
            <a:ext cx="923925" cy="276999"/>
          </a:xfrm>
          <a:prstGeom prst="rect">
            <a:avLst/>
          </a:prstGeom>
          <a:noFill/>
          <a:ln>
            <a:noFill/>
          </a:ln>
        </p:spPr>
        <p:txBody>
          <a:bodyPr wrap="square" rtlCol="0">
            <a:spAutoFit/>
          </a:bodyPr>
          <a:lstStyle/>
          <a:p>
            <a:r>
              <a:rPr lang="fr-FR" sz="1200" b="1" i="1" dirty="0">
                <a:solidFill>
                  <a:schemeClr val="bg1">
                    <a:lumMod val="50000"/>
                  </a:schemeClr>
                </a:solidFill>
              </a:rPr>
              <a:t>Reg log</a:t>
            </a:r>
            <a:endParaRPr lang="en-US" sz="1200" b="1" i="1" dirty="0">
              <a:solidFill>
                <a:schemeClr val="bg1">
                  <a:lumMod val="50000"/>
                </a:schemeClr>
              </a:solidFill>
            </a:endParaRPr>
          </a:p>
        </p:txBody>
      </p:sp>
      <p:sp>
        <p:nvSpPr>
          <p:cNvPr id="3" name="ZoneTexte 2">
            <a:extLst>
              <a:ext uri="{FF2B5EF4-FFF2-40B4-BE49-F238E27FC236}">
                <a16:creationId xmlns:a16="http://schemas.microsoft.com/office/drawing/2014/main" id="{45511B49-D720-53B0-AAA5-A6BA7F026483}"/>
              </a:ext>
            </a:extLst>
          </p:cNvPr>
          <p:cNvSpPr txBox="1"/>
          <p:nvPr/>
        </p:nvSpPr>
        <p:spPr>
          <a:xfrm>
            <a:off x="15241" y="13235"/>
            <a:ext cx="5522259" cy="369332"/>
          </a:xfrm>
          <a:prstGeom prst="rect">
            <a:avLst/>
          </a:prstGeom>
          <a:noFill/>
        </p:spPr>
        <p:txBody>
          <a:bodyPr wrap="square" rtlCol="0">
            <a:spAutoFit/>
          </a:bodyPr>
          <a:lstStyle/>
          <a:p>
            <a:r>
              <a:rPr lang="fr-FR" dirty="0">
                <a:latin typeface="+mj-lt"/>
              </a:rPr>
              <a:t>3 -  Evaluation des modèles</a:t>
            </a:r>
            <a:endParaRPr lang="fr-FR" i="0" dirty="0">
              <a:solidFill>
                <a:srgbClr val="000000"/>
              </a:solidFill>
              <a:effectLst/>
              <a:latin typeface="+mj-lt"/>
            </a:endParaRPr>
          </a:p>
        </p:txBody>
      </p:sp>
    </p:spTree>
    <p:extLst>
      <p:ext uri="{BB962C8B-B14F-4D97-AF65-F5344CB8AC3E}">
        <p14:creationId xmlns:p14="http://schemas.microsoft.com/office/powerpoint/2010/main" val="72531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ppt_x"/>
                                          </p:val>
                                        </p:tav>
                                        <p:tav tm="100000">
                                          <p:val>
                                            <p:strVal val="#ppt_x"/>
                                          </p:val>
                                        </p:tav>
                                      </p:tavLst>
                                    </p:anim>
                                    <p:anim calcmode="lin" valueType="num">
                                      <p:cBhvr additive="base">
                                        <p:cTn id="40" dur="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500"/>
                                        <p:tgtEl>
                                          <p:spTgt spid="1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down)">
                                      <p:cBhvr>
                                        <p:cTn id="56" dur="500"/>
                                        <p:tgtEl>
                                          <p:spTgt spid="6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down)">
                                      <p:cBhvr>
                                        <p:cTn id="59" dur="500"/>
                                        <p:tgtEl>
                                          <p:spTgt spid="5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down)">
                                      <p:cBhvr>
                                        <p:cTn id="62" dur="500"/>
                                        <p:tgtEl>
                                          <p:spTgt spid="3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down)">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additive="base">
                                        <p:cTn id="80" dur="500" fill="hold"/>
                                        <p:tgtEl>
                                          <p:spTgt spid="41"/>
                                        </p:tgtEl>
                                        <p:attrNameLst>
                                          <p:attrName>ppt_x</p:attrName>
                                        </p:attrNameLst>
                                      </p:cBhvr>
                                      <p:tavLst>
                                        <p:tav tm="0">
                                          <p:val>
                                            <p:strVal val="#ppt_x"/>
                                          </p:val>
                                        </p:tav>
                                        <p:tav tm="100000">
                                          <p:val>
                                            <p:strVal val="#ppt_x"/>
                                          </p:val>
                                        </p:tav>
                                      </p:tavLst>
                                    </p:anim>
                                    <p:anim calcmode="lin" valueType="num">
                                      <p:cBhvr additive="base">
                                        <p:cTn id="81" dur="500" fill="hold"/>
                                        <p:tgtEl>
                                          <p:spTgt spid="4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additive="base">
                                        <p:cTn id="84" dur="500" fill="hold"/>
                                        <p:tgtEl>
                                          <p:spTgt spid="49"/>
                                        </p:tgtEl>
                                        <p:attrNameLst>
                                          <p:attrName>ppt_x</p:attrName>
                                        </p:attrNameLst>
                                      </p:cBhvr>
                                      <p:tavLst>
                                        <p:tav tm="0">
                                          <p:val>
                                            <p:strVal val="#ppt_x"/>
                                          </p:val>
                                        </p:tav>
                                        <p:tav tm="100000">
                                          <p:val>
                                            <p:strVal val="#ppt_x"/>
                                          </p:val>
                                        </p:tav>
                                      </p:tavLst>
                                    </p:anim>
                                    <p:anim calcmode="lin" valueType="num">
                                      <p:cBhvr additive="base">
                                        <p:cTn id="85" dur="500" fill="hold"/>
                                        <p:tgtEl>
                                          <p:spTgt spid="49"/>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additive="base">
                                        <p:cTn id="92" dur="500" fill="hold"/>
                                        <p:tgtEl>
                                          <p:spTgt spid="50"/>
                                        </p:tgtEl>
                                        <p:attrNameLst>
                                          <p:attrName>ppt_x</p:attrName>
                                        </p:attrNameLst>
                                      </p:cBhvr>
                                      <p:tavLst>
                                        <p:tav tm="0">
                                          <p:val>
                                            <p:strVal val="#ppt_x"/>
                                          </p:val>
                                        </p:tav>
                                        <p:tav tm="100000">
                                          <p:val>
                                            <p:strVal val="#ppt_x"/>
                                          </p:val>
                                        </p:tav>
                                      </p:tavLst>
                                    </p:anim>
                                    <p:anim calcmode="lin" valueType="num">
                                      <p:cBhvr additive="base">
                                        <p:cTn id="93" dur="500" fill="hold"/>
                                        <p:tgtEl>
                                          <p:spTgt spid="50"/>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fill="hold"/>
                                        <p:tgtEl>
                                          <p:spTgt spid="58"/>
                                        </p:tgtEl>
                                        <p:attrNameLst>
                                          <p:attrName>ppt_x</p:attrName>
                                        </p:attrNameLst>
                                      </p:cBhvr>
                                      <p:tavLst>
                                        <p:tav tm="0">
                                          <p:val>
                                            <p:strVal val="#ppt_x"/>
                                          </p:val>
                                        </p:tav>
                                        <p:tav tm="100000">
                                          <p:val>
                                            <p:strVal val="#ppt_x"/>
                                          </p:val>
                                        </p:tav>
                                      </p:tavLst>
                                    </p:anim>
                                    <p:anim calcmode="lin" valueType="num">
                                      <p:cBhvr additive="base">
                                        <p:cTn id="97" dur="500" fill="hold"/>
                                        <p:tgtEl>
                                          <p:spTgt spid="58"/>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 calcmode="lin" valueType="num">
                                      <p:cBhvr additive="base">
                                        <p:cTn id="100" dur="500" fill="hold"/>
                                        <p:tgtEl>
                                          <p:spTgt spid="59"/>
                                        </p:tgtEl>
                                        <p:attrNameLst>
                                          <p:attrName>ppt_x</p:attrName>
                                        </p:attrNameLst>
                                      </p:cBhvr>
                                      <p:tavLst>
                                        <p:tav tm="0">
                                          <p:val>
                                            <p:strVal val="#ppt_x"/>
                                          </p:val>
                                        </p:tav>
                                        <p:tav tm="100000">
                                          <p:val>
                                            <p:strVal val="#ppt_x"/>
                                          </p:val>
                                        </p:tav>
                                      </p:tavLst>
                                    </p:anim>
                                    <p:anim calcmode="lin" valueType="num">
                                      <p:cBhvr additive="base">
                                        <p:cTn id="101" dur="500" fill="hold"/>
                                        <p:tgtEl>
                                          <p:spTgt spid="59"/>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 calcmode="lin" valueType="num">
                                      <p:cBhvr additive="base">
                                        <p:cTn id="104" dur="500" fill="hold"/>
                                        <p:tgtEl>
                                          <p:spTgt spid="51"/>
                                        </p:tgtEl>
                                        <p:attrNameLst>
                                          <p:attrName>ppt_x</p:attrName>
                                        </p:attrNameLst>
                                      </p:cBhvr>
                                      <p:tavLst>
                                        <p:tav tm="0">
                                          <p:val>
                                            <p:strVal val="#ppt_x"/>
                                          </p:val>
                                        </p:tav>
                                        <p:tav tm="100000">
                                          <p:val>
                                            <p:strVal val="#ppt_x"/>
                                          </p:val>
                                        </p:tav>
                                      </p:tavLst>
                                    </p:anim>
                                    <p:anim calcmode="lin" valueType="num">
                                      <p:cBhvr additive="base">
                                        <p:cTn id="105" dur="500" fill="hold"/>
                                        <p:tgtEl>
                                          <p:spTgt spid="51"/>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52"/>
                                        </p:tgtEl>
                                        <p:attrNameLst>
                                          <p:attrName>style.visibility</p:attrName>
                                        </p:attrNameLst>
                                      </p:cBhvr>
                                      <p:to>
                                        <p:strVal val="visible"/>
                                      </p:to>
                                    </p:set>
                                    <p:anim calcmode="lin" valueType="num">
                                      <p:cBhvr additive="base">
                                        <p:cTn id="108" dur="500" fill="hold"/>
                                        <p:tgtEl>
                                          <p:spTgt spid="52"/>
                                        </p:tgtEl>
                                        <p:attrNameLst>
                                          <p:attrName>ppt_x</p:attrName>
                                        </p:attrNameLst>
                                      </p:cBhvr>
                                      <p:tavLst>
                                        <p:tav tm="0">
                                          <p:val>
                                            <p:strVal val="#ppt_x"/>
                                          </p:val>
                                        </p:tav>
                                        <p:tav tm="100000">
                                          <p:val>
                                            <p:strVal val="#ppt_x"/>
                                          </p:val>
                                        </p:tav>
                                      </p:tavLst>
                                    </p:anim>
                                    <p:anim calcmode="lin" valueType="num">
                                      <p:cBhvr additive="base">
                                        <p:cTn id="10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0" grpId="0"/>
      <p:bldP spid="41" grpId="0"/>
      <p:bldP spid="43" grpId="0" animBg="1"/>
      <p:bldP spid="44" grpId="0" animBg="1"/>
      <p:bldP spid="45" grpId="0" animBg="1"/>
      <p:bldP spid="46" grpId="0" animBg="1"/>
      <p:bldP spid="49" grpId="0" animBg="1"/>
      <p:bldP spid="50" grpId="0" animBg="1"/>
      <p:bldP spid="51" grpId="0" animBg="1"/>
      <p:bldP spid="52" grpId="0" animBg="1"/>
      <p:bldP spid="53" grpId="0" animBg="1"/>
      <p:bldP spid="55" grpId="0" animBg="1"/>
      <p:bldP spid="56" grpId="0" animBg="1"/>
      <p:bldP spid="57" grpId="0" animBg="1"/>
      <p:bldP spid="58" grpId="0" animBg="1"/>
      <p:bldP spid="59" grpId="0" animBg="1"/>
      <p:bldP spid="61" grpId="0"/>
      <p:bldP spid="6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05BEDE-9F1D-71C6-E68D-02A04BD6FEF6}"/>
              </a:ext>
            </a:extLst>
          </p:cNvPr>
          <p:cNvPicPr>
            <a:picLocks noChangeAspect="1"/>
          </p:cNvPicPr>
          <p:nvPr/>
        </p:nvPicPr>
        <p:blipFill>
          <a:blip r:embed="rId2"/>
          <a:stretch>
            <a:fillRect/>
          </a:stretch>
        </p:blipFill>
        <p:spPr>
          <a:xfrm>
            <a:off x="115577" y="1868670"/>
            <a:ext cx="5919440" cy="3581396"/>
          </a:xfrm>
          <a:prstGeom prst="rect">
            <a:avLst/>
          </a:prstGeom>
        </p:spPr>
      </p:pic>
      <p:cxnSp>
        <p:nvCxnSpPr>
          <p:cNvPr id="8" name="Connecteur droit 7">
            <a:extLst>
              <a:ext uri="{FF2B5EF4-FFF2-40B4-BE49-F238E27FC236}">
                <a16:creationId xmlns:a16="http://schemas.microsoft.com/office/drawing/2014/main" id="{5544A95F-DAF5-233D-85D1-1DFAE88770DD}"/>
              </a:ext>
            </a:extLst>
          </p:cNvPr>
          <p:cNvCxnSpPr>
            <a:cxnSpLocks/>
          </p:cNvCxnSpPr>
          <p:nvPr/>
        </p:nvCxnSpPr>
        <p:spPr>
          <a:xfrm>
            <a:off x="228600" y="1868670"/>
            <a:ext cx="58267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C8B2218-297E-F24D-4A2C-98D7200E01C1}"/>
              </a:ext>
            </a:extLst>
          </p:cNvPr>
          <p:cNvCxnSpPr>
            <a:cxnSpLocks/>
          </p:cNvCxnSpPr>
          <p:nvPr/>
        </p:nvCxnSpPr>
        <p:spPr>
          <a:xfrm>
            <a:off x="6035017" y="1878195"/>
            <a:ext cx="0" cy="19032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1404EBFE-2216-AF21-DED8-9A5829D1FD95}"/>
              </a:ext>
            </a:extLst>
          </p:cNvPr>
          <p:cNvSpPr txBox="1"/>
          <p:nvPr/>
        </p:nvSpPr>
        <p:spPr>
          <a:xfrm>
            <a:off x="228600" y="802244"/>
            <a:ext cx="4362450" cy="369332"/>
          </a:xfrm>
          <a:prstGeom prst="rect">
            <a:avLst/>
          </a:prstGeom>
          <a:noFill/>
        </p:spPr>
        <p:txBody>
          <a:bodyPr wrap="square" rtlCol="0">
            <a:spAutoFit/>
          </a:bodyPr>
          <a:lstStyle/>
          <a:p>
            <a:r>
              <a:rPr lang="fr-FR" dirty="0"/>
              <a:t>Test sur Df inconnu avec Reg Log</a:t>
            </a:r>
            <a:endParaRPr lang="en-US" dirty="0"/>
          </a:p>
        </p:txBody>
      </p:sp>
      <p:cxnSp>
        <p:nvCxnSpPr>
          <p:cNvPr id="22" name="Connecteur droit 21">
            <a:extLst>
              <a:ext uri="{FF2B5EF4-FFF2-40B4-BE49-F238E27FC236}">
                <a16:creationId xmlns:a16="http://schemas.microsoft.com/office/drawing/2014/main" id="{262CF4C1-94C0-96BF-3337-DB1EF34D43D8}"/>
              </a:ext>
            </a:extLst>
          </p:cNvPr>
          <p:cNvCxnSpPr>
            <a:cxnSpLocks/>
          </p:cNvCxnSpPr>
          <p:nvPr/>
        </p:nvCxnSpPr>
        <p:spPr>
          <a:xfrm>
            <a:off x="11960040" y="1878195"/>
            <a:ext cx="0" cy="11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AA24E0B7-E6A3-5D0D-3144-6F60A32D5F23}"/>
              </a:ext>
            </a:extLst>
          </p:cNvPr>
          <p:cNvPicPr>
            <a:picLocks noChangeAspect="1"/>
          </p:cNvPicPr>
          <p:nvPr/>
        </p:nvPicPr>
        <p:blipFill>
          <a:blip r:embed="rId3"/>
          <a:stretch>
            <a:fillRect/>
          </a:stretch>
        </p:blipFill>
        <p:spPr>
          <a:xfrm>
            <a:off x="6254203" y="1878195"/>
            <a:ext cx="5700254" cy="3101609"/>
          </a:xfrm>
          <a:prstGeom prst="rect">
            <a:avLst/>
          </a:prstGeom>
        </p:spPr>
      </p:pic>
      <p:sp>
        <p:nvSpPr>
          <p:cNvPr id="29" name="ZoneTexte 28">
            <a:extLst>
              <a:ext uri="{FF2B5EF4-FFF2-40B4-BE49-F238E27FC236}">
                <a16:creationId xmlns:a16="http://schemas.microsoft.com/office/drawing/2014/main" id="{A889E504-D9B1-6CBA-9D5C-7154705F2095}"/>
              </a:ext>
            </a:extLst>
          </p:cNvPr>
          <p:cNvSpPr txBox="1"/>
          <p:nvPr/>
        </p:nvSpPr>
        <p:spPr>
          <a:xfrm>
            <a:off x="6381750" y="916544"/>
            <a:ext cx="4362450" cy="369332"/>
          </a:xfrm>
          <a:prstGeom prst="rect">
            <a:avLst/>
          </a:prstGeom>
          <a:noFill/>
        </p:spPr>
        <p:txBody>
          <a:bodyPr wrap="square" rtlCol="0">
            <a:spAutoFit/>
          </a:bodyPr>
          <a:lstStyle/>
          <a:p>
            <a:r>
              <a:rPr lang="fr-FR" dirty="0"/>
              <a:t>Test sur Df inconnu avec k-</a:t>
            </a:r>
            <a:r>
              <a:rPr lang="fr-FR" dirty="0" err="1"/>
              <a:t>Means</a:t>
            </a:r>
            <a:endParaRPr lang="en-US" dirty="0"/>
          </a:p>
        </p:txBody>
      </p:sp>
      <p:sp>
        <p:nvSpPr>
          <p:cNvPr id="2" name="ZoneTexte 1">
            <a:extLst>
              <a:ext uri="{FF2B5EF4-FFF2-40B4-BE49-F238E27FC236}">
                <a16:creationId xmlns:a16="http://schemas.microsoft.com/office/drawing/2014/main" id="{83CEDCA7-299D-5F90-21A9-1AA69B060F80}"/>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4 -  Comparaison des modèles</a:t>
            </a:r>
            <a:endParaRPr lang="fr-FR" i="0" dirty="0">
              <a:solidFill>
                <a:srgbClr val="000000"/>
              </a:solidFill>
              <a:effectLst/>
              <a:latin typeface="+mj-lt"/>
            </a:endParaRPr>
          </a:p>
        </p:txBody>
      </p:sp>
    </p:spTree>
    <p:extLst>
      <p:ext uri="{BB962C8B-B14F-4D97-AF65-F5344CB8AC3E}">
        <p14:creationId xmlns:p14="http://schemas.microsoft.com/office/powerpoint/2010/main" val="2864579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E0725"/>
            </a:gs>
            <a:gs pos="35000">
              <a:srgbClr val="5C03BC"/>
            </a:gs>
            <a:gs pos="75000">
              <a:srgbClr val="E536AB"/>
            </a:gs>
            <a:gs pos="100000">
              <a:srgbClr val="F4E5F0"/>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FBFDAA50-0764-6117-7CF4-5CB5CAA6A03B}"/>
              </a:ext>
            </a:extLst>
          </p:cNvPr>
          <p:cNvSpPr/>
          <p:nvPr/>
        </p:nvSpPr>
        <p:spPr>
          <a:xfrm>
            <a:off x="2598514" y="4357932"/>
            <a:ext cx="1394298"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SYNTHESE</a:t>
            </a:r>
            <a:endParaRPr lang="en-US" b="1" dirty="0">
              <a:latin typeface="+mj-lt"/>
            </a:endParaRPr>
          </a:p>
        </p:txBody>
      </p:sp>
      <p:sp useBgFill="1">
        <p:nvSpPr>
          <p:cNvPr id="5" name="Rectangle : coins arrondis 4">
            <a:extLst>
              <a:ext uri="{FF2B5EF4-FFF2-40B4-BE49-F238E27FC236}">
                <a16:creationId xmlns:a16="http://schemas.microsoft.com/office/drawing/2014/main" id="{A9B443F2-432A-0E61-FC01-5D3330A66AE9}"/>
              </a:ext>
            </a:extLst>
          </p:cNvPr>
          <p:cNvSpPr/>
          <p:nvPr/>
        </p:nvSpPr>
        <p:spPr>
          <a:xfrm>
            <a:off x="8049628" y="4335254"/>
            <a:ext cx="1394298"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TEST FINAL</a:t>
            </a:r>
            <a:endParaRPr lang="en-US" b="1" dirty="0">
              <a:latin typeface="+mj-lt"/>
            </a:endParaRPr>
          </a:p>
        </p:txBody>
      </p:sp>
      <p:sp useBgFill="1">
        <p:nvSpPr>
          <p:cNvPr id="6" name="Rectangle : coins arrondis 5">
            <a:extLst>
              <a:ext uri="{FF2B5EF4-FFF2-40B4-BE49-F238E27FC236}">
                <a16:creationId xmlns:a16="http://schemas.microsoft.com/office/drawing/2014/main" id="{AAF400EB-85CB-AC7D-7CDA-ADF23368A7BC}"/>
              </a:ext>
            </a:extLst>
          </p:cNvPr>
          <p:cNvSpPr/>
          <p:nvPr/>
        </p:nvSpPr>
        <p:spPr>
          <a:xfrm>
            <a:off x="4212076" y="260526"/>
            <a:ext cx="3236127" cy="612311"/>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CONCLUSION</a:t>
            </a:r>
            <a:endParaRPr lang="en-US" sz="3200" dirty="0">
              <a:latin typeface="+mj-lt"/>
            </a:endParaRPr>
          </a:p>
        </p:txBody>
      </p:sp>
      <p:sp useBgFill="1">
        <p:nvSpPr>
          <p:cNvPr id="7" name="Ellipse 6">
            <a:extLst>
              <a:ext uri="{FF2B5EF4-FFF2-40B4-BE49-F238E27FC236}">
                <a16:creationId xmlns:a16="http://schemas.microsoft.com/office/drawing/2014/main" id="{251380F4-588E-7F96-D51D-E060D923691C}"/>
              </a:ext>
            </a:extLst>
          </p:cNvPr>
          <p:cNvSpPr/>
          <p:nvPr/>
        </p:nvSpPr>
        <p:spPr>
          <a:xfrm>
            <a:off x="3053633" y="3676526"/>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8" name="Ellipse 7">
            <a:extLst>
              <a:ext uri="{FF2B5EF4-FFF2-40B4-BE49-F238E27FC236}">
                <a16:creationId xmlns:a16="http://schemas.microsoft.com/office/drawing/2014/main" id="{CAA33521-32BA-3C29-C509-03E8563132FD}"/>
              </a:ext>
            </a:extLst>
          </p:cNvPr>
          <p:cNvSpPr/>
          <p:nvPr/>
        </p:nvSpPr>
        <p:spPr>
          <a:xfrm>
            <a:off x="8532769" y="3674680"/>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pic>
        <p:nvPicPr>
          <p:cNvPr id="16" name="!!one">
            <a:extLst>
              <a:ext uri="{FF2B5EF4-FFF2-40B4-BE49-F238E27FC236}">
                <a16:creationId xmlns:a16="http://schemas.microsoft.com/office/drawing/2014/main" id="{EE43CC8D-B21E-C81E-24B7-8A643A2D5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5586" y="1749095"/>
            <a:ext cx="5888000" cy="3312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outerShdw blurRad="50800" dist="38100" algn="l" rotWithShape="0">
              <a:prstClr val="black">
                <a:alpha val="40000"/>
              </a:prstClr>
            </a:outerShdw>
          </a:effectLst>
        </p:spPr>
      </p:pic>
      <p:cxnSp>
        <p:nvCxnSpPr>
          <p:cNvPr id="41" name="Connecteur droit 40">
            <a:extLst>
              <a:ext uri="{FF2B5EF4-FFF2-40B4-BE49-F238E27FC236}">
                <a16:creationId xmlns:a16="http://schemas.microsoft.com/office/drawing/2014/main" id="{4AF31C07-75F7-E859-5C9A-3CAB88F300AD}"/>
              </a:ext>
            </a:extLst>
          </p:cNvPr>
          <p:cNvCxnSpPr>
            <a:cxnSpLocks/>
          </p:cNvCxnSpPr>
          <p:nvPr/>
        </p:nvCxnSpPr>
        <p:spPr>
          <a:xfrm>
            <a:off x="5476274" y="377716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68B73B4D-955B-9186-F3CF-5CCB4A68925B}"/>
              </a:ext>
            </a:extLst>
          </p:cNvPr>
          <p:cNvCxnSpPr>
            <a:cxnSpLocks/>
          </p:cNvCxnSpPr>
          <p:nvPr/>
        </p:nvCxnSpPr>
        <p:spPr>
          <a:xfrm>
            <a:off x="6477000" y="377716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3144ABC-3C24-3DAC-7458-71465E0F4FD3}"/>
              </a:ext>
            </a:extLst>
          </p:cNvPr>
          <p:cNvCxnSpPr>
            <a:cxnSpLocks/>
          </p:cNvCxnSpPr>
          <p:nvPr/>
        </p:nvCxnSpPr>
        <p:spPr>
          <a:xfrm flipV="1">
            <a:off x="6477000" y="466275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9F2193F-057E-56C4-C505-DAB3B7CF3C5E}"/>
              </a:ext>
            </a:extLst>
          </p:cNvPr>
          <p:cNvCxnSpPr>
            <a:cxnSpLocks/>
          </p:cNvCxnSpPr>
          <p:nvPr/>
        </p:nvCxnSpPr>
        <p:spPr>
          <a:xfrm flipV="1">
            <a:off x="3856231" y="466676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184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7954F69-ED50-75D1-E29C-9328B698FADB}"/>
              </a:ext>
            </a:extLst>
          </p:cNvPr>
          <p:cNvPicPr>
            <a:picLocks noChangeAspect="1"/>
          </p:cNvPicPr>
          <p:nvPr/>
        </p:nvPicPr>
        <p:blipFill>
          <a:blip r:embed="rId2"/>
          <a:stretch>
            <a:fillRect/>
          </a:stretch>
        </p:blipFill>
        <p:spPr>
          <a:xfrm>
            <a:off x="660985" y="1014152"/>
            <a:ext cx="10454394" cy="3632662"/>
          </a:xfrm>
          <a:prstGeom prst="rect">
            <a:avLst/>
          </a:prstGeom>
        </p:spPr>
      </p:pic>
      <p:cxnSp>
        <p:nvCxnSpPr>
          <p:cNvPr id="4" name="Connecteur droit 3">
            <a:extLst>
              <a:ext uri="{FF2B5EF4-FFF2-40B4-BE49-F238E27FC236}">
                <a16:creationId xmlns:a16="http://schemas.microsoft.com/office/drawing/2014/main" id="{C5FA69E0-2610-6892-AD90-B6793DBE28B8}"/>
              </a:ext>
            </a:extLst>
          </p:cNvPr>
          <p:cNvCxnSpPr>
            <a:cxnSpLocks/>
          </p:cNvCxnSpPr>
          <p:nvPr/>
        </p:nvCxnSpPr>
        <p:spPr>
          <a:xfrm>
            <a:off x="11112069" y="1124470"/>
            <a:ext cx="0" cy="24915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CADCA57C-C390-5AB4-A95F-6230E0055CFB}"/>
              </a:ext>
            </a:extLst>
          </p:cNvPr>
          <p:cNvSpPr txBox="1"/>
          <p:nvPr/>
        </p:nvSpPr>
        <p:spPr>
          <a:xfrm>
            <a:off x="306185" y="4829694"/>
            <a:ext cx="11163993" cy="1477328"/>
          </a:xfrm>
          <a:prstGeom prst="rect">
            <a:avLst/>
          </a:prstGeom>
          <a:noFill/>
        </p:spPr>
        <p:txBody>
          <a:bodyPr wrap="square" rtlCol="0">
            <a:spAutoFit/>
          </a:bodyPr>
          <a:lstStyle/>
          <a:p>
            <a:r>
              <a:rPr lang="fr-FR" dirty="0"/>
              <a:t>La régression logistique (modèle supervisé) est plus adaptée que les autres modèles car rencontre moins de limites. </a:t>
            </a:r>
          </a:p>
          <a:p>
            <a:r>
              <a:rPr lang="fr-FR" dirty="0"/>
              <a:t>Pour le kmeans (non supervisé) : nécessité de lui préciser le nombre de cluster et algorithme beaucoup plus sensible aux valeurs aberrantes</a:t>
            </a:r>
          </a:p>
          <a:p>
            <a:r>
              <a:rPr lang="fr-FR" dirty="0"/>
              <a:t>Pour le kNN : il doit avoir en mémoire toutes les données d’entrainement ce qui peut être problématique avec un nombre important d’observation  </a:t>
            </a:r>
            <a:endParaRPr lang="en-US" dirty="0"/>
          </a:p>
        </p:txBody>
      </p:sp>
      <p:sp>
        <p:nvSpPr>
          <p:cNvPr id="10" name="ZoneTexte 9">
            <a:extLst>
              <a:ext uri="{FF2B5EF4-FFF2-40B4-BE49-F238E27FC236}">
                <a16:creationId xmlns:a16="http://schemas.microsoft.com/office/drawing/2014/main" id="{90453EFF-9806-8E73-85FA-29EA3E6D80D6}"/>
              </a:ext>
            </a:extLst>
          </p:cNvPr>
          <p:cNvSpPr txBox="1"/>
          <p:nvPr/>
        </p:nvSpPr>
        <p:spPr>
          <a:xfrm>
            <a:off x="9567949" y="3669759"/>
            <a:ext cx="2036618" cy="307777"/>
          </a:xfrm>
          <a:prstGeom prst="rect">
            <a:avLst/>
          </a:prstGeom>
          <a:noFill/>
        </p:spPr>
        <p:txBody>
          <a:bodyPr wrap="square" rtlCol="0">
            <a:spAutoFit/>
          </a:bodyPr>
          <a:lstStyle/>
          <a:p>
            <a:r>
              <a:rPr lang="fr-FR" sz="1400" i="1" dirty="0"/>
              <a:t>*Avec un split 80/20</a:t>
            </a:r>
            <a:endParaRPr lang="en-US" sz="1400" i="1" dirty="0"/>
          </a:p>
        </p:txBody>
      </p:sp>
      <p:sp>
        <p:nvSpPr>
          <p:cNvPr id="2" name="ZoneTexte 1">
            <a:extLst>
              <a:ext uri="{FF2B5EF4-FFF2-40B4-BE49-F238E27FC236}">
                <a16:creationId xmlns:a16="http://schemas.microsoft.com/office/drawing/2014/main" id="{052D57ED-975F-0FBA-4BC8-003825AEC8D8}"/>
              </a:ext>
            </a:extLst>
          </p:cNvPr>
          <p:cNvSpPr txBox="1"/>
          <p:nvPr/>
        </p:nvSpPr>
        <p:spPr>
          <a:xfrm>
            <a:off x="95401" y="93134"/>
            <a:ext cx="5522259" cy="369332"/>
          </a:xfrm>
          <a:prstGeom prst="rect">
            <a:avLst/>
          </a:prstGeom>
          <a:noFill/>
        </p:spPr>
        <p:txBody>
          <a:bodyPr wrap="square" rtlCol="0">
            <a:spAutoFit/>
          </a:bodyPr>
          <a:lstStyle/>
          <a:p>
            <a:r>
              <a:rPr lang="fr-FR" dirty="0">
                <a:latin typeface="+mj-lt"/>
              </a:rPr>
              <a:t>1 -  Synthèse</a:t>
            </a:r>
            <a:endParaRPr lang="fr-FR" i="0" dirty="0">
              <a:solidFill>
                <a:srgbClr val="000000"/>
              </a:solidFill>
              <a:effectLst/>
              <a:latin typeface="+mj-lt"/>
            </a:endParaRPr>
          </a:p>
        </p:txBody>
      </p:sp>
    </p:spTree>
    <p:extLst>
      <p:ext uri="{BB962C8B-B14F-4D97-AF65-F5344CB8AC3E}">
        <p14:creationId xmlns:p14="http://schemas.microsoft.com/office/powerpoint/2010/main" val="3361189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2AFEB6-53C7-756A-6630-A988B623C3B1}"/>
              </a:ext>
            </a:extLst>
          </p:cNvPr>
          <p:cNvPicPr>
            <a:picLocks noChangeAspect="1"/>
          </p:cNvPicPr>
          <p:nvPr/>
        </p:nvPicPr>
        <p:blipFill>
          <a:blip r:embed="rId2"/>
          <a:stretch>
            <a:fillRect/>
          </a:stretch>
        </p:blipFill>
        <p:spPr>
          <a:xfrm>
            <a:off x="544389" y="849129"/>
            <a:ext cx="10188823" cy="3596952"/>
          </a:xfrm>
          <a:prstGeom prst="rect">
            <a:avLst/>
          </a:prstGeom>
        </p:spPr>
      </p:pic>
      <p:sp>
        <p:nvSpPr>
          <p:cNvPr id="7" name="ZoneTexte 6">
            <a:extLst>
              <a:ext uri="{FF2B5EF4-FFF2-40B4-BE49-F238E27FC236}">
                <a16:creationId xmlns:a16="http://schemas.microsoft.com/office/drawing/2014/main" id="{C1A31AAD-0D68-771F-852C-6330DE8F9DAA}"/>
              </a:ext>
            </a:extLst>
          </p:cNvPr>
          <p:cNvSpPr txBox="1"/>
          <p:nvPr/>
        </p:nvSpPr>
        <p:spPr>
          <a:xfrm>
            <a:off x="9094124" y="3549534"/>
            <a:ext cx="2036618" cy="307777"/>
          </a:xfrm>
          <a:prstGeom prst="rect">
            <a:avLst/>
          </a:prstGeom>
          <a:noFill/>
        </p:spPr>
        <p:txBody>
          <a:bodyPr wrap="square" rtlCol="0">
            <a:spAutoFit/>
          </a:bodyPr>
          <a:lstStyle/>
          <a:p>
            <a:r>
              <a:rPr lang="fr-FR" sz="1400" i="1" dirty="0"/>
              <a:t>*Avec un split 75/25</a:t>
            </a:r>
            <a:endParaRPr lang="en-US" sz="1400" i="1" dirty="0"/>
          </a:p>
        </p:txBody>
      </p:sp>
    </p:spTree>
    <p:extLst>
      <p:ext uri="{BB962C8B-B14F-4D97-AF65-F5344CB8AC3E}">
        <p14:creationId xmlns:p14="http://schemas.microsoft.com/office/powerpoint/2010/main" val="369835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rgbClr val="5CB270"/>
            </a:gs>
            <a:gs pos="100000">
              <a:srgbClr val="F4F269"/>
            </a:gs>
          </a:gsLst>
          <a:lin ang="0" scaled="1"/>
          <a:tileRect/>
        </a:gradFill>
        <a:effectLst/>
      </p:bgPr>
    </p:bg>
    <p:spTree>
      <p:nvGrpSpPr>
        <p:cNvPr id="1" name=""/>
        <p:cNvGrpSpPr/>
        <p:nvPr/>
      </p:nvGrpSpPr>
      <p:grpSpPr>
        <a:xfrm>
          <a:off x="0" y="0"/>
          <a:ext cx="0" cy="0"/>
          <a:chOff x="0" y="0"/>
          <a:chExt cx="0" cy="0"/>
        </a:xfrm>
      </p:grpSpPr>
      <p:sp useBgFill="1">
        <p:nvSpPr>
          <p:cNvPr id="3" name="Rectangle : coins arrondis 2">
            <a:extLst>
              <a:ext uri="{FF2B5EF4-FFF2-40B4-BE49-F238E27FC236}">
                <a16:creationId xmlns:a16="http://schemas.microsoft.com/office/drawing/2014/main" id="{3DCD8A80-C34D-8884-E0C0-B2A8155E943D}"/>
              </a:ext>
            </a:extLst>
          </p:cNvPr>
          <p:cNvSpPr/>
          <p:nvPr/>
        </p:nvSpPr>
        <p:spPr>
          <a:xfrm>
            <a:off x="2791391" y="1370631"/>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PREPARATION DES DONNEES</a:t>
            </a:r>
            <a:endParaRPr lang="en-US" b="1" dirty="0">
              <a:latin typeface="+mj-lt"/>
            </a:endParaRPr>
          </a:p>
        </p:txBody>
      </p:sp>
      <p:sp useBgFill="1">
        <p:nvSpPr>
          <p:cNvPr id="4" name="Rectangle : coins arrondis 3">
            <a:extLst>
              <a:ext uri="{FF2B5EF4-FFF2-40B4-BE49-F238E27FC236}">
                <a16:creationId xmlns:a16="http://schemas.microsoft.com/office/drawing/2014/main" id="{0DB769AC-C924-AA5E-F8B6-C169E22CF76F}"/>
              </a:ext>
            </a:extLst>
          </p:cNvPr>
          <p:cNvSpPr/>
          <p:nvPr/>
        </p:nvSpPr>
        <p:spPr>
          <a:xfrm>
            <a:off x="2626018" y="5538449"/>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HEATMAP</a:t>
            </a:r>
            <a:endParaRPr lang="en-US" b="1" dirty="0">
              <a:latin typeface="+mj-lt"/>
            </a:endParaRPr>
          </a:p>
        </p:txBody>
      </p:sp>
      <p:sp useBgFill="1">
        <p:nvSpPr>
          <p:cNvPr id="5" name="Rectangle : coins arrondis 4">
            <a:extLst>
              <a:ext uri="{FF2B5EF4-FFF2-40B4-BE49-F238E27FC236}">
                <a16:creationId xmlns:a16="http://schemas.microsoft.com/office/drawing/2014/main" id="{866B7913-DCAB-DB03-FF79-E599C8D2A729}"/>
              </a:ext>
            </a:extLst>
          </p:cNvPr>
          <p:cNvSpPr/>
          <p:nvPr/>
        </p:nvSpPr>
        <p:spPr>
          <a:xfrm>
            <a:off x="7723257" y="1309267"/>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CERCLE DES CORRELATIONS</a:t>
            </a:r>
            <a:endParaRPr lang="en-US" b="1" dirty="0">
              <a:latin typeface="+mj-lt"/>
            </a:endParaRPr>
          </a:p>
        </p:txBody>
      </p:sp>
      <p:sp useBgFill="1">
        <p:nvSpPr>
          <p:cNvPr id="6" name="Rectangle : coins arrondis 5">
            <a:extLst>
              <a:ext uri="{FF2B5EF4-FFF2-40B4-BE49-F238E27FC236}">
                <a16:creationId xmlns:a16="http://schemas.microsoft.com/office/drawing/2014/main" id="{3A231CD1-EE59-ED85-EDD0-BFD0407A5130}"/>
              </a:ext>
            </a:extLst>
          </p:cNvPr>
          <p:cNvSpPr/>
          <p:nvPr/>
        </p:nvSpPr>
        <p:spPr>
          <a:xfrm>
            <a:off x="7839583" y="5538449"/>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DIAGRAMME EBOULIS</a:t>
            </a:r>
            <a:endParaRPr lang="en-US" b="1" dirty="0">
              <a:latin typeface="+mj-lt"/>
            </a:endParaRPr>
          </a:p>
        </p:txBody>
      </p:sp>
      <p:sp useBgFill="1">
        <p:nvSpPr>
          <p:cNvPr id="7" name="Rectangle : coins arrondis 6">
            <a:extLst>
              <a:ext uri="{FF2B5EF4-FFF2-40B4-BE49-F238E27FC236}">
                <a16:creationId xmlns:a16="http://schemas.microsoft.com/office/drawing/2014/main" id="{0C56F436-77A7-FDB8-5347-0CCA88058A3A}"/>
              </a:ext>
            </a:extLst>
          </p:cNvPr>
          <p:cNvSpPr/>
          <p:nvPr/>
        </p:nvSpPr>
        <p:spPr>
          <a:xfrm>
            <a:off x="3912670" y="294273"/>
            <a:ext cx="4366659" cy="63724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ACP</a:t>
            </a:r>
            <a:endParaRPr lang="en-US" sz="3200" dirty="0">
              <a:latin typeface="+mj-lt"/>
            </a:endParaRPr>
          </a:p>
        </p:txBody>
      </p:sp>
      <p:sp useBgFill="1">
        <p:nvSpPr>
          <p:cNvPr id="8" name="Ellipse 7">
            <a:extLst>
              <a:ext uri="{FF2B5EF4-FFF2-40B4-BE49-F238E27FC236}">
                <a16:creationId xmlns:a16="http://schemas.microsoft.com/office/drawing/2014/main" id="{D0D45A55-B78B-5FD4-1622-D2E9EC4A2821}"/>
              </a:ext>
            </a:extLst>
          </p:cNvPr>
          <p:cNvSpPr/>
          <p:nvPr/>
        </p:nvSpPr>
        <p:spPr>
          <a:xfrm>
            <a:off x="3344481" y="78806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9" name="Ellipse 8">
            <a:extLst>
              <a:ext uri="{FF2B5EF4-FFF2-40B4-BE49-F238E27FC236}">
                <a16:creationId xmlns:a16="http://schemas.microsoft.com/office/drawing/2014/main" id="{D59983FB-CB68-4DB1-25BF-8CAADA9143C0}"/>
              </a:ext>
            </a:extLst>
          </p:cNvPr>
          <p:cNvSpPr/>
          <p:nvPr/>
        </p:nvSpPr>
        <p:spPr>
          <a:xfrm>
            <a:off x="8558046" y="80886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10" name="Ellipse 9">
            <a:extLst>
              <a:ext uri="{FF2B5EF4-FFF2-40B4-BE49-F238E27FC236}">
                <a16:creationId xmlns:a16="http://schemas.microsoft.com/office/drawing/2014/main" id="{93D0419A-10BB-79CA-0A18-E53571E9AC83}"/>
              </a:ext>
            </a:extLst>
          </p:cNvPr>
          <p:cNvSpPr/>
          <p:nvPr/>
        </p:nvSpPr>
        <p:spPr>
          <a:xfrm>
            <a:off x="3394056" y="4870563"/>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1" name="Ellipse 10">
            <a:extLst>
              <a:ext uri="{FF2B5EF4-FFF2-40B4-BE49-F238E27FC236}">
                <a16:creationId xmlns:a16="http://schemas.microsoft.com/office/drawing/2014/main" id="{4E6BCC3D-9464-9D86-1E37-34879BD31037}"/>
              </a:ext>
            </a:extLst>
          </p:cNvPr>
          <p:cNvSpPr/>
          <p:nvPr/>
        </p:nvSpPr>
        <p:spPr>
          <a:xfrm>
            <a:off x="8596778" y="4870563"/>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grpSp>
        <p:nvGrpSpPr>
          <p:cNvPr id="32" name="!!one">
            <a:extLst>
              <a:ext uri="{FF2B5EF4-FFF2-40B4-BE49-F238E27FC236}">
                <a16:creationId xmlns:a16="http://schemas.microsoft.com/office/drawing/2014/main" id="{FCB53573-F204-CBD5-1C3B-642894D20127}"/>
              </a:ext>
            </a:extLst>
          </p:cNvPr>
          <p:cNvGrpSpPr/>
          <p:nvPr/>
        </p:nvGrpSpPr>
        <p:grpSpPr>
          <a:xfrm>
            <a:off x="4864921" y="2175754"/>
            <a:ext cx="2506492" cy="2506492"/>
            <a:chOff x="4892631" y="2535207"/>
            <a:chExt cx="2506492" cy="2506492"/>
          </a:xfrm>
          <a:effectLst>
            <a:outerShdw blurRad="50800" dist="38100" dir="18900000" algn="bl" rotWithShape="0">
              <a:prstClr val="black">
                <a:alpha val="40000"/>
              </a:prstClr>
            </a:outerShdw>
          </a:effectLst>
        </p:grpSpPr>
        <p:sp>
          <p:nvSpPr>
            <p:cNvPr id="14" name="Ellipse 13">
              <a:extLst>
                <a:ext uri="{FF2B5EF4-FFF2-40B4-BE49-F238E27FC236}">
                  <a16:creationId xmlns:a16="http://schemas.microsoft.com/office/drawing/2014/main" id="{9EBEC4F4-A9E5-55B8-3C5B-29240CB6B8E2}"/>
                </a:ext>
              </a:extLst>
            </p:cNvPr>
            <p:cNvSpPr/>
            <p:nvPr/>
          </p:nvSpPr>
          <p:spPr>
            <a:xfrm>
              <a:off x="4892631" y="2535207"/>
              <a:ext cx="2506492" cy="250649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15">
              <a:extLst>
                <a:ext uri="{FF2B5EF4-FFF2-40B4-BE49-F238E27FC236}">
                  <a16:creationId xmlns:a16="http://schemas.microsoft.com/office/drawing/2014/main" id="{CC99E2D5-6CBB-C509-9830-494F9AE107B2}"/>
                </a:ext>
              </a:extLst>
            </p:cNvPr>
            <p:cNvCxnSpPr>
              <a:stCxn id="14" idx="0"/>
              <a:endCxn id="14" idx="4"/>
            </p:cNvCxnSpPr>
            <p:nvPr/>
          </p:nvCxnSpPr>
          <p:spPr>
            <a:xfrm>
              <a:off x="6145877" y="2535207"/>
              <a:ext cx="0" cy="2506492"/>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FD8F419-C24B-660D-F8FF-B867F455519B}"/>
                </a:ext>
              </a:extLst>
            </p:cNvPr>
            <p:cNvCxnSpPr>
              <a:cxnSpLocks/>
              <a:stCxn id="14" idx="6"/>
              <a:endCxn id="14" idx="2"/>
            </p:cNvCxnSpPr>
            <p:nvPr/>
          </p:nvCxnSpPr>
          <p:spPr>
            <a:xfrm flipH="1">
              <a:off x="4892631" y="3788453"/>
              <a:ext cx="2506492" cy="0"/>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739A56-31AB-C364-7616-3DEDC39A87F2}"/>
                </a:ext>
              </a:extLst>
            </p:cNvPr>
            <p:cNvCxnSpPr/>
            <p:nvPr/>
          </p:nvCxnSpPr>
          <p:spPr>
            <a:xfrm flipH="1" flipV="1">
              <a:off x="5752407" y="3042458"/>
              <a:ext cx="393470" cy="74599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131930BC-D254-D0A2-DA62-EC0FA559FBE3}"/>
                </a:ext>
              </a:extLst>
            </p:cNvPr>
            <p:cNvCxnSpPr>
              <a:cxnSpLocks/>
            </p:cNvCxnSpPr>
            <p:nvPr/>
          </p:nvCxnSpPr>
          <p:spPr>
            <a:xfrm flipV="1">
              <a:off x="6145877" y="3415455"/>
              <a:ext cx="483907" cy="37299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7BD8DAAA-1016-4368-9292-B686AE9A2096}"/>
                </a:ext>
              </a:extLst>
            </p:cNvPr>
            <p:cNvCxnSpPr>
              <a:cxnSpLocks/>
            </p:cNvCxnSpPr>
            <p:nvPr/>
          </p:nvCxnSpPr>
          <p:spPr>
            <a:xfrm flipV="1">
              <a:off x="6145876" y="3660680"/>
              <a:ext cx="473826" cy="1447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5F362AA4-0ABA-B0CD-A694-566B9E65A1AA}"/>
                </a:ext>
              </a:extLst>
            </p:cNvPr>
            <p:cNvCxnSpPr>
              <a:cxnSpLocks/>
            </p:cNvCxnSpPr>
            <p:nvPr/>
          </p:nvCxnSpPr>
          <p:spPr>
            <a:xfrm flipH="1">
              <a:off x="5752406" y="3788453"/>
              <a:ext cx="393470" cy="50725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segments">
            <a:extLst>
              <a:ext uri="{FF2B5EF4-FFF2-40B4-BE49-F238E27FC236}">
                <a16:creationId xmlns:a16="http://schemas.microsoft.com/office/drawing/2014/main" id="{F5772F85-FFD5-1368-1C09-46A205749406}"/>
              </a:ext>
            </a:extLst>
          </p:cNvPr>
          <p:cNvGrpSpPr/>
          <p:nvPr/>
        </p:nvGrpSpPr>
        <p:grpSpPr>
          <a:xfrm>
            <a:off x="533400" y="485776"/>
            <a:ext cx="2078544" cy="2021312"/>
            <a:chOff x="533400" y="485776"/>
            <a:chExt cx="2078544" cy="2021312"/>
          </a:xfrm>
        </p:grpSpPr>
        <p:sp useBgFill="1">
          <p:nvSpPr>
            <p:cNvPr id="12" name="Ellipse 11">
              <a:extLst>
                <a:ext uri="{FF2B5EF4-FFF2-40B4-BE49-F238E27FC236}">
                  <a16:creationId xmlns:a16="http://schemas.microsoft.com/office/drawing/2014/main" id="{35127949-5954-2FEF-1BDC-1F64CF9A0CAD}"/>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Forme libre : forme 12">
              <a:hlinkClick r:id="" action="ppaction://hlinkshowjump?jump=previousslide"/>
              <a:extLst>
                <a:ext uri="{FF2B5EF4-FFF2-40B4-BE49-F238E27FC236}">
                  <a16:creationId xmlns:a16="http://schemas.microsoft.com/office/drawing/2014/main" id="{919FAF99-C9E2-F9C0-7625-F2B4FF3AF5B2}"/>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15" name="Forme libre : forme 14">
              <a:hlinkClick r:id="" action="ppaction://hlinkshowjump?jump=nextslide"/>
              <a:extLst>
                <a:ext uri="{FF2B5EF4-FFF2-40B4-BE49-F238E27FC236}">
                  <a16:creationId xmlns:a16="http://schemas.microsoft.com/office/drawing/2014/main" id="{1B2BDAB1-A282-EDB1-0A8C-44923C02B309}"/>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18" name="Segments">
              <a:extLst>
                <a:ext uri="{FF2B5EF4-FFF2-40B4-BE49-F238E27FC236}">
                  <a16:creationId xmlns:a16="http://schemas.microsoft.com/office/drawing/2014/main" id="{C6BBE6E9-E817-3C94-B459-7FF139F4C4A6}"/>
                </a:ext>
              </a:extLst>
            </p:cNvPr>
            <p:cNvGrpSpPr/>
            <p:nvPr/>
          </p:nvGrpSpPr>
          <p:grpSpPr>
            <a:xfrm>
              <a:off x="533400" y="485776"/>
              <a:ext cx="2078544" cy="2021312"/>
              <a:chOff x="533400" y="485776"/>
              <a:chExt cx="2078544" cy="2021312"/>
            </a:xfrm>
          </p:grpSpPr>
          <p:sp useBgFill="1">
            <p:nvSpPr>
              <p:cNvPr id="19" name="Forme libre : forme 18">
                <a:extLst>
                  <a:ext uri="{FF2B5EF4-FFF2-40B4-BE49-F238E27FC236}">
                    <a16:creationId xmlns:a16="http://schemas.microsoft.com/office/drawing/2014/main" id="{DD6B5E79-C75B-FE64-8A3F-4309AE75C992}"/>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0" name="Forme libre : forme 19">
                <a:extLst>
                  <a:ext uri="{FF2B5EF4-FFF2-40B4-BE49-F238E27FC236}">
                    <a16:creationId xmlns:a16="http://schemas.microsoft.com/office/drawing/2014/main" id="{7D60CB6C-AE67-9448-AC21-509DA12A0845}"/>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1" name="Forme libre : forme 20">
                <a:extLst>
                  <a:ext uri="{FF2B5EF4-FFF2-40B4-BE49-F238E27FC236}">
                    <a16:creationId xmlns:a16="http://schemas.microsoft.com/office/drawing/2014/main" id="{B93559AB-98AC-0A88-5884-61AFA6B670AB}"/>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4" name="Forme libre : forme 23">
                <a:extLst>
                  <a:ext uri="{FF2B5EF4-FFF2-40B4-BE49-F238E27FC236}">
                    <a16:creationId xmlns:a16="http://schemas.microsoft.com/office/drawing/2014/main" id="{05810285-592E-0611-A7D5-8221066A3A18}"/>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5" name="Forme libre : forme 24">
                <a:extLst>
                  <a:ext uri="{FF2B5EF4-FFF2-40B4-BE49-F238E27FC236}">
                    <a16:creationId xmlns:a16="http://schemas.microsoft.com/office/drawing/2014/main" id="{66A5F363-98DC-EBF9-B04A-80E54970A589}"/>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27" name="Forme libre : forme 26">
                <a:extLst>
                  <a:ext uri="{FF2B5EF4-FFF2-40B4-BE49-F238E27FC236}">
                    <a16:creationId xmlns:a16="http://schemas.microsoft.com/office/drawing/2014/main" id="{A2858BF4-B643-6022-C719-471FAFE0E487}"/>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28" name="active">
            <a:extLst>
              <a:ext uri="{FF2B5EF4-FFF2-40B4-BE49-F238E27FC236}">
                <a16:creationId xmlns:a16="http://schemas.microsoft.com/office/drawing/2014/main" id="{0E4ED1A0-5196-1DEC-FFDF-827B3022F42F}"/>
              </a:ext>
            </a:extLst>
          </p:cNvPr>
          <p:cNvGrpSpPr/>
          <p:nvPr/>
        </p:nvGrpSpPr>
        <p:grpSpPr>
          <a:xfrm rot="10800000">
            <a:off x="672637" y="303534"/>
            <a:ext cx="2970442" cy="2212610"/>
            <a:chOff x="379427" y="3437745"/>
            <a:chExt cx="2970442" cy="2212610"/>
          </a:xfrm>
        </p:grpSpPr>
        <p:sp>
          <p:nvSpPr>
            <p:cNvPr id="30" name="Forme libre : forme 29">
              <a:extLst>
                <a:ext uri="{FF2B5EF4-FFF2-40B4-BE49-F238E27FC236}">
                  <a16:creationId xmlns:a16="http://schemas.microsoft.com/office/drawing/2014/main" id="{63EB352E-9029-AA05-0A80-CB582C77ADF7}"/>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31" name="Forme libre : forme 30">
              <a:extLst>
                <a:ext uri="{FF2B5EF4-FFF2-40B4-BE49-F238E27FC236}">
                  <a16:creationId xmlns:a16="http://schemas.microsoft.com/office/drawing/2014/main" id="{609E68ED-2AB5-2A65-1601-923367406EB2}"/>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4" name="Forme libre : forme 33">
              <a:extLst>
                <a:ext uri="{FF2B5EF4-FFF2-40B4-BE49-F238E27FC236}">
                  <a16:creationId xmlns:a16="http://schemas.microsoft.com/office/drawing/2014/main" id="{2C4AEF59-EDF0-7E79-CFA3-267BA1A6DE6F}"/>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6" name="Forme libre : forme 35">
              <a:extLst>
                <a:ext uri="{FF2B5EF4-FFF2-40B4-BE49-F238E27FC236}">
                  <a16:creationId xmlns:a16="http://schemas.microsoft.com/office/drawing/2014/main" id="{128A7CBC-5EB2-8F75-5FE4-64DF9E747178}"/>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7" name="Forme libre : forme 36">
              <a:extLst>
                <a:ext uri="{FF2B5EF4-FFF2-40B4-BE49-F238E27FC236}">
                  <a16:creationId xmlns:a16="http://schemas.microsoft.com/office/drawing/2014/main" id="{DE33BE2F-3741-A857-40DD-1030AB475AE2}"/>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38" name="Forme libre : forme 37">
              <a:extLst>
                <a:ext uri="{FF2B5EF4-FFF2-40B4-BE49-F238E27FC236}">
                  <a16:creationId xmlns:a16="http://schemas.microsoft.com/office/drawing/2014/main" id="{3EB5588F-799A-E5BA-6999-56FF2C0BB34A}"/>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40" name="icons">
            <a:extLst>
              <a:ext uri="{FF2B5EF4-FFF2-40B4-BE49-F238E27FC236}">
                <a16:creationId xmlns:a16="http://schemas.microsoft.com/office/drawing/2014/main" id="{231CA5E8-7917-4AFE-3F46-42C3A59C7936}"/>
              </a:ext>
            </a:extLst>
          </p:cNvPr>
          <p:cNvGrpSpPr/>
          <p:nvPr/>
        </p:nvGrpSpPr>
        <p:grpSpPr>
          <a:xfrm>
            <a:off x="563470" y="630770"/>
            <a:ext cx="1978855" cy="1786197"/>
            <a:chOff x="563470" y="630770"/>
            <a:chExt cx="1978855" cy="1786197"/>
          </a:xfrm>
        </p:grpSpPr>
        <p:pic>
          <p:nvPicPr>
            <p:cNvPr id="41" name="Graphique 40" descr="Argent">
              <a:hlinkClick r:id="rId2" action="ppaction://hlinksldjump"/>
              <a:extLst>
                <a:ext uri="{FF2B5EF4-FFF2-40B4-BE49-F238E27FC236}">
                  <a16:creationId xmlns:a16="http://schemas.microsoft.com/office/drawing/2014/main" id="{E8C421E4-F5E6-4F8B-4630-EAD73EC9A4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913" y="630770"/>
              <a:ext cx="468000" cy="468000"/>
            </a:xfrm>
            <a:prstGeom prst="rect">
              <a:avLst/>
            </a:prstGeom>
          </p:spPr>
        </p:pic>
        <p:pic>
          <p:nvPicPr>
            <p:cNvPr id="42" name="Graphique 41" descr="Recherches">
              <a:hlinkClick r:id="rId5" action="ppaction://hlinksldjump"/>
              <a:extLst>
                <a:ext uri="{FF2B5EF4-FFF2-40B4-BE49-F238E27FC236}">
                  <a16:creationId xmlns:a16="http://schemas.microsoft.com/office/drawing/2014/main" id="{6F161151-6855-BC9C-AE65-ED9683AD88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4325" y="1243764"/>
              <a:ext cx="468000" cy="468000"/>
            </a:xfrm>
            <a:prstGeom prst="rect">
              <a:avLst/>
            </a:prstGeom>
          </p:spPr>
        </p:pic>
        <p:pic>
          <p:nvPicPr>
            <p:cNvPr id="44" name="Graphique 43">
              <a:hlinkClick r:id="rId8" action="ppaction://hlinksldjump"/>
              <a:extLst>
                <a:ext uri="{FF2B5EF4-FFF2-40B4-BE49-F238E27FC236}">
                  <a16:creationId xmlns:a16="http://schemas.microsoft.com/office/drawing/2014/main" id="{FE9797A2-4754-6FFB-CCAA-4D4942EF89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470" y="1052467"/>
              <a:ext cx="468000" cy="896500"/>
            </a:xfrm>
            <a:prstGeom prst="rect">
              <a:avLst/>
            </a:prstGeom>
            <a:effectLst/>
          </p:spPr>
        </p:pic>
        <p:pic>
          <p:nvPicPr>
            <p:cNvPr id="45" name="Graphique 44" descr="Point d’interrogation">
              <a:hlinkClick r:id="rId11" action="ppaction://hlinksldjump"/>
              <a:extLst>
                <a:ext uri="{FF2B5EF4-FFF2-40B4-BE49-F238E27FC236}">
                  <a16:creationId xmlns:a16="http://schemas.microsoft.com/office/drawing/2014/main" id="{0AC8D68F-31A8-10E9-ABB0-9A84791181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52719" y="1912757"/>
              <a:ext cx="468000" cy="468000"/>
            </a:xfrm>
            <a:prstGeom prst="rect">
              <a:avLst/>
            </a:prstGeom>
          </p:spPr>
        </p:pic>
        <p:pic>
          <p:nvPicPr>
            <p:cNvPr id="46" name="Graphique 45">
              <a:hlinkClick r:id="rId14" action="ppaction://hlinksldjump"/>
              <a:extLst>
                <a:ext uri="{FF2B5EF4-FFF2-40B4-BE49-F238E27FC236}">
                  <a16:creationId xmlns:a16="http://schemas.microsoft.com/office/drawing/2014/main" id="{3E35C1A0-BA51-DE87-23E3-A588CB1E6AF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47" name="Graphique 46" descr="Cercles avec lignes">
              <a:hlinkClick r:id="rId17" action="ppaction://hlinksldjump"/>
              <a:extLst>
                <a:ext uri="{FF2B5EF4-FFF2-40B4-BE49-F238E27FC236}">
                  <a16:creationId xmlns:a16="http://schemas.microsoft.com/office/drawing/2014/main" id="{869EB38F-E5A3-2AE7-7D23-F27AA0799C4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2540" y="1948967"/>
              <a:ext cx="468000" cy="468000"/>
            </a:xfrm>
            <a:prstGeom prst="rect">
              <a:avLst/>
            </a:prstGeom>
          </p:spPr>
        </p:pic>
      </p:grpSp>
      <p:grpSp>
        <p:nvGrpSpPr>
          <p:cNvPr id="48" name="menu">
            <a:extLst>
              <a:ext uri="{FF2B5EF4-FFF2-40B4-BE49-F238E27FC236}">
                <a16:creationId xmlns:a16="http://schemas.microsoft.com/office/drawing/2014/main" id="{D17CC68C-7068-0A6B-B4B6-8F6AE9104313}"/>
              </a:ext>
            </a:extLst>
          </p:cNvPr>
          <p:cNvGrpSpPr/>
          <p:nvPr/>
        </p:nvGrpSpPr>
        <p:grpSpPr>
          <a:xfrm>
            <a:off x="71753" y="170243"/>
            <a:ext cx="428016" cy="428018"/>
            <a:chOff x="71753" y="210401"/>
            <a:chExt cx="428016" cy="428018"/>
          </a:xfrm>
        </p:grpSpPr>
        <p:sp useBgFill="1">
          <p:nvSpPr>
            <p:cNvPr id="49" name="Ellipse 48">
              <a:extLst>
                <a:ext uri="{FF2B5EF4-FFF2-40B4-BE49-F238E27FC236}">
                  <a16:creationId xmlns:a16="http://schemas.microsoft.com/office/drawing/2014/main" id="{7AD2D900-9BD8-D5A0-850E-BBF71D4DF61D}"/>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50" name="Groupe 49">
              <a:extLst>
                <a:ext uri="{FF2B5EF4-FFF2-40B4-BE49-F238E27FC236}">
                  <a16:creationId xmlns:a16="http://schemas.microsoft.com/office/drawing/2014/main" id="{86BDF900-52CD-24BE-5480-0130EFA2514D}"/>
                </a:ext>
              </a:extLst>
            </p:cNvPr>
            <p:cNvGrpSpPr/>
            <p:nvPr/>
          </p:nvGrpSpPr>
          <p:grpSpPr>
            <a:xfrm>
              <a:off x="175731" y="343692"/>
              <a:ext cx="218736" cy="161436"/>
              <a:chOff x="8752522" y="1135142"/>
              <a:chExt cx="218736" cy="161436"/>
            </a:xfrm>
          </p:grpSpPr>
          <p:sp>
            <p:nvSpPr>
              <p:cNvPr id="51" name="Forme libre : forme 50">
                <a:extLst>
                  <a:ext uri="{FF2B5EF4-FFF2-40B4-BE49-F238E27FC236}">
                    <a16:creationId xmlns:a16="http://schemas.microsoft.com/office/drawing/2014/main" id="{6348A9E9-49AF-8CD4-61DB-0D224A59E731}"/>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52" name="Forme libre : forme 51">
                <a:extLst>
                  <a:ext uri="{FF2B5EF4-FFF2-40B4-BE49-F238E27FC236}">
                    <a16:creationId xmlns:a16="http://schemas.microsoft.com/office/drawing/2014/main" id="{78A4E985-1BC1-D715-9D08-C3ABFF8C5922}"/>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53" name="Forme libre : forme 52">
                <a:extLst>
                  <a:ext uri="{FF2B5EF4-FFF2-40B4-BE49-F238E27FC236}">
                    <a16:creationId xmlns:a16="http://schemas.microsoft.com/office/drawing/2014/main" id="{6D815DF8-82BD-B9AF-9ECE-35CBC6465BEC}"/>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cxnSp>
        <p:nvCxnSpPr>
          <p:cNvPr id="54" name="Connecteur droit 53">
            <a:extLst>
              <a:ext uri="{FF2B5EF4-FFF2-40B4-BE49-F238E27FC236}">
                <a16:creationId xmlns:a16="http://schemas.microsoft.com/office/drawing/2014/main" id="{CE6FA41D-A3D2-6AFD-1D8D-45C04E9C421E}"/>
              </a:ext>
            </a:extLst>
          </p:cNvPr>
          <p:cNvCxnSpPr>
            <a:cxnSpLocks/>
          </p:cNvCxnSpPr>
          <p:nvPr/>
        </p:nvCxnSpPr>
        <p:spPr>
          <a:xfrm>
            <a:off x="6602074" y="1315360"/>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E507E8DE-5EA4-5B01-7C71-BB0F0B8A0E50}"/>
              </a:ext>
            </a:extLst>
          </p:cNvPr>
          <p:cNvCxnSpPr>
            <a:cxnSpLocks/>
          </p:cNvCxnSpPr>
          <p:nvPr/>
        </p:nvCxnSpPr>
        <p:spPr>
          <a:xfrm>
            <a:off x="5602767" y="1336821"/>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E73D4CB6-13DA-41FE-34DE-8FC0F7ADCB65}"/>
              </a:ext>
            </a:extLst>
          </p:cNvPr>
          <p:cNvCxnSpPr>
            <a:cxnSpLocks/>
          </p:cNvCxnSpPr>
          <p:nvPr/>
        </p:nvCxnSpPr>
        <p:spPr>
          <a:xfrm>
            <a:off x="5602767" y="4641778"/>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7225B56F-FAAC-489F-11B7-CF6B5ED8DE5E}"/>
              </a:ext>
            </a:extLst>
          </p:cNvPr>
          <p:cNvCxnSpPr>
            <a:cxnSpLocks/>
          </p:cNvCxnSpPr>
          <p:nvPr/>
        </p:nvCxnSpPr>
        <p:spPr>
          <a:xfrm>
            <a:off x="6602074" y="4641778"/>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176A6D0E-DC44-5BF3-0137-C75CE9ED424B}"/>
              </a:ext>
            </a:extLst>
          </p:cNvPr>
          <p:cNvCxnSpPr>
            <a:cxnSpLocks/>
          </p:cNvCxnSpPr>
          <p:nvPr/>
        </p:nvCxnSpPr>
        <p:spPr>
          <a:xfrm flipV="1">
            <a:off x="3982724" y="1330634"/>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33B55909-BCB2-480C-F89F-E573639454BA}"/>
              </a:ext>
            </a:extLst>
          </p:cNvPr>
          <p:cNvCxnSpPr>
            <a:cxnSpLocks/>
          </p:cNvCxnSpPr>
          <p:nvPr/>
        </p:nvCxnSpPr>
        <p:spPr>
          <a:xfrm flipV="1">
            <a:off x="6589234" y="1285052"/>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21D43A8-08FE-876B-C8E9-3DE461BBB2F7}"/>
              </a:ext>
            </a:extLst>
          </p:cNvPr>
          <p:cNvCxnSpPr>
            <a:cxnSpLocks/>
          </p:cNvCxnSpPr>
          <p:nvPr/>
        </p:nvCxnSpPr>
        <p:spPr>
          <a:xfrm flipV="1">
            <a:off x="6589234" y="5521305"/>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7DA6F8F2-139C-A136-C840-1F87579F567F}"/>
              </a:ext>
            </a:extLst>
          </p:cNvPr>
          <p:cNvCxnSpPr>
            <a:cxnSpLocks/>
          </p:cNvCxnSpPr>
          <p:nvPr/>
        </p:nvCxnSpPr>
        <p:spPr>
          <a:xfrm flipV="1">
            <a:off x="3973163" y="5521305"/>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8157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8"/>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0"/>
                                        </p:tgtEl>
                                        <p:attrNameLst>
                                          <p:attrName>ppt_w</p:attrName>
                                        </p:attrNameLst>
                                      </p:cBhvr>
                                      <p:tavLst>
                                        <p:tav tm="0">
                                          <p:val>
                                            <p:strVal val="ppt_w"/>
                                          </p:val>
                                        </p:tav>
                                        <p:tav tm="100000">
                                          <p:val>
                                            <p:fltVal val="0"/>
                                          </p:val>
                                        </p:tav>
                                      </p:tavLst>
                                    </p:anim>
                                    <p:anim calcmode="lin" valueType="num">
                                      <p:cBhvr>
                                        <p:cTn id="7" dur="500"/>
                                        <p:tgtEl>
                                          <p:spTgt spid="40"/>
                                        </p:tgtEl>
                                        <p:attrNameLst>
                                          <p:attrName>ppt_h</p:attrName>
                                        </p:attrNameLst>
                                      </p:cBhvr>
                                      <p:tavLst>
                                        <p:tav tm="0">
                                          <p:val>
                                            <p:strVal val="ppt_h"/>
                                          </p:val>
                                        </p:tav>
                                        <p:tav tm="100000">
                                          <p:val>
                                            <p:fltVal val="0"/>
                                          </p:val>
                                        </p:tav>
                                      </p:tavLst>
                                    </p:anim>
                                    <p:animEffect transition="out" filter="fade">
                                      <p:cBhvr>
                                        <p:cTn id="8" dur="500"/>
                                        <p:tgtEl>
                                          <p:spTgt spid="40"/>
                                        </p:tgtEl>
                                      </p:cBhvr>
                                    </p:animEffect>
                                    <p:set>
                                      <p:cBhvr>
                                        <p:cTn id="9" dur="1" fill="hold">
                                          <p:stCondLst>
                                            <p:cond delay="499"/>
                                          </p:stCondLst>
                                        </p:cTn>
                                        <p:tgtEl>
                                          <p:spTgt spid="40"/>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2"/>
                                        </p:tgtEl>
                                        <p:attrNameLst>
                                          <p:attrName>ppt_w</p:attrName>
                                        </p:attrNameLst>
                                      </p:cBhvr>
                                      <p:tavLst>
                                        <p:tav tm="0">
                                          <p:val>
                                            <p:strVal val="ppt_w"/>
                                          </p:val>
                                        </p:tav>
                                        <p:tav tm="100000">
                                          <p:val>
                                            <p:fltVal val="0"/>
                                          </p:val>
                                        </p:tav>
                                      </p:tavLst>
                                    </p:anim>
                                    <p:anim calcmode="lin" valueType="num">
                                      <p:cBhvr>
                                        <p:cTn id="12" dur="500"/>
                                        <p:tgtEl>
                                          <p:spTgt spid="2"/>
                                        </p:tgtEl>
                                        <p:attrNameLst>
                                          <p:attrName>ppt_h</p:attrName>
                                        </p:attrNameLst>
                                      </p:cBhvr>
                                      <p:tavLst>
                                        <p:tav tm="0">
                                          <p:val>
                                            <p:strVal val="ppt_h"/>
                                          </p:val>
                                        </p:tav>
                                        <p:tav tm="100000">
                                          <p:val>
                                            <p:fltVal val="0"/>
                                          </p:val>
                                        </p:tav>
                                      </p:tavLst>
                                    </p:anim>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par>
                                <p:cTn id="15" presetID="49" presetClass="exit" presetSubtype="0" accel="100000" fill="hold" nodeType="withEffect">
                                  <p:stCondLst>
                                    <p:cond delay="0"/>
                                  </p:stCondLst>
                                  <p:childTnLst>
                                    <p:anim calcmode="lin" valueType="num">
                                      <p:cBhvr>
                                        <p:cTn id="16" dur="500"/>
                                        <p:tgtEl>
                                          <p:spTgt spid="28"/>
                                        </p:tgtEl>
                                        <p:attrNameLst>
                                          <p:attrName>ppt_w</p:attrName>
                                        </p:attrNameLst>
                                      </p:cBhvr>
                                      <p:tavLst>
                                        <p:tav tm="0">
                                          <p:val>
                                            <p:strVal val="ppt_w"/>
                                          </p:val>
                                        </p:tav>
                                        <p:tav tm="100000">
                                          <p:val>
                                            <p:fltVal val="0"/>
                                          </p:val>
                                        </p:tav>
                                      </p:tavLst>
                                    </p:anim>
                                    <p:anim calcmode="lin" valueType="num">
                                      <p:cBhvr>
                                        <p:cTn id="17" dur="500"/>
                                        <p:tgtEl>
                                          <p:spTgt spid="28"/>
                                        </p:tgtEl>
                                        <p:attrNameLst>
                                          <p:attrName>ppt_h</p:attrName>
                                        </p:attrNameLst>
                                      </p:cBhvr>
                                      <p:tavLst>
                                        <p:tav tm="0">
                                          <p:val>
                                            <p:strVal val="ppt_h"/>
                                          </p:val>
                                        </p:tav>
                                        <p:tav tm="100000">
                                          <p:val>
                                            <p:fltVal val="0"/>
                                          </p:val>
                                        </p:tav>
                                      </p:tavLst>
                                    </p:anim>
                                    <p:anim calcmode="lin" valueType="num">
                                      <p:cBhvr>
                                        <p:cTn id="18" dur="500"/>
                                        <p:tgtEl>
                                          <p:spTgt spid="28"/>
                                        </p:tgtEl>
                                        <p:attrNameLst>
                                          <p:attrName>style.rotation</p:attrName>
                                        </p:attrNameLst>
                                      </p:cBhvr>
                                      <p:tavLst>
                                        <p:tav tm="0">
                                          <p:val>
                                            <p:fltVal val="0"/>
                                          </p:val>
                                        </p:tav>
                                        <p:tav tm="100000">
                                          <p:val>
                                            <p:fltVal val="360"/>
                                          </p:val>
                                        </p:tav>
                                      </p:tavLst>
                                    </p:anim>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6" presetClass="emph" presetSubtype="0" autoRev="1" fill="hold" nodeType="withEffect">
                                  <p:stCondLst>
                                    <p:cond delay="0"/>
                                  </p:stCondLst>
                                  <p:childTnLst>
                                    <p:animScale>
                                      <p:cBhvr>
                                        <p:cTn id="22" dur="150" fill="hold"/>
                                        <p:tgtEl>
                                          <p:spTgt spid="48"/>
                                        </p:tgtEl>
                                      </p:cBhvr>
                                      <p:by x="80000" y="80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 calcmode="lin" valueType="num">
                                      <p:cBhvr>
                                        <p:cTn id="39" dur="500" fill="hold"/>
                                        <p:tgtEl>
                                          <p:spTgt spid="28"/>
                                        </p:tgtEl>
                                        <p:attrNameLst>
                                          <p:attrName>style.rotation</p:attrName>
                                        </p:attrNameLst>
                                      </p:cBhvr>
                                      <p:tavLst>
                                        <p:tav tm="0">
                                          <p:val>
                                            <p:fltVal val="360"/>
                                          </p:val>
                                        </p:tav>
                                        <p:tav tm="100000">
                                          <p:val>
                                            <p:fltVal val="0"/>
                                          </p:val>
                                        </p:tav>
                                      </p:tavLst>
                                    </p:anim>
                                    <p:animEffect transition="in" filter="fade">
                                      <p:cBhvr>
                                        <p:cTn id="40" dur="500"/>
                                        <p:tgtEl>
                                          <p:spTgt spid="28"/>
                                        </p:tgtEl>
                                      </p:cBhvr>
                                    </p:animEffect>
                                  </p:childTnLst>
                                </p:cTn>
                              </p:par>
                              <p:par>
                                <p:cTn id="41" presetID="6" presetClass="emph" presetSubtype="0" autoRev="1" fill="hold" nodeType="withEffect">
                                  <p:stCondLst>
                                    <p:cond delay="0"/>
                                  </p:stCondLst>
                                  <p:childTnLst>
                                    <p:animScale>
                                      <p:cBhvr>
                                        <p:cTn id="42" dur="150" fill="hold"/>
                                        <p:tgtEl>
                                          <p:spTgt spid="48"/>
                                        </p:tgtEl>
                                      </p:cBhvr>
                                      <p:by x="80000" y="80000"/>
                                    </p:animScale>
                                  </p:childTnLst>
                                </p:cTn>
                              </p:par>
                            </p:childTnLst>
                          </p:cTn>
                        </p:par>
                      </p:childTnLst>
                    </p:cTn>
                  </p:par>
                </p:childTnLst>
              </p:cTn>
              <p:nextCondLst>
                <p:cond evt="onClick" delay="0">
                  <p:tgtEl>
                    <p:spTgt spid="4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rgbClr val="FFC07C"/>
            </a:gs>
            <a:gs pos="45000">
              <a:srgbClr val="D46C76"/>
            </a:gs>
            <a:gs pos="80000">
              <a:srgbClr val="3E196E"/>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7" name="Rectangle : coins arrondis 6">
            <a:extLst>
              <a:ext uri="{FF2B5EF4-FFF2-40B4-BE49-F238E27FC236}">
                <a16:creationId xmlns:a16="http://schemas.microsoft.com/office/drawing/2014/main" id="{74C045F2-1FD1-1BC9-926F-E5749B8D58A9}"/>
              </a:ext>
            </a:extLst>
          </p:cNvPr>
          <p:cNvSpPr/>
          <p:nvPr/>
        </p:nvSpPr>
        <p:spPr>
          <a:xfrm>
            <a:off x="4045821" y="235588"/>
            <a:ext cx="4366659" cy="63724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CREATION ALGORITHME</a:t>
            </a:r>
            <a:endParaRPr lang="en-US" sz="3200" dirty="0">
              <a:latin typeface="+mj-lt"/>
            </a:endParaRPr>
          </a:p>
        </p:txBody>
      </p:sp>
      <p:sp useBgFill="1">
        <p:nvSpPr>
          <p:cNvPr id="8" name="Rectangle : coins arrondis 7">
            <a:extLst>
              <a:ext uri="{FF2B5EF4-FFF2-40B4-BE49-F238E27FC236}">
                <a16:creationId xmlns:a16="http://schemas.microsoft.com/office/drawing/2014/main" id="{C0570987-694A-36B6-876F-03014701825A}"/>
              </a:ext>
            </a:extLst>
          </p:cNvPr>
          <p:cNvSpPr/>
          <p:nvPr/>
        </p:nvSpPr>
        <p:spPr>
          <a:xfrm>
            <a:off x="2684597" y="2003358"/>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KMEANS</a:t>
            </a:r>
            <a:endParaRPr lang="en-US" b="1" dirty="0">
              <a:latin typeface="+mj-lt"/>
            </a:endParaRPr>
          </a:p>
        </p:txBody>
      </p:sp>
      <p:sp useBgFill="1">
        <p:nvSpPr>
          <p:cNvPr id="9" name="Rectangle : coins arrondis 8">
            <a:extLst>
              <a:ext uri="{FF2B5EF4-FFF2-40B4-BE49-F238E27FC236}">
                <a16:creationId xmlns:a16="http://schemas.microsoft.com/office/drawing/2014/main" id="{6E2B8AD6-DEA8-C065-CEF1-DFBCC812FFD8}"/>
              </a:ext>
            </a:extLst>
          </p:cNvPr>
          <p:cNvSpPr/>
          <p:nvPr/>
        </p:nvSpPr>
        <p:spPr>
          <a:xfrm>
            <a:off x="8057797" y="2081004"/>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REGRESSION LOGISTIQUE</a:t>
            </a:r>
            <a:endParaRPr lang="en-US" b="1" dirty="0">
              <a:latin typeface="+mj-lt"/>
            </a:endParaRPr>
          </a:p>
        </p:txBody>
      </p:sp>
      <p:sp useBgFill="1">
        <p:nvSpPr>
          <p:cNvPr id="10" name="Rectangle : coins arrondis 9">
            <a:extLst>
              <a:ext uri="{FF2B5EF4-FFF2-40B4-BE49-F238E27FC236}">
                <a16:creationId xmlns:a16="http://schemas.microsoft.com/office/drawing/2014/main" id="{C620F5C5-F4B1-E3AF-4C54-F2FB3E7AEB6D}"/>
              </a:ext>
            </a:extLst>
          </p:cNvPr>
          <p:cNvSpPr/>
          <p:nvPr/>
        </p:nvSpPr>
        <p:spPr>
          <a:xfrm>
            <a:off x="2628245" y="3673800"/>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EVALUATION DES MODELES</a:t>
            </a:r>
            <a:endParaRPr lang="en-US" b="1" dirty="0">
              <a:latin typeface="+mj-lt"/>
            </a:endParaRPr>
          </a:p>
        </p:txBody>
      </p:sp>
      <p:sp useBgFill="1">
        <p:nvSpPr>
          <p:cNvPr id="11" name="Rectangle : coins arrondis 10">
            <a:extLst>
              <a:ext uri="{FF2B5EF4-FFF2-40B4-BE49-F238E27FC236}">
                <a16:creationId xmlns:a16="http://schemas.microsoft.com/office/drawing/2014/main" id="{051B3CE2-12C7-970B-079B-3886F61B0247}"/>
              </a:ext>
            </a:extLst>
          </p:cNvPr>
          <p:cNvSpPr/>
          <p:nvPr/>
        </p:nvSpPr>
        <p:spPr>
          <a:xfrm>
            <a:off x="8099751" y="3711248"/>
            <a:ext cx="1864941" cy="897774"/>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COMPARAISON DES MODELES</a:t>
            </a:r>
            <a:endParaRPr lang="en-US" b="1" dirty="0">
              <a:latin typeface="+mj-lt"/>
            </a:endParaRPr>
          </a:p>
        </p:txBody>
      </p:sp>
      <p:sp useBgFill="1">
        <p:nvSpPr>
          <p:cNvPr id="12" name="Ellipse 11">
            <a:extLst>
              <a:ext uri="{FF2B5EF4-FFF2-40B4-BE49-F238E27FC236}">
                <a16:creationId xmlns:a16="http://schemas.microsoft.com/office/drawing/2014/main" id="{B0D743E5-0E87-0227-A8FE-3C24C7FC2298}"/>
              </a:ext>
            </a:extLst>
          </p:cNvPr>
          <p:cNvSpPr/>
          <p:nvPr/>
        </p:nvSpPr>
        <p:spPr>
          <a:xfrm>
            <a:off x="3490252" y="1427783"/>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13" name="Ellipse 12">
            <a:extLst>
              <a:ext uri="{FF2B5EF4-FFF2-40B4-BE49-F238E27FC236}">
                <a16:creationId xmlns:a16="http://schemas.microsoft.com/office/drawing/2014/main" id="{D6242F13-BA6B-DD0B-711B-FA6EA1D4D892}"/>
              </a:ext>
            </a:extLst>
          </p:cNvPr>
          <p:cNvSpPr/>
          <p:nvPr/>
        </p:nvSpPr>
        <p:spPr>
          <a:xfrm>
            <a:off x="8608524" y="139389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sp useBgFill="1">
        <p:nvSpPr>
          <p:cNvPr id="14" name="Ellipse 13">
            <a:extLst>
              <a:ext uri="{FF2B5EF4-FFF2-40B4-BE49-F238E27FC236}">
                <a16:creationId xmlns:a16="http://schemas.microsoft.com/office/drawing/2014/main" id="{E9D58D04-11CC-BDBD-2B25-F693C0D6E696}"/>
              </a:ext>
            </a:extLst>
          </p:cNvPr>
          <p:cNvSpPr/>
          <p:nvPr/>
        </p:nvSpPr>
        <p:spPr>
          <a:xfrm>
            <a:off x="3463670" y="3143237"/>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5" name="Ellipse 14">
            <a:extLst>
              <a:ext uri="{FF2B5EF4-FFF2-40B4-BE49-F238E27FC236}">
                <a16:creationId xmlns:a16="http://schemas.microsoft.com/office/drawing/2014/main" id="{543F98D9-2A5D-3C30-ADBC-C60246F88CB0}"/>
              </a:ext>
            </a:extLst>
          </p:cNvPr>
          <p:cNvSpPr/>
          <p:nvPr/>
        </p:nvSpPr>
        <p:spPr>
          <a:xfrm>
            <a:off x="8673982" y="316906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pic>
        <p:nvPicPr>
          <p:cNvPr id="17" name="!!one">
            <a:extLst>
              <a:ext uri="{FF2B5EF4-FFF2-40B4-BE49-F238E27FC236}">
                <a16:creationId xmlns:a16="http://schemas.microsoft.com/office/drawing/2014/main" id="{C329AA15-72EB-CBD5-79A3-2ADDC5D22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0856" y="858955"/>
            <a:ext cx="3467528" cy="6642388"/>
          </a:xfrm>
          <a:prstGeom prst="rect">
            <a:avLst/>
          </a:prstGeom>
          <a:effectLst>
            <a:outerShdw blurRad="50800" dist="38100" dir="2700000" algn="tl" rotWithShape="0">
              <a:prstClr val="black">
                <a:alpha val="40000"/>
              </a:prstClr>
            </a:outerShdw>
          </a:effectLst>
        </p:spPr>
      </p:pic>
      <p:grpSp>
        <p:nvGrpSpPr>
          <p:cNvPr id="2" name="segments">
            <a:extLst>
              <a:ext uri="{FF2B5EF4-FFF2-40B4-BE49-F238E27FC236}">
                <a16:creationId xmlns:a16="http://schemas.microsoft.com/office/drawing/2014/main" id="{31B1CB37-632D-0D6E-DD47-1907213D49AA}"/>
              </a:ext>
            </a:extLst>
          </p:cNvPr>
          <p:cNvGrpSpPr/>
          <p:nvPr/>
        </p:nvGrpSpPr>
        <p:grpSpPr>
          <a:xfrm>
            <a:off x="533400" y="485776"/>
            <a:ext cx="2078544" cy="2021312"/>
            <a:chOff x="533400" y="485776"/>
            <a:chExt cx="2078544" cy="2021312"/>
          </a:xfrm>
        </p:grpSpPr>
        <p:sp useBgFill="1">
          <p:nvSpPr>
            <p:cNvPr id="3" name="Ellipse 2">
              <a:extLst>
                <a:ext uri="{FF2B5EF4-FFF2-40B4-BE49-F238E27FC236}">
                  <a16:creationId xmlns:a16="http://schemas.microsoft.com/office/drawing/2014/main" id="{F7BC1C77-C00C-24A4-E840-9F8D2423446D}"/>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Forme libre : forme 3">
              <a:hlinkClick r:id="" action="ppaction://hlinkshowjump?jump=previousslide"/>
              <a:extLst>
                <a:ext uri="{FF2B5EF4-FFF2-40B4-BE49-F238E27FC236}">
                  <a16:creationId xmlns:a16="http://schemas.microsoft.com/office/drawing/2014/main" id="{9167E2AB-0830-B5C2-0F95-2B27FC6D3D6C}"/>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5" name="Forme libre : forme 4">
              <a:hlinkClick r:id="" action="ppaction://hlinkshowjump?jump=nextslide"/>
              <a:extLst>
                <a:ext uri="{FF2B5EF4-FFF2-40B4-BE49-F238E27FC236}">
                  <a16:creationId xmlns:a16="http://schemas.microsoft.com/office/drawing/2014/main" id="{0D426C2C-B7AD-C45E-7CAF-9B34013F924B}"/>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6" name="Segments">
              <a:extLst>
                <a:ext uri="{FF2B5EF4-FFF2-40B4-BE49-F238E27FC236}">
                  <a16:creationId xmlns:a16="http://schemas.microsoft.com/office/drawing/2014/main" id="{A7101FE4-E89D-5C23-E4F8-0C6B9FACF6EC}"/>
                </a:ext>
              </a:extLst>
            </p:cNvPr>
            <p:cNvGrpSpPr/>
            <p:nvPr/>
          </p:nvGrpSpPr>
          <p:grpSpPr>
            <a:xfrm>
              <a:off x="533400" y="485776"/>
              <a:ext cx="2078544" cy="2021312"/>
              <a:chOff x="533400" y="485776"/>
              <a:chExt cx="2078544" cy="2021312"/>
            </a:xfrm>
          </p:grpSpPr>
          <p:sp useBgFill="1">
            <p:nvSpPr>
              <p:cNvPr id="16" name="Forme libre : forme 15">
                <a:extLst>
                  <a:ext uri="{FF2B5EF4-FFF2-40B4-BE49-F238E27FC236}">
                    <a16:creationId xmlns:a16="http://schemas.microsoft.com/office/drawing/2014/main" id="{DE800C7B-23EA-0FFA-C630-42C982765D5F}"/>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18" name="Forme libre : forme 17">
                <a:extLst>
                  <a:ext uri="{FF2B5EF4-FFF2-40B4-BE49-F238E27FC236}">
                    <a16:creationId xmlns:a16="http://schemas.microsoft.com/office/drawing/2014/main" id="{6EDA9917-61F6-EDA8-DDD4-044F7120FA99}"/>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1" name="Forme libre : forme 20">
                <a:extLst>
                  <a:ext uri="{FF2B5EF4-FFF2-40B4-BE49-F238E27FC236}">
                    <a16:creationId xmlns:a16="http://schemas.microsoft.com/office/drawing/2014/main" id="{BF9599DC-596C-BBE8-05B2-11FDAE70E6EA}"/>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2" name="Forme libre : forme 21">
                <a:extLst>
                  <a:ext uri="{FF2B5EF4-FFF2-40B4-BE49-F238E27FC236}">
                    <a16:creationId xmlns:a16="http://schemas.microsoft.com/office/drawing/2014/main" id="{7A1992F1-1CEE-F75F-2537-D28740F47308}"/>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24" name="Forme libre : forme 23">
                <a:extLst>
                  <a:ext uri="{FF2B5EF4-FFF2-40B4-BE49-F238E27FC236}">
                    <a16:creationId xmlns:a16="http://schemas.microsoft.com/office/drawing/2014/main" id="{1499D492-EF9C-985F-9569-D148FF907AE0}"/>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25" name="Forme libre : forme 24">
                <a:extLst>
                  <a:ext uri="{FF2B5EF4-FFF2-40B4-BE49-F238E27FC236}">
                    <a16:creationId xmlns:a16="http://schemas.microsoft.com/office/drawing/2014/main" id="{DB0CC0EC-073A-272D-3C15-DDC555C29B1C}"/>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26" name="active">
            <a:extLst>
              <a:ext uri="{FF2B5EF4-FFF2-40B4-BE49-F238E27FC236}">
                <a16:creationId xmlns:a16="http://schemas.microsoft.com/office/drawing/2014/main" id="{70FB4019-CD00-AE8E-4064-7E8FD0EBB028}"/>
              </a:ext>
            </a:extLst>
          </p:cNvPr>
          <p:cNvGrpSpPr/>
          <p:nvPr/>
        </p:nvGrpSpPr>
        <p:grpSpPr>
          <a:xfrm rot="14201196">
            <a:off x="482360" y="814087"/>
            <a:ext cx="2970442" cy="2212610"/>
            <a:chOff x="379427" y="3437745"/>
            <a:chExt cx="2970442" cy="2212610"/>
          </a:xfrm>
        </p:grpSpPr>
        <p:sp>
          <p:nvSpPr>
            <p:cNvPr id="28" name="Forme libre : forme 27">
              <a:extLst>
                <a:ext uri="{FF2B5EF4-FFF2-40B4-BE49-F238E27FC236}">
                  <a16:creationId xmlns:a16="http://schemas.microsoft.com/office/drawing/2014/main" id="{D4389ABD-AAF0-B959-32AF-22C36CD73CBF}"/>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29" name="Forme libre : forme 28">
              <a:extLst>
                <a:ext uri="{FF2B5EF4-FFF2-40B4-BE49-F238E27FC236}">
                  <a16:creationId xmlns:a16="http://schemas.microsoft.com/office/drawing/2014/main" id="{10815EE4-C102-9178-1891-554A5242464A}"/>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0" name="Forme libre : forme 29">
              <a:extLst>
                <a:ext uri="{FF2B5EF4-FFF2-40B4-BE49-F238E27FC236}">
                  <a16:creationId xmlns:a16="http://schemas.microsoft.com/office/drawing/2014/main" id="{47AFCB46-F61F-24EB-F37F-36E78D46AE6C}"/>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1" name="Forme libre : forme 30">
              <a:extLst>
                <a:ext uri="{FF2B5EF4-FFF2-40B4-BE49-F238E27FC236}">
                  <a16:creationId xmlns:a16="http://schemas.microsoft.com/office/drawing/2014/main" id="{E209720D-4D46-8C32-EE32-BC089470A162}"/>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32" name="Forme libre : forme 31">
              <a:extLst>
                <a:ext uri="{FF2B5EF4-FFF2-40B4-BE49-F238E27FC236}">
                  <a16:creationId xmlns:a16="http://schemas.microsoft.com/office/drawing/2014/main" id="{ADE68BDD-06D5-D1DF-0887-FA4D809F9BFD}"/>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33" name="Forme libre : forme 32">
              <a:extLst>
                <a:ext uri="{FF2B5EF4-FFF2-40B4-BE49-F238E27FC236}">
                  <a16:creationId xmlns:a16="http://schemas.microsoft.com/office/drawing/2014/main" id="{32E5D425-E318-3833-69F8-444D70F268A6}"/>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34" name="icons">
            <a:extLst>
              <a:ext uri="{FF2B5EF4-FFF2-40B4-BE49-F238E27FC236}">
                <a16:creationId xmlns:a16="http://schemas.microsoft.com/office/drawing/2014/main" id="{9254DF09-DAE3-E1CF-1490-8680DF2660DF}"/>
              </a:ext>
            </a:extLst>
          </p:cNvPr>
          <p:cNvGrpSpPr/>
          <p:nvPr/>
        </p:nvGrpSpPr>
        <p:grpSpPr>
          <a:xfrm>
            <a:off x="563470" y="630770"/>
            <a:ext cx="1978855" cy="1786197"/>
            <a:chOff x="563470" y="630770"/>
            <a:chExt cx="1978855" cy="1786197"/>
          </a:xfrm>
        </p:grpSpPr>
        <p:pic>
          <p:nvPicPr>
            <p:cNvPr id="35" name="Graphique 34" descr="Argent">
              <a:hlinkClick r:id="rId4" action="ppaction://hlinksldjump"/>
              <a:extLst>
                <a:ext uri="{FF2B5EF4-FFF2-40B4-BE49-F238E27FC236}">
                  <a16:creationId xmlns:a16="http://schemas.microsoft.com/office/drawing/2014/main" id="{7B4943A5-1CDC-1F67-CCCB-D3AB84030A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1913" y="630770"/>
              <a:ext cx="468000" cy="468000"/>
            </a:xfrm>
            <a:prstGeom prst="rect">
              <a:avLst/>
            </a:prstGeom>
          </p:spPr>
        </p:pic>
        <p:pic>
          <p:nvPicPr>
            <p:cNvPr id="36" name="Graphique 35" descr="Recherches">
              <a:hlinkClick r:id="rId7" action="ppaction://hlinksldjump"/>
              <a:extLst>
                <a:ext uri="{FF2B5EF4-FFF2-40B4-BE49-F238E27FC236}">
                  <a16:creationId xmlns:a16="http://schemas.microsoft.com/office/drawing/2014/main" id="{007F1588-3AE2-43CB-D006-7D2DEE8F0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4325" y="1243764"/>
              <a:ext cx="468000" cy="468000"/>
            </a:xfrm>
            <a:prstGeom prst="rect">
              <a:avLst/>
            </a:prstGeom>
          </p:spPr>
        </p:pic>
        <p:pic>
          <p:nvPicPr>
            <p:cNvPr id="37" name="Graphique 36">
              <a:hlinkClick r:id="rId10" action="ppaction://hlinksldjump"/>
              <a:extLst>
                <a:ext uri="{FF2B5EF4-FFF2-40B4-BE49-F238E27FC236}">
                  <a16:creationId xmlns:a16="http://schemas.microsoft.com/office/drawing/2014/main" id="{FAC13690-6522-4EF3-AD8A-448340E32E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470" y="1052467"/>
              <a:ext cx="468000" cy="896500"/>
            </a:xfrm>
            <a:prstGeom prst="rect">
              <a:avLst/>
            </a:prstGeom>
            <a:effectLst/>
          </p:spPr>
        </p:pic>
        <p:pic>
          <p:nvPicPr>
            <p:cNvPr id="38" name="Graphique 37" descr="Point d’interrogation">
              <a:hlinkClick r:id="rId13" action="ppaction://hlinksldjump"/>
              <a:extLst>
                <a:ext uri="{FF2B5EF4-FFF2-40B4-BE49-F238E27FC236}">
                  <a16:creationId xmlns:a16="http://schemas.microsoft.com/office/drawing/2014/main" id="{5FA98175-5FDB-9600-6DF7-2886576187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2719" y="1912757"/>
              <a:ext cx="468000" cy="468000"/>
            </a:xfrm>
            <a:prstGeom prst="rect">
              <a:avLst/>
            </a:prstGeom>
          </p:spPr>
        </p:pic>
        <p:pic>
          <p:nvPicPr>
            <p:cNvPr id="39" name="Graphique 38">
              <a:hlinkClick r:id="rId16" action="ppaction://hlinksldjump"/>
              <a:extLst>
                <a:ext uri="{FF2B5EF4-FFF2-40B4-BE49-F238E27FC236}">
                  <a16:creationId xmlns:a16="http://schemas.microsoft.com/office/drawing/2014/main" id="{8CBC8D35-973C-11B9-9447-8218871D5A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40" name="Graphique 39" descr="Cercles avec lignes">
              <a:hlinkClick r:id="rId19" action="ppaction://hlinksldjump"/>
              <a:extLst>
                <a:ext uri="{FF2B5EF4-FFF2-40B4-BE49-F238E27FC236}">
                  <a16:creationId xmlns:a16="http://schemas.microsoft.com/office/drawing/2014/main" id="{6A3FE5F3-8860-8CC7-8FA9-75979ED6F0E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2540" y="1948967"/>
              <a:ext cx="468000" cy="468000"/>
            </a:xfrm>
            <a:prstGeom prst="rect">
              <a:avLst/>
            </a:prstGeom>
          </p:spPr>
        </p:pic>
      </p:grpSp>
      <p:grpSp>
        <p:nvGrpSpPr>
          <p:cNvPr id="41" name="menu">
            <a:extLst>
              <a:ext uri="{FF2B5EF4-FFF2-40B4-BE49-F238E27FC236}">
                <a16:creationId xmlns:a16="http://schemas.microsoft.com/office/drawing/2014/main" id="{00271C36-C450-1DB7-C318-74608D33E655}"/>
              </a:ext>
            </a:extLst>
          </p:cNvPr>
          <p:cNvGrpSpPr/>
          <p:nvPr/>
        </p:nvGrpSpPr>
        <p:grpSpPr>
          <a:xfrm>
            <a:off x="71753" y="170243"/>
            <a:ext cx="428016" cy="428018"/>
            <a:chOff x="71753" y="210401"/>
            <a:chExt cx="428016" cy="428018"/>
          </a:xfrm>
        </p:grpSpPr>
        <p:sp useBgFill="1">
          <p:nvSpPr>
            <p:cNvPr id="42" name="Ellipse 41">
              <a:extLst>
                <a:ext uri="{FF2B5EF4-FFF2-40B4-BE49-F238E27FC236}">
                  <a16:creationId xmlns:a16="http://schemas.microsoft.com/office/drawing/2014/main" id="{150D2718-938C-39A1-7628-B6981B505A91}"/>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43" name="Groupe 42">
              <a:extLst>
                <a:ext uri="{FF2B5EF4-FFF2-40B4-BE49-F238E27FC236}">
                  <a16:creationId xmlns:a16="http://schemas.microsoft.com/office/drawing/2014/main" id="{AD194637-31A0-E795-0EFD-362486BFEB32}"/>
                </a:ext>
              </a:extLst>
            </p:cNvPr>
            <p:cNvGrpSpPr/>
            <p:nvPr/>
          </p:nvGrpSpPr>
          <p:grpSpPr>
            <a:xfrm>
              <a:off x="175731" y="343692"/>
              <a:ext cx="218736" cy="161436"/>
              <a:chOff x="8752522" y="1135142"/>
              <a:chExt cx="218736" cy="161436"/>
            </a:xfrm>
          </p:grpSpPr>
          <p:sp>
            <p:nvSpPr>
              <p:cNvPr id="44" name="Forme libre : forme 43">
                <a:extLst>
                  <a:ext uri="{FF2B5EF4-FFF2-40B4-BE49-F238E27FC236}">
                    <a16:creationId xmlns:a16="http://schemas.microsoft.com/office/drawing/2014/main" id="{3720C0BB-20A9-A101-E1A9-6AC423059124}"/>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5" name="Forme libre : forme 44">
                <a:extLst>
                  <a:ext uri="{FF2B5EF4-FFF2-40B4-BE49-F238E27FC236}">
                    <a16:creationId xmlns:a16="http://schemas.microsoft.com/office/drawing/2014/main" id="{AEA4A859-ABE1-8F7B-B582-9AA8E8FB661E}"/>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6" name="Forme libre : forme 45">
                <a:extLst>
                  <a:ext uri="{FF2B5EF4-FFF2-40B4-BE49-F238E27FC236}">
                    <a16:creationId xmlns:a16="http://schemas.microsoft.com/office/drawing/2014/main" id="{04468336-2DB8-B1E5-5788-686AB0A39F09}"/>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cxnSp>
        <p:nvCxnSpPr>
          <p:cNvPr id="47" name="Connecteur droit 46">
            <a:extLst>
              <a:ext uri="{FF2B5EF4-FFF2-40B4-BE49-F238E27FC236}">
                <a16:creationId xmlns:a16="http://schemas.microsoft.com/office/drawing/2014/main" id="{16DD578D-AA47-AB6E-5CA7-98ABCD274E04}"/>
              </a:ext>
            </a:extLst>
          </p:cNvPr>
          <p:cNvCxnSpPr>
            <a:cxnSpLocks/>
          </p:cNvCxnSpPr>
          <p:nvPr/>
        </p:nvCxnSpPr>
        <p:spPr>
          <a:xfrm flipV="1">
            <a:off x="7028957" y="2038964"/>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0CEB810F-4F07-28ED-246E-93074580EF7D}"/>
              </a:ext>
            </a:extLst>
          </p:cNvPr>
          <p:cNvCxnSpPr>
            <a:cxnSpLocks/>
          </p:cNvCxnSpPr>
          <p:nvPr/>
        </p:nvCxnSpPr>
        <p:spPr>
          <a:xfrm>
            <a:off x="7039987" y="2064294"/>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1F7DB813-909D-E683-F616-568FEBB7B26D}"/>
              </a:ext>
            </a:extLst>
          </p:cNvPr>
          <p:cNvCxnSpPr>
            <a:cxnSpLocks/>
          </p:cNvCxnSpPr>
          <p:nvPr/>
        </p:nvCxnSpPr>
        <p:spPr>
          <a:xfrm>
            <a:off x="5706633" y="1977224"/>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F976351-EE78-BFCD-614D-A765EE93BC33}"/>
              </a:ext>
            </a:extLst>
          </p:cNvPr>
          <p:cNvCxnSpPr>
            <a:cxnSpLocks/>
          </p:cNvCxnSpPr>
          <p:nvPr/>
        </p:nvCxnSpPr>
        <p:spPr>
          <a:xfrm flipV="1">
            <a:off x="4065997" y="197955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8F8FDAD-67D1-8268-F4BF-26452935F5A2}"/>
              </a:ext>
            </a:extLst>
          </p:cNvPr>
          <p:cNvCxnSpPr>
            <a:cxnSpLocks/>
          </p:cNvCxnSpPr>
          <p:nvPr/>
        </p:nvCxnSpPr>
        <p:spPr>
          <a:xfrm flipV="1">
            <a:off x="7228770" y="550070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80558F6C-AC08-9717-B090-9DB705692777}"/>
              </a:ext>
            </a:extLst>
          </p:cNvPr>
          <p:cNvCxnSpPr>
            <a:cxnSpLocks/>
          </p:cNvCxnSpPr>
          <p:nvPr/>
        </p:nvCxnSpPr>
        <p:spPr>
          <a:xfrm>
            <a:off x="8848812" y="461511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BE076EFE-F64F-7998-7AD2-701A9167A362}"/>
              </a:ext>
            </a:extLst>
          </p:cNvPr>
          <p:cNvCxnSpPr>
            <a:cxnSpLocks/>
          </p:cNvCxnSpPr>
          <p:nvPr/>
        </p:nvCxnSpPr>
        <p:spPr>
          <a:xfrm>
            <a:off x="3560715" y="5500703"/>
            <a:ext cx="21459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93654826-53BF-0F65-3462-4DA13377FD7D}"/>
              </a:ext>
            </a:extLst>
          </p:cNvPr>
          <p:cNvCxnSpPr>
            <a:cxnSpLocks/>
          </p:cNvCxnSpPr>
          <p:nvPr/>
        </p:nvCxnSpPr>
        <p:spPr>
          <a:xfrm>
            <a:off x="3560715" y="461511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168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4"/>
                                        </p:tgtEl>
                                        <p:attrNameLst>
                                          <p:attrName>ppt_w</p:attrName>
                                        </p:attrNameLst>
                                      </p:cBhvr>
                                      <p:tavLst>
                                        <p:tav tm="0">
                                          <p:val>
                                            <p:strVal val="ppt_w"/>
                                          </p:val>
                                        </p:tav>
                                        <p:tav tm="100000">
                                          <p:val>
                                            <p:fltVal val="0"/>
                                          </p:val>
                                        </p:tav>
                                      </p:tavLst>
                                    </p:anim>
                                    <p:anim calcmode="lin" valueType="num">
                                      <p:cBhvr>
                                        <p:cTn id="7" dur="500"/>
                                        <p:tgtEl>
                                          <p:spTgt spid="34"/>
                                        </p:tgtEl>
                                        <p:attrNameLst>
                                          <p:attrName>ppt_h</p:attrName>
                                        </p:attrNameLst>
                                      </p:cBhvr>
                                      <p:tavLst>
                                        <p:tav tm="0">
                                          <p:val>
                                            <p:strVal val="ppt_h"/>
                                          </p:val>
                                        </p:tav>
                                        <p:tav tm="100000">
                                          <p:val>
                                            <p:fltVal val="0"/>
                                          </p:val>
                                        </p:tav>
                                      </p:tavLst>
                                    </p:anim>
                                    <p:animEffect transition="out" filter="fade">
                                      <p:cBhvr>
                                        <p:cTn id="8" dur="500"/>
                                        <p:tgtEl>
                                          <p:spTgt spid="34"/>
                                        </p:tgtEl>
                                      </p:cBhvr>
                                    </p:animEffect>
                                    <p:set>
                                      <p:cBhvr>
                                        <p:cTn id="9" dur="1" fill="hold">
                                          <p:stCondLst>
                                            <p:cond delay="499"/>
                                          </p:stCondLst>
                                        </p:cTn>
                                        <p:tgtEl>
                                          <p:spTgt spid="34"/>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2"/>
                                        </p:tgtEl>
                                        <p:attrNameLst>
                                          <p:attrName>ppt_w</p:attrName>
                                        </p:attrNameLst>
                                      </p:cBhvr>
                                      <p:tavLst>
                                        <p:tav tm="0">
                                          <p:val>
                                            <p:strVal val="ppt_w"/>
                                          </p:val>
                                        </p:tav>
                                        <p:tav tm="100000">
                                          <p:val>
                                            <p:fltVal val="0"/>
                                          </p:val>
                                        </p:tav>
                                      </p:tavLst>
                                    </p:anim>
                                    <p:anim calcmode="lin" valueType="num">
                                      <p:cBhvr>
                                        <p:cTn id="12" dur="500"/>
                                        <p:tgtEl>
                                          <p:spTgt spid="2"/>
                                        </p:tgtEl>
                                        <p:attrNameLst>
                                          <p:attrName>ppt_h</p:attrName>
                                        </p:attrNameLst>
                                      </p:cBhvr>
                                      <p:tavLst>
                                        <p:tav tm="0">
                                          <p:val>
                                            <p:strVal val="ppt_h"/>
                                          </p:val>
                                        </p:tav>
                                        <p:tav tm="100000">
                                          <p:val>
                                            <p:fltVal val="0"/>
                                          </p:val>
                                        </p:tav>
                                      </p:tavLst>
                                    </p:anim>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par>
                                <p:cTn id="15" presetID="49" presetClass="exit" presetSubtype="0" accel="100000" fill="hold" nodeType="withEffect">
                                  <p:stCondLst>
                                    <p:cond delay="0"/>
                                  </p:stCondLst>
                                  <p:childTnLst>
                                    <p:anim calcmode="lin" valueType="num">
                                      <p:cBhvr>
                                        <p:cTn id="16" dur="500"/>
                                        <p:tgtEl>
                                          <p:spTgt spid="26"/>
                                        </p:tgtEl>
                                        <p:attrNameLst>
                                          <p:attrName>ppt_w</p:attrName>
                                        </p:attrNameLst>
                                      </p:cBhvr>
                                      <p:tavLst>
                                        <p:tav tm="0">
                                          <p:val>
                                            <p:strVal val="ppt_w"/>
                                          </p:val>
                                        </p:tav>
                                        <p:tav tm="100000">
                                          <p:val>
                                            <p:fltVal val="0"/>
                                          </p:val>
                                        </p:tav>
                                      </p:tavLst>
                                    </p:anim>
                                    <p:anim calcmode="lin" valueType="num">
                                      <p:cBhvr>
                                        <p:cTn id="17" dur="500"/>
                                        <p:tgtEl>
                                          <p:spTgt spid="26"/>
                                        </p:tgtEl>
                                        <p:attrNameLst>
                                          <p:attrName>ppt_h</p:attrName>
                                        </p:attrNameLst>
                                      </p:cBhvr>
                                      <p:tavLst>
                                        <p:tav tm="0">
                                          <p:val>
                                            <p:strVal val="ppt_h"/>
                                          </p:val>
                                        </p:tav>
                                        <p:tav tm="100000">
                                          <p:val>
                                            <p:fltVal val="0"/>
                                          </p:val>
                                        </p:tav>
                                      </p:tavLst>
                                    </p:anim>
                                    <p:anim calcmode="lin" valueType="num">
                                      <p:cBhvr>
                                        <p:cTn id="18" dur="500"/>
                                        <p:tgtEl>
                                          <p:spTgt spid="26"/>
                                        </p:tgtEl>
                                        <p:attrNameLst>
                                          <p:attrName>style.rotation</p:attrName>
                                        </p:attrNameLst>
                                      </p:cBhvr>
                                      <p:tavLst>
                                        <p:tav tm="0">
                                          <p:val>
                                            <p:fltVal val="0"/>
                                          </p:val>
                                        </p:tav>
                                        <p:tav tm="100000">
                                          <p:val>
                                            <p:fltVal val="360"/>
                                          </p:val>
                                        </p:tav>
                                      </p:tavLst>
                                    </p:anim>
                                    <p:animEffect transition="out" filter="fade">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par>
                                <p:cTn id="21" presetID="6" presetClass="emph" presetSubtype="0" autoRev="1" fill="hold" nodeType="withEffect">
                                  <p:stCondLst>
                                    <p:cond delay="0"/>
                                  </p:stCondLst>
                                  <p:childTnLst>
                                    <p:animScale>
                                      <p:cBhvr>
                                        <p:cTn id="22" dur="150" fill="hold"/>
                                        <p:tgtEl>
                                          <p:spTgt spid="41"/>
                                        </p:tgtEl>
                                      </p:cBhvr>
                                      <p:by x="80000" y="80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360"/>
                                          </p:val>
                                        </p:tav>
                                        <p:tav tm="100000">
                                          <p:val>
                                            <p:fltVal val="0"/>
                                          </p:val>
                                        </p:tav>
                                      </p:tavLst>
                                    </p:anim>
                                    <p:animEffect transition="in" filter="fade">
                                      <p:cBhvr>
                                        <p:cTn id="40" dur="500"/>
                                        <p:tgtEl>
                                          <p:spTgt spid="26"/>
                                        </p:tgtEl>
                                      </p:cBhvr>
                                    </p:animEffect>
                                  </p:childTnLst>
                                </p:cTn>
                              </p:par>
                              <p:par>
                                <p:cTn id="41" presetID="6" presetClass="emph" presetSubtype="0" autoRev="1" fill="hold" nodeType="withEffect">
                                  <p:stCondLst>
                                    <p:cond delay="0"/>
                                  </p:stCondLst>
                                  <p:childTnLst>
                                    <p:animScale>
                                      <p:cBhvr>
                                        <p:cTn id="42" dur="150" fill="hold"/>
                                        <p:tgtEl>
                                          <p:spTgt spid="41"/>
                                        </p:tgtEl>
                                      </p:cBhvr>
                                      <p:by x="80000" y="80000"/>
                                    </p:animScale>
                                  </p:childTnLst>
                                </p:cTn>
                              </p:par>
                            </p:childTnLst>
                          </p:cTn>
                        </p:par>
                      </p:childTnLst>
                    </p:cTn>
                  </p:par>
                </p:childTnLst>
              </p:cTn>
              <p:nextCondLst>
                <p:cond evt="onClick" delay="0">
                  <p:tgtEl>
                    <p:spTgt spid="4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E0725"/>
            </a:gs>
            <a:gs pos="35000">
              <a:srgbClr val="5C03BC"/>
            </a:gs>
            <a:gs pos="75000">
              <a:srgbClr val="E536AB"/>
            </a:gs>
            <a:gs pos="100000">
              <a:srgbClr val="F4E5F0"/>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FBFDAA50-0764-6117-7CF4-5CB5CAA6A03B}"/>
              </a:ext>
            </a:extLst>
          </p:cNvPr>
          <p:cNvSpPr/>
          <p:nvPr/>
        </p:nvSpPr>
        <p:spPr>
          <a:xfrm>
            <a:off x="2598514" y="4357932"/>
            <a:ext cx="1394298"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SYNTHESE</a:t>
            </a:r>
            <a:endParaRPr lang="en-US" b="1" dirty="0">
              <a:latin typeface="+mj-lt"/>
            </a:endParaRPr>
          </a:p>
        </p:txBody>
      </p:sp>
      <p:sp useBgFill="1">
        <p:nvSpPr>
          <p:cNvPr id="5" name="Rectangle : coins arrondis 4">
            <a:extLst>
              <a:ext uri="{FF2B5EF4-FFF2-40B4-BE49-F238E27FC236}">
                <a16:creationId xmlns:a16="http://schemas.microsoft.com/office/drawing/2014/main" id="{A9B443F2-432A-0E61-FC01-5D3330A66AE9}"/>
              </a:ext>
            </a:extLst>
          </p:cNvPr>
          <p:cNvSpPr/>
          <p:nvPr/>
        </p:nvSpPr>
        <p:spPr>
          <a:xfrm>
            <a:off x="8049628" y="4335254"/>
            <a:ext cx="1394298"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TEST FINAL</a:t>
            </a:r>
            <a:endParaRPr lang="en-US" b="1" dirty="0">
              <a:latin typeface="+mj-lt"/>
            </a:endParaRPr>
          </a:p>
        </p:txBody>
      </p:sp>
      <p:sp useBgFill="1">
        <p:nvSpPr>
          <p:cNvPr id="6" name="Rectangle : coins arrondis 5">
            <a:extLst>
              <a:ext uri="{FF2B5EF4-FFF2-40B4-BE49-F238E27FC236}">
                <a16:creationId xmlns:a16="http://schemas.microsoft.com/office/drawing/2014/main" id="{AAF400EB-85CB-AC7D-7CDA-ADF23368A7BC}"/>
              </a:ext>
            </a:extLst>
          </p:cNvPr>
          <p:cNvSpPr/>
          <p:nvPr/>
        </p:nvSpPr>
        <p:spPr>
          <a:xfrm>
            <a:off x="4212076" y="260526"/>
            <a:ext cx="3236127" cy="612311"/>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CONCLUSION</a:t>
            </a:r>
            <a:endParaRPr lang="en-US" sz="3200" dirty="0">
              <a:latin typeface="+mj-lt"/>
            </a:endParaRPr>
          </a:p>
        </p:txBody>
      </p:sp>
      <p:sp useBgFill="1">
        <p:nvSpPr>
          <p:cNvPr id="7" name="Ellipse 6">
            <a:extLst>
              <a:ext uri="{FF2B5EF4-FFF2-40B4-BE49-F238E27FC236}">
                <a16:creationId xmlns:a16="http://schemas.microsoft.com/office/drawing/2014/main" id="{251380F4-588E-7F96-D51D-E060D923691C}"/>
              </a:ext>
            </a:extLst>
          </p:cNvPr>
          <p:cNvSpPr/>
          <p:nvPr/>
        </p:nvSpPr>
        <p:spPr>
          <a:xfrm>
            <a:off x="3053633" y="3676526"/>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8" name="Ellipse 7">
            <a:extLst>
              <a:ext uri="{FF2B5EF4-FFF2-40B4-BE49-F238E27FC236}">
                <a16:creationId xmlns:a16="http://schemas.microsoft.com/office/drawing/2014/main" id="{CAA33521-32BA-3C29-C509-03E8563132FD}"/>
              </a:ext>
            </a:extLst>
          </p:cNvPr>
          <p:cNvSpPr/>
          <p:nvPr/>
        </p:nvSpPr>
        <p:spPr>
          <a:xfrm>
            <a:off x="8532769" y="3674680"/>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pic>
        <p:nvPicPr>
          <p:cNvPr id="16" name="!!one">
            <a:extLst>
              <a:ext uri="{FF2B5EF4-FFF2-40B4-BE49-F238E27FC236}">
                <a16:creationId xmlns:a16="http://schemas.microsoft.com/office/drawing/2014/main" id="{EE43CC8D-B21E-C81E-24B7-8A643A2D5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5586" y="1749095"/>
            <a:ext cx="5888000" cy="3312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outerShdw blurRad="50800" dist="38100" algn="l" rotWithShape="0">
              <a:prstClr val="black">
                <a:alpha val="40000"/>
              </a:prstClr>
            </a:outerShdw>
          </a:effectLst>
        </p:spPr>
      </p:pic>
      <p:grpSp>
        <p:nvGrpSpPr>
          <p:cNvPr id="3" name="segments">
            <a:extLst>
              <a:ext uri="{FF2B5EF4-FFF2-40B4-BE49-F238E27FC236}">
                <a16:creationId xmlns:a16="http://schemas.microsoft.com/office/drawing/2014/main" id="{86C03B1E-49D4-232F-ECF2-FBC27BF3F602}"/>
              </a:ext>
            </a:extLst>
          </p:cNvPr>
          <p:cNvGrpSpPr/>
          <p:nvPr/>
        </p:nvGrpSpPr>
        <p:grpSpPr>
          <a:xfrm>
            <a:off x="533400" y="485776"/>
            <a:ext cx="2078544" cy="2021312"/>
            <a:chOff x="533400" y="485776"/>
            <a:chExt cx="2078544" cy="2021312"/>
          </a:xfrm>
        </p:grpSpPr>
        <p:sp useBgFill="1">
          <p:nvSpPr>
            <p:cNvPr id="4" name="Ellipse 3">
              <a:extLst>
                <a:ext uri="{FF2B5EF4-FFF2-40B4-BE49-F238E27FC236}">
                  <a16:creationId xmlns:a16="http://schemas.microsoft.com/office/drawing/2014/main" id="{A5381671-4D15-F0FE-BD8C-EA2E6C43A189}"/>
                </a:ext>
              </a:extLst>
            </p:cNvPr>
            <p:cNvSpPr/>
            <p:nvPr/>
          </p:nvSpPr>
          <p:spPr>
            <a:xfrm>
              <a:off x="1148795" y="1065445"/>
              <a:ext cx="876984" cy="838872"/>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Forme libre : forme 8">
              <a:hlinkClick r:id="" action="ppaction://hlinkshowjump?jump=previousslide"/>
              <a:extLst>
                <a:ext uri="{FF2B5EF4-FFF2-40B4-BE49-F238E27FC236}">
                  <a16:creationId xmlns:a16="http://schemas.microsoft.com/office/drawing/2014/main" id="{07CC9714-6E7D-E68D-91D0-F50418183F29}"/>
                </a:ext>
              </a:extLst>
            </p:cNvPr>
            <p:cNvSpPr/>
            <p:nvPr/>
          </p:nvSpPr>
          <p:spPr>
            <a:xfrm rot="16200000">
              <a:off x="1503253" y="1207152"/>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sp>
          <p:nvSpPr>
            <p:cNvPr id="10" name="Forme libre : forme 9">
              <a:hlinkClick r:id="" action="ppaction://hlinkshowjump?jump=nextslide"/>
              <a:extLst>
                <a:ext uri="{FF2B5EF4-FFF2-40B4-BE49-F238E27FC236}">
                  <a16:creationId xmlns:a16="http://schemas.microsoft.com/office/drawing/2014/main" id="{51D19AD1-9618-9EF7-34E7-6D5872295406}"/>
                </a:ext>
              </a:extLst>
            </p:cNvPr>
            <p:cNvSpPr/>
            <p:nvPr/>
          </p:nvSpPr>
          <p:spPr>
            <a:xfrm rot="5400000">
              <a:off x="1506726" y="1489621"/>
              <a:ext cx="193915" cy="259339"/>
            </a:xfrm>
            <a:custGeom>
              <a:avLst/>
              <a:gdLst>
                <a:gd name="connsiteX0" fmla="*/ 858610 w 858462"/>
                <a:gd name="connsiteY0" fmla="*/ 528283 h 929668"/>
                <a:gd name="connsiteX1" fmla="*/ 150 w 858462"/>
                <a:gd name="connsiteY1" fmla="*/ 929819 h 929668"/>
                <a:gd name="connsiteX2" fmla="*/ 150 w 858462"/>
                <a:gd name="connsiteY2" fmla="*/ 783448 h 929668"/>
                <a:gd name="connsiteX3" fmla="*/ 702352 w 858462"/>
                <a:gd name="connsiteY3" fmla="*/ 464989 h 929668"/>
                <a:gd name="connsiteX4" fmla="*/ 2131 w 858462"/>
                <a:gd name="connsiteY4" fmla="*/ 144549 h 929668"/>
                <a:gd name="connsiteX5" fmla="*/ 153 w 858462"/>
                <a:gd name="connsiteY5" fmla="*/ 150 h 929668"/>
                <a:gd name="connsiteX6" fmla="*/ 858613 w 858462"/>
                <a:gd name="connsiteY6" fmla="*/ 401686 h 9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462" h="929668">
                  <a:moveTo>
                    <a:pt x="858610" y="528283"/>
                  </a:moveTo>
                  <a:lnTo>
                    <a:pt x="150" y="929819"/>
                  </a:lnTo>
                  <a:lnTo>
                    <a:pt x="150" y="783448"/>
                  </a:lnTo>
                  <a:lnTo>
                    <a:pt x="702352" y="464989"/>
                  </a:lnTo>
                  <a:lnTo>
                    <a:pt x="2131" y="144549"/>
                  </a:lnTo>
                  <a:lnTo>
                    <a:pt x="153" y="150"/>
                  </a:lnTo>
                  <a:lnTo>
                    <a:pt x="858613" y="401686"/>
                  </a:lnTo>
                  <a:close/>
                </a:path>
              </a:pathLst>
            </a:custGeom>
            <a:solidFill>
              <a:schemeClr val="bg1"/>
            </a:solidFill>
            <a:ln w="9525" cap="flat">
              <a:noFill/>
              <a:prstDash val="solid"/>
              <a:miter/>
            </a:ln>
          </p:spPr>
          <p:txBody>
            <a:bodyPr rtlCol="0" anchor="ctr"/>
            <a:lstStyle/>
            <a:p>
              <a:endParaRPr lang="en-US"/>
            </a:p>
          </p:txBody>
        </p:sp>
        <p:grpSp>
          <p:nvGrpSpPr>
            <p:cNvPr id="11" name="Segments">
              <a:extLst>
                <a:ext uri="{FF2B5EF4-FFF2-40B4-BE49-F238E27FC236}">
                  <a16:creationId xmlns:a16="http://schemas.microsoft.com/office/drawing/2014/main" id="{BA72A560-F65C-AFD8-CB32-6C4F72C9A7BD}"/>
                </a:ext>
              </a:extLst>
            </p:cNvPr>
            <p:cNvGrpSpPr/>
            <p:nvPr/>
          </p:nvGrpSpPr>
          <p:grpSpPr>
            <a:xfrm>
              <a:off x="533400" y="485776"/>
              <a:ext cx="2078544" cy="2021312"/>
              <a:chOff x="533400" y="485776"/>
              <a:chExt cx="2078544" cy="2021312"/>
            </a:xfrm>
          </p:grpSpPr>
          <p:sp useBgFill="1">
            <p:nvSpPr>
              <p:cNvPr id="12" name="Forme libre : forme 11">
                <a:extLst>
                  <a:ext uri="{FF2B5EF4-FFF2-40B4-BE49-F238E27FC236}">
                    <a16:creationId xmlns:a16="http://schemas.microsoft.com/office/drawing/2014/main" id="{80ECFB19-B3A7-5DD7-102F-427EB128E0B5}"/>
                  </a:ext>
                </a:extLst>
              </p:cNvPr>
              <p:cNvSpPr/>
              <p:nvPr/>
            </p:nvSpPr>
            <p:spPr>
              <a:xfrm>
                <a:off x="1572676" y="485776"/>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13" name="Forme libre : forme 12">
                <a:extLst>
                  <a:ext uri="{FF2B5EF4-FFF2-40B4-BE49-F238E27FC236}">
                    <a16:creationId xmlns:a16="http://schemas.microsoft.com/office/drawing/2014/main" id="{50F617FA-82BD-0406-60F9-2EE75BB39FB7}"/>
                  </a:ext>
                </a:extLst>
              </p:cNvPr>
              <p:cNvSpPr/>
              <p:nvPr/>
            </p:nvSpPr>
            <p:spPr>
              <a:xfrm>
                <a:off x="2022693" y="991104"/>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14" name="Forme libre : forme 13">
                <a:extLst>
                  <a:ext uri="{FF2B5EF4-FFF2-40B4-BE49-F238E27FC236}">
                    <a16:creationId xmlns:a16="http://schemas.microsoft.com/office/drawing/2014/main" id="{4F050F2A-7D3F-3555-2019-836162D2D963}"/>
                  </a:ext>
                </a:extLst>
              </p:cNvPr>
              <p:cNvSpPr/>
              <p:nvPr/>
            </p:nvSpPr>
            <p:spPr>
              <a:xfrm>
                <a:off x="1572676" y="1749095"/>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15" name="Forme libre : forme 14">
                <a:extLst>
                  <a:ext uri="{FF2B5EF4-FFF2-40B4-BE49-F238E27FC236}">
                    <a16:creationId xmlns:a16="http://schemas.microsoft.com/office/drawing/2014/main" id="{82ABF0F4-44A7-CE82-580A-0AB3BE548D85}"/>
                  </a:ext>
                </a:extLst>
              </p:cNvPr>
              <p:cNvSpPr/>
              <p:nvPr/>
            </p:nvSpPr>
            <p:spPr>
              <a:xfrm>
                <a:off x="672637" y="1749095"/>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ln w="12700" cap="flat">
                <a:solidFill>
                  <a:srgbClr val="FFFFFF">
                    <a:alpha val="65000"/>
                  </a:srgbClr>
                </a:solidFill>
                <a:prstDash val="solid"/>
                <a:round/>
              </a:ln>
              <a:effectLst>
                <a:innerShdw blurRad="381000" dir="600000">
                  <a:schemeClr val="bg1"/>
                </a:innerShdw>
              </a:effectLst>
            </p:spPr>
            <p:txBody>
              <a:bodyPr rtlCol="0" anchor="ctr"/>
              <a:lstStyle/>
              <a:p>
                <a:endParaRPr lang="en-US"/>
              </a:p>
            </p:txBody>
          </p:sp>
          <p:sp useBgFill="1">
            <p:nvSpPr>
              <p:cNvPr id="17" name="Forme libre : forme 16">
                <a:extLst>
                  <a:ext uri="{FF2B5EF4-FFF2-40B4-BE49-F238E27FC236}">
                    <a16:creationId xmlns:a16="http://schemas.microsoft.com/office/drawing/2014/main" id="{73BE236E-4815-F889-B409-B83DC6CBE74B}"/>
                  </a:ext>
                </a:extLst>
              </p:cNvPr>
              <p:cNvSpPr/>
              <p:nvPr/>
            </p:nvSpPr>
            <p:spPr>
              <a:xfrm>
                <a:off x="533400" y="991104"/>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sp useBgFill="1">
            <p:nvSpPr>
              <p:cNvPr id="19" name="Forme libre : forme 18">
                <a:extLst>
                  <a:ext uri="{FF2B5EF4-FFF2-40B4-BE49-F238E27FC236}">
                    <a16:creationId xmlns:a16="http://schemas.microsoft.com/office/drawing/2014/main" id="{D31E6BD6-7C97-4FDD-2068-630D1923B3B6}"/>
                  </a:ext>
                </a:extLst>
              </p:cNvPr>
              <p:cNvSpPr/>
              <p:nvPr/>
            </p:nvSpPr>
            <p:spPr>
              <a:xfrm>
                <a:off x="672637" y="485776"/>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ln w="12700" cap="flat">
                <a:solidFill>
                  <a:srgbClr val="FFFFFF">
                    <a:alpha val="70000"/>
                  </a:srgbClr>
                </a:solidFill>
                <a:prstDash val="solid"/>
                <a:round/>
              </a:ln>
              <a:effectLst>
                <a:innerShdw blurRad="381000">
                  <a:schemeClr val="bg1"/>
                </a:innerShdw>
              </a:effectLst>
            </p:spPr>
            <p:txBody>
              <a:bodyPr rtlCol="0" anchor="ctr"/>
              <a:lstStyle/>
              <a:p>
                <a:endParaRPr lang="en-US"/>
              </a:p>
            </p:txBody>
          </p:sp>
        </p:grpSp>
      </p:grpSp>
      <p:grpSp>
        <p:nvGrpSpPr>
          <p:cNvPr id="20" name="active">
            <a:extLst>
              <a:ext uri="{FF2B5EF4-FFF2-40B4-BE49-F238E27FC236}">
                <a16:creationId xmlns:a16="http://schemas.microsoft.com/office/drawing/2014/main" id="{DFE32204-778A-58D5-FF0C-E0B1C66296A7}"/>
              </a:ext>
            </a:extLst>
          </p:cNvPr>
          <p:cNvGrpSpPr/>
          <p:nvPr/>
        </p:nvGrpSpPr>
        <p:grpSpPr>
          <a:xfrm rot="18000000">
            <a:off x="-140744" y="952050"/>
            <a:ext cx="2970442" cy="2212610"/>
            <a:chOff x="379427" y="3437745"/>
            <a:chExt cx="2970442" cy="2212610"/>
          </a:xfrm>
        </p:grpSpPr>
        <p:sp>
          <p:nvSpPr>
            <p:cNvPr id="22" name="Forme libre : forme 21">
              <a:extLst>
                <a:ext uri="{FF2B5EF4-FFF2-40B4-BE49-F238E27FC236}">
                  <a16:creationId xmlns:a16="http://schemas.microsoft.com/office/drawing/2014/main" id="{41B0B7E6-EB55-D1BE-8DC0-09120D455A05}"/>
                </a:ext>
              </a:extLst>
            </p:cNvPr>
            <p:cNvSpPr/>
            <p:nvPr/>
          </p:nvSpPr>
          <p:spPr>
            <a:xfrm>
              <a:off x="2449839" y="3437745"/>
              <a:ext cx="900030" cy="757990"/>
            </a:xfrm>
            <a:custGeom>
              <a:avLst/>
              <a:gdLst>
                <a:gd name="connsiteX0" fmla="*/ -267 w 2781681"/>
                <a:gd name="connsiteY0" fmla="*/ -94 h 2409024"/>
                <a:gd name="connsiteX1" fmla="*/ 2781414 w 2781681"/>
                <a:gd name="connsiteY1" fmla="*/ 1605926 h 2409024"/>
                <a:gd name="connsiteX2" fmla="*/ 1390583 w 2781681"/>
                <a:gd name="connsiteY2" fmla="*/ 2408931 h 2409024"/>
                <a:gd name="connsiteX3" fmla="*/ -267 w 2781681"/>
                <a:gd name="connsiteY3" fmla="*/ 1605926 h 2409024"/>
              </a:gdLst>
              <a:ahLst/>
              <a:cxnLst>
                <a:cxn ang="0">
                  <a:pos x="connsiteX0" y="connsiteY0"/>
                </a:cxn>
                <a:cxn ang="0">
                  <a:pos x="connsiteX1" y="connsiteY1"/>
                </a:cxn>
                <a:cxn ang="0">
                  <a:pos x="connsiteX2" y="connsiteY2"/>
                </a:cxn>
                <a:cxn ang="0">
                  <a:pos x="connsiteX3" y="connsiteY3"/>
                </a:cxn>
              </a:cxnLst>
              <a:rect l="l" t="t" r="r" b="b"/>
              <a:pathLst>
                <a:path w="2781681" h="2409024">
                  <a:moveTo>
                    <a:pt x="-267" y="-94"/>
                  </a:moveTo>
                  <a:cubicBezTo>
                    <a:pt x="1147286" y="-94"/>
                    <a:pt x="2207629" y="612116"/>
                    <a:pt x="2781414" y="1605926"/>
                  </a:cubicBezTo>
                  <a:lnTo>
                    <a:pt x="1390583" y="2408931"/>
                  </a:lnTo>
                  <a:cubicBezTo>
                    <a:pt x="1103699" y="1912031"/>
                    <a:pt x="573510" y="1605926"/>
                    <a:pt x="-267" y="1605926"/>
                  </a:cubicBezTo>
                  <a:close/>
                </a:path>
              </a:pathLst>
            </a:custGeom>
            <a:solidFill>
              <a:schemeClr val="bg1"/>
            </a:solidFill>
            <a:ln w="12700" cap="flat">
              <a:solidFill>
                <a:srgbClr val="FFFFFF">
                  <a:alpha val="65000"/>
                </a:srgbClr>
              </a:solidFill>
              <a:prstDash val="solid"/>
              <a:round/>
            </a:ln>
            <a:effectLst>
              <a:outerShdw blurRad="254000" sx="102000" sy="102000" algn="ctr" rotWithShape="0">
                <a:schemeClr val="bg1"/>
              </a:outerShdw>
            </a:effectLst>
          </p:spPr>
          <p:txBody>
            <a:bodyPr rtlCol="0" anchor="ctr"/>
            <a:lstStyle/>
            <a:p>
              <a:endParaRPr lang="en-US"/>
            </a:p>
          </p:txBody>
        </p:sp>
        <p:sp>
          <p:nvSpPr>
            <p:cNvPr id="23" name="Forme libre : forme 22">
              <a:extLst>
                <a:ext uri="{FF2B5EF4-FFF2-40B4-BE49-F238E27FC236}">
                  <a16:creationId xmlns:a16="http://schemas.microsoft.com/office/drawing/2014/main" id="{B263D64A-08F6-F888-9ABE-E5889BCEA079}"/>
                </a:ext>
              </a:extLst>
            </p:cNvPr>
            <p:cNvSpPr/>
            <p:nvPr/>
          </p:nvSpPr>
          <p:spPr>
            <a:xfrm>
              <a:off x="1868720" y="4134371"/>
              <a:ext cx="589251" cy="1010656"/>
            </a:xfrm>
            <a:custGeom>
              <a:avLst/>
              <a:gdLst>
                <a:gd name="connsiteX0" fmla="*/ 1390564 w 1821170"/>
                <a:gd name="connsiteY0" fmla="*/ -94 h 3212039"/>
                <a:gd name="connsiteX1" fmla="*/ 1390564 w 1821170"/>
                <a:gd name="connsiteY1" fmla="*/ 3211946 h 3212039"/>
                <a:gd name="connsiteX2" fmla="*/ -267 w 1821170"/>
                <a:gd name="connsiteY2" fmla="*/ 2408931 h 3212039"/>
                <a:gd name="connsiteX3" fmla="*/ -267 w 1821170"/>
                <a:gd name="connsiteY3" fmla="*/ 802911 h 3212039"/>
              </a:gdLst>
              <a:ahLst/>
              <a:cxnLst>
                <a:cxn ang="0">
                  <a:pos x="connsiteX0" y="connsiteY0"/>
                </a:cxn>
                <a:cxn ang="0">
                  <a:pos x="connsiteX1" y="connsiteY1"/>
                </a:cxn>
                <a:cxn ang="0">
                  <a:pos x="connsiteX2" y="connsiteY2"/>
                </a:cxn>
                <a:cxn ang="0">
                  <a:pos x="connsiteX3" y="connsiteY3"/>
                </a:cxn>
              </a:cxnLst>
              <a:rect l="l" t="t" r="r" b="b"/>
              <a:pathLst>
                <a:path w="1821170" h="3212039">
                  <a:moveTo>
                    <a:pt x="1390564" y="-94"/>
                  </a:moveTo>
                  <a:cubicBezTo>
                    <a:pt x="1964350" y="993716"/>
                    <a:pt x="1964350" y="2218136"/>
                    <a:pt x="1390564" y="3211946"/>
                  </a:cubicBezTo>
                  <a:lnTo>
                    <a:pt x="-267" y="2408931"/>
                  </a:lnTo>
                  <a:cubicBezTo>
                    <a:pt x="286626" y="1912031"/>
                    <a:pt x="286626" y="1299821"/>
                    <a:pt x="-267" y="80291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24" name="Forme libre : forme 23">
              <a:extLst>
                <a:ext uri="{FF2B5EF4-FFF2-40B4-BE49-F238E27FC236}">
                  <a16:creationId xmlns:a16="http://schemas.microsoft.com/office/drawing/2014/main" id="{624FFB6F-0D5A-DD89-6CE7-0E2373A02642}"/>
                </a:ext>
              </a:extLst>
            </p:cNvPr>
            <p:cNvSpPr/>
            <p:nvPr/>
          </p:nvSpPr>
          <p:spPr>
            <a:xfrm>
              <a:off x="1418703" y="4892362"/>
              <a:ext cx="900030" cy="757993"/>
            </a:xfrm>
            <a:custGeom>
              <a:avLst/>
              <a:gdLst>
                <a:gd name="connsiteX0" fmla="*/ 2781414 w 2781681"/>
                <a:gd name="connsiteY0" fmla="*/ 802921 h 2409034"/>
                <a:gd name="connsiteX1" fmla="*/ -267 w 2781681"/>
                <a:gd name="connsiteY1" fmla="*/ 2408940 h 2409034"/>
                <a:gd name="connsiteX2" fmla="*/ -267 w 2781681"/>
                <a:gd name="connsiteY2" fmla="*/ 802921 h 2409034"/>
                <a:gd name="connsiteX3" fmla="*/ 1390583 w 2781681"/>
                <a:gd name="connsiteY3" fmla="*/ -94 h 2409034"/>
              </a:gdLst>
              <a:ahLst/>
              <a:cxnLst>
                <a:cxn ang="0">
                  <a:pos x="connsiteX0" y="connsiteY0"/>
                </a:cxn>
                <a:cxn ang="0">
                  <a:pos x="connsiteX1" y="connsiteY1"/>
                </a:cxn>
                <a:cxn ang="0">
                  <a:pos x="connsiteX2" y="connsiteY2"/>
                </a:cxn>
                <a:cxn ang="0">
                  <a:pos x="connsiteX3" y="connsiteY3"/>
                </a:cxn>
              </a:cxnLst>
              <a:rect l="l" t="t" r="r" b="b"/>
              <a:pathLst>
                <a:path w="2781681" h="2409034">
                  <a:moveTo>
                    <a:pt x="2781414" y="802921"/>
                  </a:moveTo>
                  <a:cubicBezTo>
                    <a:pt x="2207629" y="1796731"/>
                    <a:pt x="1147286" y="2408940"/>
                    <a:pt x="-267" y="2408940"/>
                  </a:cubicBezTo>
                  <a:lnTo>
                    <a:pt x="-267" y="802921"/>
                  </a:lnTo>
                  <a:cubicBezTo>
                    <a:pt x="573510" y="802921"/>
                    <a:pt x="1103699" y="496816"/>
                    <a:pt x="1390583" y="-94"/>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25" name="Forme libre : forme 24">
              <a:extLst>
                <a:ext uri="{FF2B5EF4-FFF2-40B4-BE49-F238E27FC236}">
                  <a16:creationId xmlns:a16="http://schemas.microsoft.com/office/drawing/2014/main" id="{887E62A3-7DA5-8231-E05B-4D4BB50E408B}"/>
                </a:ext>
              </a:extLst>
            </p:cNvPr>
            <p:cNvSpPr/>
            <p:nvPr/>
          </p:nvSpPr>
          <p:spPr>
            <a:xfrm>
              <a:off x="518664" y="4892362"/>
              <a:ext cx="900039" cy="757993"/>
            </a:xfrm>
            <a:custGeom>
              <a:avLst/>
              <a:gdLst>
                <a:gd name="connsiteX0" fmla="*/ 2781443 w 2781709"/>
                <a:gd name="connsiteY0" fmla="*/ 2408940 h 2409034"/>
                <a:gd name="connsiteX1" fmla="*/ -267 w 2781709"/>
                <a:gd name="connsiteY1" fmla="*/ 802921 h 2409034"/>
                <a:gd name="connsiteX2" fmla="*/ 1390593 w 2781709"/>
                <a:gd name="connsiteY2" fmla="*/ -94 h 2409034"/>
                <a:gd name="connsiteX3" fmla="*/ 2781443 w 2781709"/>
                <a:gd name="connsiteY3" fmla="*/ 802921 h 2409034"/>
              </a:gdLst>
              <a:ahLst/>
              <a:cxnLst>
                <a:cxn ang="0">
                  <a:pos x="connsiteX0" y="connsiteY0"/>
                </a:cxn>
                <a:cxn ang="0">
                  <a:pos x="connsiteX1" y="connsiteY1"/>
                </a:cxn>
                <a:cxn ang="0">
                  <a:pos x="connsiteX2" y="connsiteY2"/>
                </a:cxn>
                <a:cxn ang="0">
                  <a:pos x="connsiteX3" y="connsiteY3"/>
                </a:cxn>
              </a:cxnLst>
              <a:rect l="l" t="t" r="r" b="b"/>
              <a:pathLst>
                <a:path w="2781709" h="2409034">
                  <a:moveTo>
                    <a:pt x="2781443" y="2408940"/>
                  </a:moveTo>
                  <a:cubicBezTo>
                    <a:pt x="1633889" y="2408940"/>
                    <a:pt x="573509" y="1796731"/>
                    <a:pt x="-267" y="802921"/>
                  </a:cubicBezTo>
                  <a:lnTo>
                    <a:pt x="1390593" y="-94"/>
                  </a:lnTo>
                  <a:cubicBezTo>
                    <a:pt x="1677476" y="496816"/>
                    <a:pt x="2207666" y="802921"/>
                    <a:pt x="2781443" y="802921"/>
                  </a:cubicBezTo>
                  <a:close/>
                </a:path>
              </a:pathLst>
            </a:custGeom>
            <a:noFill/>
            <a:ln w="12700" cap="flat">
              <a:noFill/>
              <a:prstDash val="solid"/>
              <a:round/>
            </a:ln>
            <a:effectLst>
              <a:innerShdw blurRad="381000" dir="600000">
                <a:schemeClr val="bg1"/>
              </a:innerShdw>
            </a:effectLst>
          </p:spPr>
          <p:txBody>
            <a:bodyPr rtlCol="0" anchor="ctr"/>
            <a:lstStyle/>
            <a:p>
              <a:endParaRPr lang="en-US"/>
            </a:p>
          </p:txBody>
        </p:sp>
        <p:sp>
          <p:nvSpPr>
            <p:cNvPr id="26" name="Forme libre : forme 25">
              <a:extLst>
                <a:ext uri="{FF2B5EF4-FFF2-40B4-BE49-F238E27FC236}">
                  <a16:creationId xmlns:a16="http://schemas.microsoft.com/office/drawing/2014/main" id="{BFD7F3BA-117D-4357-039D-CE6643D2812D}"/>
                </a:ext>
              </a:extLst>
            </p:cNvPr>
            <p:cNvSpPr/>
            <p:nvPr/>
          </p:nvSpPr>
          <p:spPr>
            <a:xfrm>
              <a:off x="379427" y="4134371"/>
              <a:ext cx="589258" cy="1010656"/>
            </a:xfrm>
            <a:custGeom>
              <a:avLst/>
              <a:gdLst>
                <a:gd name="connsiteX0" fmla="*/ 430065 w 1821192"/>
                <a:gd name="connsiteY0" fmla="*/ 3211946 h 3212039"/>
                <a:gd name="connsiteX1" fmla="*/ 430065 w 1821192"/>
                <a:gd name="connsiteY1" fmla="*/ -94 h 3212039"/>
                <a:gd name="connsiteX2" fmla="*/ 1820925 w 1821192"/>
                <a:gd name="connsiteY2" fmla="*/ 802911 h 3212039"/>
                <a:gd name="connsiteX3" fmla="*/ 1820925 w 1821192"/>
                <a:gd name="connsiteY3" fmla="*/ 2408931 h 3212039"/>
              </a:gdLst>
              <a:ahLst/>
              <a:cxnLst>
                <a:cxn ang="0">
                  <a:pos x="connsiteX0" y="connsiteY0"/>
                </a:cxn>
                <a:cxn ang="0">
                  <a:pos x="connsiteX1" y="connsiteY1"/>
                </a:cxn>
                <a:cxn ang="0">
                  <a:pos x="connsiteX2" y="connsiteY2"/>
                </a:cxn>
                <a:cxn ang="0">
                  <a:pos x="connsiteX3" y="connsiteY3"/>
                </a:cxn>
              </a:cxnLst>
              <a:rect l="l" t="t" r="r" b="b"/>
              <a:pathLst>
                <a:path w="1821192" h="3212039">
                  <a:moveTo>
                    <a:pt x="430065" y="3211946"/>
                  </a:moveTo>
                  <a:cubicBezTo>
                    <a:pt x="-143711" y="2218136"/>
                    <a:pt x="-143711" y="993716"/>
                    <a:pt x="430065" y="-94"/>
                  </a:cubicBezTo>
                  <a:lnTo>
                    <a:pt x="1820925" y="802911"/>
                  </a:lnTo>
                  <a:cubicBezTo>
                    <a:pt x="1534032" y="1299821"/>
                    <a:pt x="1534032" y="1912031"/>
                    <a:pt x="1820925"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sp>
          <p:nvSpPr>
            <p:cNvPr id="27" name="Forme libre : forme 26">
              <a:extLst>
                <a:ext uri="{FF2B5EF4-FFF2-40B4-BE49-F238E27FC236}">
                  <a16:creationId xmlns:a16="http://schemas.microsoft.com/office/drawing/2014/main" id="{A02C127E-6BE6-1FEE-BC8E-1B47ADB320F8}"/>
                </a:ext>
              </a:extLst>
            </p:cNvPr>
            <p:cNvSpPr/>
            <p:nvPr/>
          </p:nvSpPr>
          <p:spPr>
            <a:xfrm>
              <a:off x="518664" y="3629043"/>
              <a:ext cx="900039" cy="757990"/>
            </a:xfrm>
            <a:custGeom>
              <a:avLst/>
              <a:gdLst>
                <a:gd name="connsiteX0" fmla="*/ -267 w 2781709"/>
                <a:gd name="connsiteY0" fmla="*/ 1605926 h 2409024"/>
                <a:gd name="connsiteX1" fmla="*/ 2781443 w 2781709"/>
                <a:gd name="connsiteY1" fmla="*/ -94 h 2409024"/>
                <a:gd name="connsiteX2" fmla="*/ 2781443 w 2781709"/>
                <a:gd name="connsiteY2" fmla="*/ 1605926 h 2409024"/>
                <a:gd name="connsiteX3" fmla="*/ 1390593 w 2781709"/>
                <a:gd name="connsiteY3" fmla="*/ 2408931 h 2409024"/>
              </a:gdLst>
              <a:ahLst/>
              <a:cxnLst>
                <a:cxn ang="0">
                  <a:pos x="connsiteX0" y="connsiteY0"/>
                </a:cxn>
                <a:cxn ang="0">
                  <a:pos x="connsiteX1" y="connsiteY1"/>
                </a:cxn>
                <a:cxn ang="0">
                  <a:pos x="connsiteX2" y="connsiteY2"/>
                </a:cxn>
                <a:cxn ang="0">
                  <a:pos x="connsiteX3" y="connsiteY3"/>
                </a:cxn>
              </a:cxnLst>
              <a:rect l="l" t="t" r="r" b="b"/>
              <a:pathLst>
                <a:path w="2781709" h="2409024">
                  <a:moveTo>
                    <a:pt x="-267" y="1605926"/>
                  </a:moveTo>
                  <a:cubicBezTo>
                    <a:pt x="573509" y="612116"/>
                    <a:pt x="1633889" y="-94"/>
                    <a:pt x="2781443" y="-94"/>
                  </a:cubicBezTo>
                  <a:lnTo>
                    <a:pt x="2781443" y="1605926"/>
                  </a:lnTo>
                  <a:cubicBezTo>
                    <a:pt x="2207666" y="1605926"/>
                    <a:pt x="1677476" y="1912031"/>
                    <a:pt x="1390593" y="2408931"/>
                  </a:cubicBezTo>
                  <a:close/>
                </a:path>
              </a:pathLst>
            </a:custGeom>
            <a:noFill/>
            <a:ln w="12700" cap="flat">
              <a:noFill/>
              <a:prstDash val="solid"/>
              <a:round/>
            </a:ln>
            <a:effectLst>
              <a:innerShdw blurRad="381000">
                <a:schemeClr val="bg1"/>
              </a:innerShdw>
            </a:effectLst>
          </p:spPr>
          <p:txBody>
            <a:bodyPr rtlCol="0" anchor="ctr"/>
            <a:lstStyle/>
            <a:p>
              <a:endParaRPr lang="en-US"/>
            </a:p>
          </p:txBody>
        </p:sp>
      </p:grpSp>
      <p:grpSp>
        <p:nvGrpSpPr>
          <p:cNvPr id="28" name="icons">
            <a:extLst>
              <a:ext uri="{FF2B5EF4-FFF2-40B4-BE49-F238E27FC236}">
                <a16:creationId xmlns:a16="http://schemas.microsoft.com/office/drawing/2014/main" id="{530C897C-FD5B-B160-47C7-8ABB21AFC2CD}"/>
              </a:ext>
            </a:extLst>
          </p:cNvPr>
          <p:cNvGrpSpPr/>
          <p:nvPr/>
        </p:nvGrpSpPr>
        <p:grpSpPr>
          <a:xfrm>
            <a:off x="563470" y="630770"/>
            <a:ext cx="1978855" cy="1786197"/>
            <a:chOff x="563470" y="630770"/>
            <a:chExt cx="1978855" cy="1786197"/>
          </a:xfrm>
        </p:grpSpPr>
        <p:pic>
          <p:nvPicPr>
            <p:cNvPr id="29" name="Graphique 28" descr="Argent">
              <a:hlinkClick r:id="rId4" action="ppaction://hlinksldjump"/>
              <a:extLst>
                <a:ext uri="{FF2B5EF4-FFF2-40B4-BE49-F238E27FC236}">
                  <a16:creationId xmlns:a16="http://schemas.microsoft.com/office/drawing/2014/main" id="{9EF22E95-934D-C598-CD8C-3F7DF436F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1913" y="630770"/>
              <a:ext cx="468000" cy="468000"/>
            </a:xfrm>
            <a:prstGeom prst="rect">
              <a:avLst/>
            </a:prstGeom>
          </p:spPr>
        </p:pic>
        <p:pic>
          <p:nvPicPr>
            <p:cNvPr id="30" name="Graphique 29" descr="Recherches">
              <a:hlinkClick r:id="rId7" action="ppaction://hlinksldjump"/>
              <a:extLst>
                <a:ext uri="{FF2B5EF4-FFF2-40B4-BE49-F238E27FC236}">
                  <a16:creationId xmlns:a16="http://schemas.microsoft.com/office/drawing/2014/main" id="{A7A8A267-025B-BE1C-B73D-17E44F571F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4325" y="1243764"/>
              <a:ext cx="468000" cy="468000"/>
            </a:xfrm>
            <a:prstGeom prst="rect">
              <a:avLst/>
            </a:prstGeom>
          </p:spPr>
        </p:pic>
        <p:pic>
          <p:nvPicPr>
            <p:cNvPr id="31" name="Graphique 30">
              <a:hlinkClick r:id="rId10" action="ppaction://hlinksldjump"/>
              <a:extLst>
                <a:ext uri="{FF2B5EF4-FFF2-40B4-BE49-F238E27FC236}">
                  <a16:creationId xmlns:a16="http://schemas.microsoft.com/office/drawing/2014/main" id="{9233DFCA-4602-EFCF-0C5E-85E08D7AEC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470" y="1052467"/>
              <a:ext cx="468000" cy="896500"/>
            </a:xfrm>
            <a:prstGeom prst="rect">
              <a:avLst/>
            </a:prstGeom>
            <a:effectLst/>
          </p:spPr>
        </p:pic>
        <p:pic>
          <p:nvPicPr>
            <p:cNvPr id="32" name="Graphique 31" descr="Point d’interrogation">
              <a:hlinkClick r:id="rId13" action="ppaction://hlinksldjump"/>
              <a:extLst>
                <a:ext uri="{FF2B5EF4-FFF2-40B4-BE49-F238E27FC236}">
                  <a16:creationId xmlns:a16="http://schemas.microsoft.com/office/drawing/2014/main" id="{ECFBC8F7-3761-0B58-2338-5D0607D305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2719" y="1912757"/>
              <a:ext cx="468000" cy="468000"/>
            </a:xfrm>
            <a:prstGeom prst="rect">
              <a:avLst/>
            </a:prstGeom>
          </p:spPr>
        </p:pic>
        <p:pic>
          <p:nvPicPr>
            <p:cNvPr id="33" name="Graphique 32">
              <a:hlinkClick r:id="rId16" action="ppaction://hlinksldjump"/>
              <a:extLst>
                <a:ext uri="{FF2B5EF4-FFF2-40B4-BE49-F238E27FC236}">
                  <a16:creationId xmlns:a16="http://schemas.microsoft.com/office/drawing/2014/main" id="{CE1242CC-ECF2-2B2A-C3E6-55BDCCCCF29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98923" y="697522"/>
              <a:ext cx="831998" cy="468000"/>
            </a:xfrm>
            <a:custGeom>
              <a:avLst/>
              <a:gdLst>
                <a:gd name="connsiteX0" fmla="*/ 1697475 w 6963294"/>
                <a:gd name="connsiteY0" fmla="*/ 2677478 h 3916853"/>
                <a:gd name="connsiteX1" fmla="*/ 1697475 w 6963294"/>
                <a:gd name="connsiteY1" fmla="*/ 3687128 h 3916853"/>
                <a:gd name="connsiteX2" fmla="*/ 4933602 w 6963294"/>
                <a:gd name="connsiteY2" fmla="*/ 3687128 h 3916853"/>
                <a:gd name="connsiteX3" fmla="*/ 4933602 w 6963294"/>
                <a:gd name="connsiteY3" fmla="*/ 2677478 h 3916853"/>
                <a:gd name="connsiteX4" fmla="*/ 0 w 6963294"/>
                <a:gd name="connsiteY4" fmla="*/ 0 h 3916853"/>
                <a:gd name="connsiteX5" fmla="*/ 6963294 w 6963294"/>
                <a:gd name="connsiteY5" fmla="*/ 0 h 3916853"/>
                <a:gd name="connsiteX6" fmla="*/ 6963294 w 6963294"/>
                <a:gd name="connsiteY6" fmla="*/ 3916853 h 3916853"/>
                <a:gd name="connsiteX7" fmla="*/ 0 w 6963294"/>
                <a:gd name="connsiteY7" fmla="*/ 3916853 h 391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294" h="3916853">
                  <a:moveTo>
                    <a:pt x="1697475" y="2677478"/>
                  </a:moveTo>
                  <a:lnTo>
                    <a:pt x="1697475" y="3687128"/>
                  </a:lnTo>
                  <a:lnTo>
                    <a:pt x="4933602" y="3687128"/>
                  </a:lnTo>
                  <a:lnTo>
                    <a:pt x="4933602" y="2677478"/>
                  </a:lnTo>
                  <a:close/>
                  <a:moveTo>
                    <a:pt x="0" y="0"/>
                  </a:moveTo>
                  <a:lnTo>
                    <a:pt x="6963294" y="0"/>
                  </a:lnTo>
                  <a:lnTo>
                    <a:pt x="6963294" y="3916853"/>
                  </a:lnTo>
                  <a:lnTo>
                    <a:pt x="0" y="3916853"/>
                  </a:lnTo>
                  <a:close/>
                </a:path>
              </a:pathLst>
            </a:custGeom>
            <a:effectLst>
              <a:glow rad="25400">
                <a:schemeClr val="bg1">
                  <a:alpha val="40000"/>
                </a:schemeClr>
              </a:glow>
              <a:reflection endPos="0" dist="50800" dir="5400000" sy="-100000" algn="bl" rotWithShape="0"/>
            </a:effectLst>
          </p:spPr>
        </p:pic>
        <p:pic>
          <p:nvPicPr>
            <p:cNvPr id="34" name="Graphique 33" descr="Cercles avec lignes">
              <a:hlinkClick r:id="rId19" action="ppaction://hlinksldjump"/>
              <a:extLst>
                <a:ext uri="{FF2B5EF4-FFF2-40B4-BE49-F238E27FC236}">
                  <a16:creationId xmlns:a16="http://schemas.microsoft.com/office/drawing/2014/main" id="{61BDC8A6-2FA6-8AF2-4B3B-FDDA5EBE6C1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2540" y="1948967"/>
              <a:ext cx="468000" cy="468000"/>
            </a:xfrm>
            <a:prstGeom prst="rect">
              <a:avLst/>
            </a:prstGeom>
          </p:spPr>
        </p:pic>
      </p:grpSp>
      <p:grpSp>
        <p:nvGrpSpPr>
          <p:cNvPr id="35" name="menu">
            <a:extLst>
              <a:ext uri="{FF2B5EF4-FFF2-40B4-BE49-F238E27FC236}">
                <a16:creationId xmlns:a16="http://schemas.microsoft.com/office/drawing/2014/main" id="{7E607AF6-AFFC-F12E-50BB-A0BDDA87AE76}"/>
              </a:ext>
            </a:extLst>
          </p:cNvPr>
          <p:cNvGrpSpPr/>
          <p:nvPr/>
        </p:nvGrpSpPr>
        <p:grpSpPr>
          <a:xfrm>
            <a:off x="71753" y="170243"/>
            <a:ext cx="428016" cy="428018"/>
            <a:chOff x="71753" y="210401"/>
            <a:chExt cx="428016" cy="428018"/>
          </a:xfrm>
        </p:grpSpPr>
        <p:sp useBgFill="1">
          <p:nvSpPr>
            <p:cNvPr id="36" name="Ellipse 35">
              <a:extLst>
                <a:ext uri="{FF2B5EF4-FFF2-40B4-BE49-F238E27FC236}">
                  <a16:creationId xmlns:a16="http://schemas.microsoft.com/office/drawing/2014/main" id="{A1BE0DBE-D9AE-4698-7E56-5BB19C711CEE}"/>
                </a:ext>
              </a:extLst>
            </p:cNvPr>
            <p:cNvSpPr/>
            <p:nvPr/>
          </p:nvSpPr>
          <p:spPr>
            <a:xfrm>
              <a:off x="71753" y="21040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37" name="Groupe 36">
              <a:extLst>
                <a:ext uri="{FF2B5EF4-FFF2-40B4-BE49-F238E27FC236}">
                  <a16:creationId xmlns:a16="http://schemas.microsoft.com/office/drawing/2014/main" id="{7DDD7601-19B5-054C-D1BF-7130CC170667}"/>
                </a:ext>
              </a:extLst>
            </p:cNvPr>
            <p:cNvGrpSpPr/>
            <p:nvPr/>
          </p:nvGrpSpPr>
          <p:grpSpPr>
            <a:xfrm>
              <a:off x="175731" y="343692"/>
              <a:ext cx="218736" cy="161436"/>
              <a:chOff x="8752522" y="1135142"/>
              <a:chExt cx="218736" cy="161436"/>
            </a:xfrm>
          </p:grpSpPr>
          <p:sp>
            <p:nvSpPr>
              <p:cNvPr id="38" name="Forme libre : forme 37">
                <a:extLst>
                  <a:ext uri="{FF2B5EF4-FFF2-40B4-BE49-F238E27FC236}">
                    <a16:creationId xmlns:a16="http://schemas.microsoft.com/office/drawing/2014/main" id="{74790B11-D467-4366-9664-18570B908E28}"/>
                  </a:ext>
                </a:extLst>
              </p:cNvPr>
              <p:cNvSpPr/>
              <p:nvPr/>
            </p:nvSpPr>
            <p:spPr>
              <a:xfrm>
                <a:off x="8752522" y="1266198"/>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6 h 30380"/>
                  <a:gd name="connsiteX4" fmla="*/ 15257 w 218736"/>
                  <a:gd name="connsiteY4" fmla="*/ 30406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6"/>
                      <a:pt x="203613" y="30406"/>
                    </a:cubicBezTo>
                    <a:lnTo>
                      <a:pt x="15257" y="30406"/>
                    </a:lnTo>
                    <a:cubicBezTo>
                      <a:pt x="6868" y="30406"/>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39" name="Forme libre : forme 38">
                <a:extLst>
                  <a:ext uri="{FF2B5EF4-FFF2-40B4-BE49-F238E27FC236}">
                    <a16:creationId xmlns:a16="http://schemas.microsoft.com/office/drawing/2014/main" id="{7A919849-5A24-616E-9716-86280DF4BC8D}"/>
                  </a:ext>
                </a:extLst>
              </p:cNvPr>
              <p:cNvSpPr/>
              <p:nvPr/>
            </p:nvSpPr>
            <p:spPr>
              <a:xfrm>
                <a:off x="8752522" y="1202431"/>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sp>
            <p:nvSpPr>
              <p:cNvPr id="40" name="Forme libre : forme 39">
                <a:extLst>
                  <a:ext uri="{FF2B5EF4-FFF2-40B4-BE49-F238E27FC236}">
                    <a16:creationId xmlns:a16="http://schemas.microsoft.com/office/drawing/2014/main" id="{3205DC1E-3A90-FF08-49AE-2CAD1EED611A}"/>
                  </a:ext>
                </a:extLst>
              </p:cNvPr>
              <p:cNvSpPr/>
              <p:nvPr/>
            </p:nvSpPr>
            <p:spPr>
              <a:xfrm>
                <a:off x="8752522" y="1135142"/>
                <a:ext cx="218736" cy="30380"/>
              </a:xfrm>
              <a:custGeom>
                <a:avLst/>
                <a:gdLst>
                  <a:gd name="connsiteX0" fmla="*/ 203613 w 218736"/>
                  <a:gd name="connsiteY0" fmla="*/ 25 h 30380"/>
                  <a:gd name="connsiteX1" fmla="*/ 218803 w 218736"/>
                  <a:gd name="connsiteY1" fmla="*/ 15215 h 30380"/>
                  <a:gd name="connsiteX2" fmla="*/ 218803 w 218736"/>
                  <a:gd name="connsiteY2" fmla="*/ 15215 h 30380"/>
                  <a:gd name="connsiteX3" fmla="*/ 203613 w 218736"/>
                  <a:gd name="connsiteY3" fmla="*/ 30405 h 30380"/>
                  <a:gd name="connsiteX4" fmla="*/ 15257 w 218736"/>
                  <a:gd name="connsiteY4" fmla="*/ 30405 h 30380"/>
                  <a:gd name="connsiteX5" fmla="*/ 67 w 218736"/>
                  <a:gd name="connsiteY5" fmla="*/ 15215 h 30380"/>
                  <a:gd name="connsiteX6" fmla="*/ 67 w 218736"/>
                  <a:gd name="connsiteY6" fmla="*/ 15215 h 30380"/>
                  <a:gd name="connsiteX7" fmla="*/ 15257 w 218736"/>
                  <a:gd name="connsiteY7" fmla="*/ 25 h 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36" h="30380">
                    <a:moveTo>
                      <a:pt x="203613" y="25"/>
                    </a:moveTo>
                    <a:cubicBezTo>
                      <a:pt x="212003" y="25"/>
                      <a:pt x="218803" y="6826"/>
                      <a:pt x="218803" y="15215"/>
                    </a:cubicBezTo>
                    <a:lnTo>
                      <a:pt x="218803" y="15215"/>
                    </a:lnTo>
                    <a:cubicBezTo>
                      <a:pt x="218803" y="23605"/>
                      <a:pt x="212003" y="30405"/>
                      <a:pt x="203613" y="30405"/>
                    </a:cubicBezTo>
                    <a:lnTo>
                      <a:pt x="15257" y="30405"/>
                    </a:lnTo>
                    <a:cubicBezTo>
                      <a:pt x="6868" y="30405"/>
                      <a:pt x="67" y="23605"/>
                      <a:pt x="67" y="15215"/>
                    </a:cubicBezTo>
                    <a:lnTo>
                      <a:pt x="67" y="15215"/>
                    </a:lnTo>
                    <a:cubicBezTo>
                      <a:pt x="67" y="6826"/>
                      <a:pt x="6868" y="25"/>
                      <a:pt x="15257" y="25"/>
                    </a:cubicBezTo>
                    <a:close/>
                  </a:path>
                </a:pathLst>
              </a:custGeom>
              <a:solidFill>
                <a:schemeClr val="bg1"/>
              </a:solidFill>
              <a:ln w="0" cap="rnd">
                <a:noFill/>
                <a:prstDash val="solid"/>
                <a:round/>
              </a:ln>
            </p:spPr>
            <p:txBody>
              <a:bodyPr rtlCol="0" anchor="ctr"/>
              <a:lstStyle/>
              <a:p>
                <a:endParaRPr lang="en-US" b="1"/>
              </a:p>
            </p:txBody>
          </p:sp>
        </p:grpSp>
      </p:grpSp>
      <p:cxnSp>
        <p:nvCxnSpPr>
          <p:cNvPr id="41" name="Connecteur droit 40">
            <a:extLst>
              <a:ext uri="{FF2B5EF4-FFF2-40B4-BE49-F238E27FC236}">
                <a16:creationId xmlns:a16="http://schemas.microsoft.com/office/drawing/2014/main" id="{4AF31C07-75F7-E859-5C9A-3CAB88F300AD}"/>
              </a:ext>
            </a:extLst>
          </p:cNvPr>
          <p:cNvCxnSpPr>
            <a:cxnSpLocks/>
          </p:cNvCxnSpPr>
          <p:nvPr/>
        </p:nvCxnSpPr>
        <p:spPr>
          <a:xfrm>
            <a:off x="5476274" y="377716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68B73B4D-955B-9186-F3CF-5CCB4A68925B}"/>
              </a:ext>
            </a:extLst>
          </p:cNvPr>
          <p:cNvCxnSpPr>
            <a:cxnSpLocks/>
          </p:cNvCxnSpPr>
          <p:nvPr/>
        </p:nvCxnSpPr>
        <p:spPr>
          <a:xfrm>
            <a:off x="6477000" y="3777165"/>
            <a:ext cx="0" cy="885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3144ABC-3C24-3DAC-7458-71465E0F4FD3}"/>
              </a:ext>
            </a:extLst>
          </p:cNvPr>
          <p:cNvCxnSpPr>
            <a:cxnSpLocks/>
          </p:cNvCxnSpPr>
          <p:nvPr/>
        </p:nvCxnSpPr>
        <p:spPr>
          <a:xfrm flipV="1">
            <a:off x="6477000" y="466275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9F2193F-057E-56C4-C505-DAB3B7CF3C5E}"/>
              </a:ext>
            </a:extLst>
          </p:cNvPr>
          <p:cNvCxnSpPr>
            <a:cxnSpLocks/>
          </p:cNvCxnSpPr>
          <p:nvPr/>
        </p:nvCxnSpPr>
        <p:spPr>
          <a:xfrm flipV="1">
            <a:off x="3856231" y="4666763"/>
            <a:ext cx="1620042" cy="60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264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F49E"/>
            </a:gs>
            <a:gs pos="80000">
              <a:srgbClr val="48047E"/>
            </a:gs>
          </a:gsLst>
          <a:lin ang="5400000" scaled="1"/>
          <a:tileRect/>
        </a:gradFill>
        <a:effectLst/>
      </p:bgPr>
    </p:bg>
    <p:spTree>
      <p:nvGrpSpPr>
        <p:cNvPr id="1" name=""/>
        <p:cNvGrpSpPr/>
        <p:nvPr/>
      </p:nvGrpSpPr>
      <p:grpSpPr>
        <a:xfrm>
          <a:off x="0" y="0"/>
          <a:ext cx="0" cy="0"/>
          <a:chOff x="0" y="0"/>
          <a:chExt cx="0" cy="0"/>
        </a:xfrm>
      </p:grpSpPr>
      <p:sp useBgFill="1">
        <p:nvSpPr>
          <p:cNvPr id="2" name="Rectangle : coins arrondis 1">
            <a:extLst>
              <a:ext uri="{FF2B5EF4-FFF2-40B4-BE49-F238E27FC236}">
                <a16:creationId xmlns:a16="http://schemas.microsoft.com/office/drawing/2014/main" id="{0955A331-E5A2-2508-C5F2-53B5C4B50D7D}"/>
              </a:ext>
            </a:extLst>
          </p:cNvPr>
          <p:cNvSpPr/>
          <p:nvPr/>
        </p:nvSpPr>
        <p:spPr>
          <a:xfrm>
            <a:off x="2723916" y="388478"/>
            <a:ext cx="6744169" cy="1898693"/>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mj-lt"/>
              </a:rPr>
              <a:t>LE CONTEXTE</a:t>
            </a:r>
            <a:endParaRPr lang="en-US" sz="3200" dirty="0">
              <a:latin typeface="+mj-lt"/>
            </a:endParaRPr>
          </a:p>
        </p:txBody>
      </p:sp>
      <p:sp useBgFill="1">
        <p:nvSpPr>
          <p:cNvPr id="3" name="Rectangle : coins arrondis 2">
            <a:extLst>
              <a:ext uri="{FF2B5EF4-FFF2-40B4-BE49-F238E27FC236}">
                <a16:creationId xmlns:a16="http://schemas.microsoft.com/office/drawing/2014/main" id="{7BB5F5FA-E262-062C-9180-88D4619605B9}"/>
              </a:ext>
            </a:extLst>
          </p:cNvPr>
          <p:cNvSpPr/>
          <p:nvPr/>
        </p:nvSpPr>
        <p:spPr>
          <a:xfrm>
            <a:off x="5021779" y="2992988"/>
            <a:ext cx="1954056"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Les chiffres clés</a:t>
            </a:r>
            <a:endParaRPr lang="en-US" b="1" dirty="0">
              <a:latin typeface="+mj-lt"/>
            </a:endParaRPr>
          </a:p>
        </p:txBody>
      </p:sp>
      <p:sp useBgFill="1">
        <p:nvSpPr>
          <p:cNvPr id="8" name="Ellipse 7">
            <a:extLst>
              <a:ext uri="{FF2B5EF4-FFF2-40B4-BE49-F238E27FC236}">
                <a16:creationId xmlns:a16="http://schemas.microsoft.com/office/drawing/2014/main" id="{C857D79E-37DF-2CF7-5E20-8EFA1720DD5F}"/>
              </a:ext>
            </a:extLst>
          </p:cNvPr>
          <p:cNvSpPr/>
          <p:nvPr/>
        </p:nvSpPr>
        <p:spPr>
          <a:xfrm>
            <a:off x="3997028" y="2942728"/>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1</a:t>
            </a:r>
            <a:endParaRPr lang="en-US" sz="1400" dirty="0"/>
          </a:p>
        </p:txBody>
      </p:sp>
      <p:sp useBgFill="1">
        <p:nvSpPr>
          <p:cNvPr id="10" name="Ellipse 9">
            <a:extLst>
              <a:ext uri="{FF2B5EF4-FFF2-40B4-BE49-F238E27FC236}">
                <a16:creationId xmlns:a16="http://schemas.microsoft.com/office/drawing/2014/main" id="{EA2D54A0-099D-1C33-BEC8-B0E58A2B4DA8}"/>
              </a:ext>
            </a:extLst>
          </p:cNvPr>
          <p:cNvSpPr/>
          <p:nvPr/>
        </p:nvSpPr>
        <p:spPr>
          <a:xfrm>
            <a:off x="3997028" y="3695610"/>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2</a:t>
            </a:r>
            <a:endParaRPr lang="en-US" sz="1400" dirty="0"/>
          </a:p>
        </p:txBody>
      </p:sp>
      <p:grpSp>
        <p:nvGrpSpPr>
          <p:cNvPr id="49" name="!!one">
            <a:extLst>
              <a:ext uri="{FF2B5EF4-FFF2-40B4-BE49-F238E27FC236}">
                <a16:creationId xmlns:a16="http://schemas.microsoft.com/office/drawing/2014/main" id="{D60DE897-0635-2695-27C1-603BAB46BBCD}"/>
              </a:ext>
            </a:extLst>
          </p:cNvPr>
          <p:cNvGrpSpPr/>
          <p:nvPr/>
        </p:nvGrpSpPr>
        <p:grpSpPr>
          <a:xfrm rot="19864391">
            <a:off x="9436232" y="310933"/>
            <a:ext cx="2481324" cy="1467696"/>
            <a:chOff x="4702678" y="2873606"/>
            <a:chExt cx="2913893" cy="1807806"/>
          </a:xfrm>
        </p:grpSpPr>
        <p:sp>
          <p:nvSpPr>
            <p:cNvPr id="43" name="Forme libre : forme 42">
              <a:extLst>
                <a:ext uri="{FF2B5EF4-FFF2-40B4-BE49-F238E27FC236}">
                  <a16:creationId xmlns:a16="http://schemas.microsoft.com/office/drawing/2014/main" id="{28C4B0EF-D8E0-F66A-5B1A-EBD2F0109B03}"/>
                </a:ext>
              </a:extLst>
            </p:cNvPr>
            <p:cNvSpPr/>
            <p:nvPr/>
          </p:nvSpPr>
          <p:spPr>
            <a:xfrm>
              <a:off x="4702678" y="3605337"/>
              <a:ext cx="2913893" cy="1076075"/>
            </a:xfrm>
            <a:custGeom>
              <a:avLst/>
              <a:gdLst>
                <a:gd name="connsiteX0" fmla="*/ 2715219 w 2913893"/>
                <a:gd name="connsiteY0" fmla="*/ 833958 h 1076075"/>
                <a:gd name="connsiteX1" fmla="*/ 2615882 w 2913893"/>
                <a:gd name="connsiteY1" fmla="*/ 914664 h 1076075"/>
                <a:gd name="connsiteX2" fmla="*/ 331124 w 2913893"/>
                <a:gd name="connsiteY2" fmla="*/ 914664 h 1076075"/>
                <a:gd name="connsiteX3" fmla="*/ 198675 w 2913893"/>
                <a:gd name="connsiteY3" fmla="*/ 807056 h 1076075"/>
                <a:gd name="connsiteX4" fmla="*/ 198675 w 2913893"/>
                <a:gd name="connsiteY4" fmla="*/ 269019 h 1076075"/>
                <a:gd name="connsiteX5" fmla="*/ 331124 w 2913893"/>
                <a:gd name="connsiteY5" fmla="*/ 161411 h 1076075"/>
                <a:gd name="connsiteX6" fmla="*/ 2615882 w 2913893"/>
                <a:gd name="connsiteY6" fmla="*/ 161411 h 1076075"/>
                <a:gd name="connsiteX7" fmla="*/ 2715219 w 2913893"/>
                <a:gd name="connsiteY7" fmla="*/ 242117 h 1076075"/>
                <a:gd name="connsiteX8" fmla="*/ 2715219 w 2913893"/>
                <a:gd name="connsiteY8" fmla="*/ 833958 h 1076075"/>
                <a:gd name="connsiteX9" fmla="*/ 0 w 2913893"/>
                <a:gd name="connsiteY9" fmla="*/ 0 h 1076075"/>
                <a:gd name="connsiteX10" fmla="*/ 0 w 2913893"/>
                <a:gd name="connsiteY10" fmla="*/ 1076075 h 1076075"/>
                <a:gd name="connsiteX11" fmla="*/ 2913894 w 2913893"/>
                <a:gd name="connsiteY11" fmla="*/ 1076075 h 1076075"/>
                <a:gd name="connsiteX12" fmla="*/ 2913894 w 2913893"/>
                <a:gd name="connsiteY12" fmla="*/ 0 h 1076075"/>
                <a:gd name="connsiteX13" fmla="*/ 0 w 2913893"/>
                <a:gd name="connsiteY13" fmla="*/ 0 h 107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3893" h="1076075">
                  <a:moveTo>
                    <a:pt x="2715219" y="833958"/>
                  </a:moveTo>
                  <a:lnTo>
                    <a:pt x="2615882" y="914664"/>
                  </a:lnTo>
                  <a:lnTo>
                    <a:pt x="331124" y="914664"/>
                  </a:lnTo>
                  <a:lnTo>
                    <a:pt x="198675" y="807056"/>
                  </a:lnTo>
                  <a:lnTo>
                    <a:pt x="198675" y="269019"/>
                  </a:lnTo>
                  <a:lnTo>
                    <a:pt x="331124" y="161411"/>
                  </a:lnTo>
                  <a:lnTo>
                    <a:pt x="2615882" y="161411"/>
                  </a:lnTo>
                  <a:lnTo>
                    <a:pt x="2715219" y="242117"/>
                  </a:lnTo>
                  <a:lnTo>
                    <a:pt x="2715219" y="833958"/>
                  </a:lnTo>
                  <a:close/>
                  <a:moveTo>
                    <a:pt x="0" y="0"/>
                  </a:moveTo>
                  <a:lnTo>
                    <a:pt x="0" y="1076075"/>
                  </a:lnTo>
                  <a:lnTo>
                    <a:pt x="2913894" y="1076075"/>
                  </a:lnTo>
                  <a:lnTo>
                    <a:pt x="2913894" y="0"/>
                  </a:lnTo>
                  <a:lnTo>
                    <a:pt x="0" y="0"/>
                  </a:ln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4" name="Forme libre : forme 43">
              <a:extLst>
                <a:ext uri="{FF2B5EF4-FFF2-40B4-BE49-F238E27FC236}">
                  <a16:creationId xmlns:a16="http://schemas.microsoft.com/office/drawing/2014/main" id="{20BDFEB4-7055-97EA-8863-AAA8EF21AEDD}"/>
                </a:ext>
              </a:extLst>
            </p:cNvPr>
            <p:cNvSpPr/>
            <p:nvPr/>
          </p:nvSpPr>
          <p:spPr>
            <a:xfrm>
              <a:off x="5871350" y="3864872"/>
              <a:ext cx="529798" cy="538037"/>
            </a:xfrm>
            <a:custGeom>
              <a:avLst/>
              <a:gdLst>
                <a:gd name="connsiteX0" fmla="*/ 529799 w 529798"/>
                <a:gd name="connsiteY0" fmla="*/ 269019 h 538037"/>
                <a:gd name="connsiteX1" fmla="*/ 264899 w 529798"/>
                <a:gd name="connsiteY1" fmla="*/ 538038 h 538037"/>
                <a:gd name="connsiteX2" fmla="*/ 0 w 529798"/>
                <a:gd name="connsiteY2" fmla="*/ 269019 h 538037"/>
                <a:gd name="connsiteX3" fmla="*/ 264899 w 529798"/>
                <a:gd name="connsiteY3" fmla="*/ 0 h 538037"/>
                <a:gd name="connsiteX4" fmla="*/ 529799 w 529798"/>
                <a:gd name="connsiteY4" fmla="*/ 269019 h 53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98" h="538037">
                  <a:moveTo>
                    <a:pt x="529799" y="269019"/>
                  </a:moveTo>
                  <a:cubicBezTo>
                    <a:pt x="529799" y="417594"/>
                    <a:pt x="411199" y="538038"/>
                    <a:pt x="264899" y="538038"/>
                  </a:cubicBezTo>
                  <a:cubicBezTo>
                    <a:pt x="118600" y="538038"/>
                    <a:pt x="0" y="417594"/>
                    <a:pt x="0" y="269019"/>
                  </a:cubicBezTo>
                  <a:cubicBezTo>
                    <a:pt x="0" y="120444"/>
                    <a:pt x="118600" y="0"/>
                    <a:pt x="264899" y="0"/>
                  </a:cubicBezTo>
                  <a:cubicBezTo>
                    <a:pt x="411199" y="0"/>
                    <a:pt x="529799" y="120444"/>
                    <a:pt x="529799" y="269019"/>
                  </a:cubicBez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5" name="Forme libre : forme 44">
              <a:extLst>
                <a:ext uri="{FF2B5EF4-FFF2-40B4-BE49-F238E27FC236}">
                  <a16:creationId xmlns:a16="http://schemas.microsoft.com/office/drawing/2014/main" id="{2D500C9B-E3A4-38C3-55D3-AC4462A9EC39}"/>
                </a:ext>
              </a:extLst>
            </p:cNvPr>
            <p:cNvSpPr/>
            <p:nvPr/>
          </p:nvSpPr>
          <p:spPr>
            <a:xfrm>
              <a:off x="5209101" y="4053185"/>
              <a:ext cx="198674" cy="161411"/>
            </a:xfrm>
            <a:custGeom>
              <a:avLst/>
              <a:gdLst>
                <a:gd name="connsiteX0" fmla="*/ 198675 w 198674"/>
                <a:gd name="connsiteY0" fmla="*/ 80706 h 161411"/>
                <a:gd name="connsiteX1" fmla="*/ 99337 w 198674"/>
                <a:gd name="connsiteY1" fmla="*/ 161411 h 161411"/>
                <a:gd name="connsiteX2" fmla="*/ 0 w 198674"/>
                <a:gd name="connsiteY2" fmla="*/ 80706 h 161411"/>
                <a:gd name="connsiteX3" fmla="*/ 99337 w 198674"/>
                <a:gd name="connsiteY3" fmla="*/ 0 h 161411"/>
                <a:gd name="connsiteX4" fmla="*/ 198675 w 198674"/>
                <a:gd name="connsiteY4" fmla="*/ 80706 h 16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74" h="161411">
                  <a:moveTo>
                    <a:pt x="198675" y="80706"/>
                  </a:moveTo>
                  <a:cubicBezTo>
                    <a:pt x="198675" y="125278"/>
                    <a:pt x="154200" y="161411"/>
                    <a:pt x="99337" y="161411"/>
                  </a:cubicBezTo>
                  <a:cubicBezTo>
                    <a:pt x="44475" y="161411"/>
                    <a:pt x="0" y="125278"/>
                    <a:pt x="0" y="80706"/>
                  </a:cubicBezTo>
                  <a:cubicBezTo>
                    <a:pt x="0" y="36133"/>
                    <a:pt x="44475" y="0"/>
                    <a:pt x="99337" y="0"/>
                  </a:cubicBezTo>
                  <a:cubicBezTo>
                    <a:pt x="154200" y="0"/>
                    <a:pt x="198675" y="36133"/>
                    <a:pt x="198675" y="80706"/>
                  </a:cubicBez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6" name="Forme libre : forme 45">
              <a:extLst>
                <a:ext uri="{FF2B5EF4-FFF2-40B4-BE49-F238E27FC236}">
                  <a16:creationId xmlns:a16="http://schemas.microsoft.com/office/drawing/2014/main" id="{C4C6C608-FE5E-FB8A-DCC3-FD8F4D20009E}"/>
                </a:ext>
              </a:extLst>
            </p:cNvPr>
            <p:cNvSpPr/>
            <p:nvPr/>
          </p:nvSpPr>
          <p:spPr>
            <a:xfrm>
              <a:off x="6864722" y="4053185"/>
              <a:ext cx="198674" cy="161411"/>
            </a:xfrm>
            <a:custGeom>
              <a:avLst/>
              <a:gdLst>
                <a:gd name="connsiteX0" fmla="*/ 198675 w 198674"/>
                <a:gd name="connsiteY0" fmla="*/ 80706 h 161411"/>
                <a:gd name="connsiteX1" fmla="*/ 99337 w 198674"/>
                <a:gd name="connsiteY1" fmla="*/ 161411 h 161411"/>
                <a:gd name="connsiteX2" fmla="*/ 0 w 198674"/>
                <a:gd name="connsiteY2" fmla="*/ 80706 h 161411"/>
                <a:gd name="connsiteX3" fmla="*/ 99337 w 198674"/>
                <a:gd name="connsiteY3" fmla="*/ 0 h 161411"/>
                <a:gd name="connsiteX4" fmla="*/ 198675 w 198674"/>
                <a:gd name="connsiteY4" fmla="*/ 80706 h 16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74" h="161411">
                  <a:moveTo>
                    <a:pt x="198675" y="80706"/>
                  </a:moveTo>
                  <a:cubicBezTo>
                    <a:pt x="198675" y="125278"/>
                    <a:pt x="154200" y="161411"/>
                    <a:pt x="99337" y="161411"/>
                  </a:cubicBezTo>
                  <a:cubicBezTo>
                    <a:pt x="44475" y="161411"/>
                    <a:pt x="0" y="125278"/>
                    <a:pt x="0" y="80706"/>
                  </a:cubicBezTo>
                  <a:cubicBezTo>
                    <a:pt x="0" y="36133"/>
                    <a:pt x="44475" y="0"/>
                    <a:pt x="99337" y="0"/>
                  </a:cubicBezTo>
                  <a:cubicBezTo>
                    <a:pt x="154200" y="0"/>
                    <a:pt x="198675" y="36133"/>
                    <a:pt x="198675" y="80706"/>
                  </a:cubicBez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7" name="Forme libre : forme 46">
              <a:extLst>
                <a:ext uri="{FF2B5EF4-FFF2-40B4-BE49-F238E27FC236}">
                  <a16:creationId xmlns:a16="http://schemas.microsoft.com/office/drawing/2014/main" id="{919135A9-586C-FD37-B409-9D5CE7EF424B}"/>
                </a:ext>
              </a:extLst>
            </p:cNvPr>
            <p:cNvSpPr/>
            <p:nvPr/>
          </p:nvSpPr>
          <p:spPr>
            <a:xfrm>
              <a:off x="5080160" y="2873606"/>
              <a:ext cx="1920520" cy="591841"/>
            </a:xfrm>
            <a:custGeom>
              <a:avLst/>
              <a:gdLst>
                <a:gd name="connsiteX0" fmla="*/ 1672178 w 1920520"/>
                <a:gd name="connsiteY0" fmla="*/ 212525 h 591841"/>
                <a:gd name="connsiteX1" fmla="*/ 1721846 w 1920520"/>
                <a:gd name="connsiteY1" fmla="*/ 314752 h 591841"/>
                <a:gd name="connsiteX2" fmla="*/ 1920521 w 1920520"/>
                <a:gd name="connsiteY2" fmla="*/ 282470 h 591841"/>
                <a:gd name="connsiteX3" fmla="*/ 1781449 w 1920520"/>
                <a:gd name="connsiteY3" fmla="*/ 0 h 591841"/>
                <a:gd name="connsiteX4" fmla="*/ 0 w 1920520"/>
                <a:gd name="connsiteY4" fmla="*/ 591841 h 591841"/>
                <a:gd name="connsiteX5" fmla="*/ 1019863 w 1920520"/>
                <a:gd name="connsiteY5" fmla="*/ 427740 h 59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520" h="591841">
                  <a:moveTo>
                    <a:pt x="1672178" y="212525"/>
                  </a:moveTo>
                  <a:lnTo>
                    <a:pt x="1721846" y="314752"/>
                  </a:lnTo>
                  <a:lnTo>
                    <a:pt x="1920521" y="282470"/>
                  </a:lnTo>
                  <a:lnTo>
                    <a:pt x="1781449" y="0"/>
                  </a:lnTo>
                  <a:lnTo>
                    <a:pt x="0" y="591841"/>
                  </a:lnTo>
                  <a:lnTo>
                    <a:pt x="1019863" y="427740"/>
                  </a:ln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sp>
          <p:nvSpPr>
            <p:cNvPr id="48" name="Forme libre : forme 47">
              <a:extLst>
                <a:ext uri="{FF2B5EF4-FFF2-40B4-BE49-F238E27FC236}">
                  <a16:creationId xmlns:a16="http://schemas.microsoft.com/office/drawing/2014/main" id="{F5BFC9BA-DCE4-A9E3-90DE-E672CE87DA0B}"/>
                </a:ext>
              </a:extLst>
            </p:cNvPr>
            <p:cNvSpPr/>
            <p:nvPr/>
          </p:nvSpPr>
          <p:spPr>
            <a:xfrm>
              <a:off x="5563601" y="3223330"/>
              <a:ext cx="1764892" cy="274399"/>
            </a:xfrm>
            <a:custGeom>
              <a:avLst/>
              <a:gdLst>
                <a:gd name="connsiteX0" fmla="*/ 1016552 w 1764892"/>
                <a:gd name="connsiteY0" fmla="*/ 274399 h 274399"/>
                <a:gd name="connsiteX1" fmla="*/ 1539728 w 1764892"/>
                <a:gd name="connsiteY1" fmla="*/ 191003 h 274399"/>
                <a:gd name="connsiteX2" fmla="*/ 1562907 w 1764892"/>
                <a:gd name="connsiteY2" fmla="*/ 274399 h 274399"/>
                <a:gd name="connsiteX3" fmla="*/ 1764893 w 1764892"/>
                <a:gd name="connsiteY3" fmla="*/ 274399 h 274399"/>
                <a:gd name="connsiteX4" fmla="*/ 1698668 w 1764892"/>
                <a:gd name="connsiteY4" fmla="*/ 0 h 274399"/>
                <a:gd name="connsiteX5" fmla="*/ 0 w 1764892"/>
                <a:gd name="connsiteY5" fmla="*/ 274399 h 27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892" h="274399">
                  <a:moveTo>
                    <a:pt x="1016552" y="274399"/>
                  </a:moveTo>
                  <a:lnTo>
                    <a:pt x="1539728" y="191003"/>
                  </a:lnTo>
                  <a:lnTo>
                    <a:pt x="1562907" y="274399"/>
                  </a:lnTo>
                  <a:lnTo>
                    <a:pt x="1764893" y="274399"/>
                  </a:lnTo>
                  <a:lnTo>
                    <a:pt x="1698668" y="0"/>
                  </a:lnTo>
                  <a:lnTo>
                    <a:pt x="0" y="274399"/>
                  </a:lnTo>
                  <a:close/>
                </a:path>
              </a:pathLst>
            </a:custGeom>
            <a:solidFill>
              <a:schemeClr val="bg1"/>
            </a:solidFill>
            <a:ln w="33040" cap="flat">
              <a:noFill/>
              <a:prstDash val="solid"/>
              <a:miter/>
            </a:ln>
            <a:effectLst>
              <a:innerShdw blurRad="381000">
                <a:schemeClr val="bg1"/>
              </a:innerShdw>
            </a:effectLst>
          </p:spPr>
          <p:txBody>
            <a:bodyPr rtlCol="0" anchor="ctr"/>
            <a:lstStyle/>
            <a:p>
              <a:endParaRPr lang="en-US"/>
            </a:p>
          </p:txBody>
        </p:sp>
      </p:grpSp>
      <p:sp useBgFill="1">
        <p:nvSpPr>
          <p:cNvPr id="5" name="Rectangle : coins arrondis 4">
            <a:extLst>
              <a:ext uri="{FF2B5EF4-FFF2-40B4-BE49-F238E27FC236}">
                <a16:creationId xmlns:a16="http://schemas.microsoft.com/office/drawing/2014/main" id="{585FC445-27C1-7B72-F82E-BB3ACAF181C4}"/>
              </a:ext>
            </a:extLst>
          </p:cNvPr>
          <p:cNvSpPr/>
          <p:nvPr/>
        </p:nvSpPr>
        <p:spPr>
          <a:xfrm>
            <a:off x="5021779" y="3796129"/>
            <a:ext cx="3217248"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Les Méthodes d’authentification </a:t>
            </a:r>
            <a:endParaRPr lang="en-US" b="1" dirty="0">
              <a:latin typeface="+mj-lt"/>
            </a:endParaRPr>
          </a:p>
        </p:txBody>
      </p:sp>
      <p:sp useBgFill="1">
        <p:nvSpPr>
          <p:cNvPr id="6" name="Rectangle : coins arrondis 5">
            <a:extLst>
              <a:ext uri="{FF2B5EF4-FFF2-40B4-BE49-F238E27FC236}">
                <a16:creationId xmlns:a16="http://schemas.microsoft.com/office/drawing/2014/main" id="{87067CAD-1980-6CF9-3D56-591A6DAB8660}"/>
              </a:ext>
            </a:extLst>
          </p:cNvPr>
          <p:cNvSpPr/>
          <p:nvPr/>
        </p:nvSpPr>
        <p:spPr>
          <a:xfrm>
            <a:off x="5021779" y="4599270"/>
            <a:ext cx="1954056"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Objectif du projet</a:t>
            </a:r>
            <a:endParaRPr lang="en-US" b="1" dirty="0">
              <a:latin typeface="+mj-lt"/>
            </a:endParaRPr>
          </a:p>
        </p:txBody>
      </p:sp>
      <p:sp useBgFill="1">
        <p:nvSpPr>
          <p:cNvPr id="7" name="Rectangle : coins arrondis 6">
            <a:extLst>
              <a:ext uri="{FF2B5EF4-FFF2-40B4-BE49-F238E27FC236}">
                <a16:creationId xmlns:a16="http://schemas.microsoft.com/office/drawing/2014/main" id="{8AA08199-3C4E-F62D-3720-CC209A239FB2}"/>
              </a:ext>
            </a:extLst>
          </p:cNvPr>
          <p:cNvSpPr/>
          <p:nvPr/>
        </p:nvSpPr>
        <p:spPr>
          <a:xfrm>
            <a:off x="5021778" y="5402411"/>
            <a:ext cx="2104885" cy="327499"/>
          </a:xfrm>
          <a:prstGeom prst="roundRect">
            <a:avLst>
              <a:gd name="adj" fmla="val 50000"/>
            </a:avLst>
          </a:prstGeom>
          <a:ln w="9525">
            <a:solidFill>
              <a:schemeClr val="bg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Cahier des charges</a:t>
            </a:r>
            <a:endParaRPr lang="en-US" b="1" dirty="0">
              <a:latin typeface="+mj-lt"/>
            </a:endParaRPr>
          </a:p>
        </p:txBody>
      </p:sp>
      <p:sp useBgFill="1">
        <p:nvSpPr>
          <p:cNvPr id="9" name="Ellipse 8">
            <a:extLst>
              <a:ext uri="{FF2B5EF4-FFF2-40B4-BE49-F238E27FC236}">
                <a16:creationId xmlns:a16="http://schemas.microsoft.com/office/drawing/2014/main" id="{4DA21BE1-C17C-F748-389C-EEE6A404C325}"/>
              </a:ext>
            </a:extLst>
          </p:cNvPr>
          <p:cNvSpPr/>
          <p:nvPr/>
        </p:nvSpPr>
        <p:spPr>
          <a:xfrm>
            <a:off x="3991474" y="4444751"/>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3</a:t>
            </a:r>
            <a:endParaRPr lang="en-US" sz="1400" dirty="0"/>
          </a:p>
        </p:txBody>
      </p:sp>
      <p:sp useBgFill="1">
        <p:nvSpPr>
          <p:cNvPr id="11" name="Ellipse 10">
            <a:extLst>
              <a:ext uri="{FF2B5EF4-FFF2-40B4-BE49-F238E27FC236}">
                <a16:creationId xmlns:a16="http://schemas.microsoft.com/office/drawing/2014/main" id="{ED640C77-C066-D2A6-E875-D36888F18306}"/>
              </a:ext>
            </a:extLst>
          </p:cNvPr>
          <p:cNvSpPr/>
          <p:nvPr/>
        </p:nvSpPr>
        <p:spPr>
          <a:xfrm>
            <a:off x="3991474" y="5301892"/>
            <a:ext cx="428016" cy="428018"/>
          </a:xfrm>
          <a:prstGeom prst="ellipse">
            <a:avLst/>
          </a:prstGeom>
          <a:ln w="1587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4</a:t>
            </a:r>
            <a:endParaRPr lang="en-US" sz="1400" dirty="0"/>
          </a:p>
        </p:txBody>
      </p:sp>
    </p:spTree>
    <p:extLst>
      <p:ext uri="{BB962C8B-B14F-4D97-AF65-F5344CB8AC3E}">
        <p14:creationId xmlns:p14="http://schemas.microsoft.com/office/powerpoint/2010/main" val="227895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4000</TotalTime>
  <Words>1772</Words>
  <Application>Microsoft Office PowerPoint</Application>
  <PresentationFormat>Grand écran</PresentationFormat>
  <Paragraphs>309</Paragraphs>
  <Slides>59</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59</vt:i4>
      </vt:variant>
    </vt:vector>
  </HeadingPairs>
  <TitlesOfParts>
    <vt:vector size="66" baseType="lpstr">
      <vt:lpstr>Arial</vt:lpstr>
      <vt:lpstr>Calibri</vt:lpstr>
      <vt:lpstr>Calibri Light</vt:lpstr>
      <vt:lpstr>Helvetica Neue</vt:lpstr>
      <vt:lpstr>Söhne</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fatiha AKDIM</dc:creator>
  <cp:lastModifiedBy>fatiha AKDIM</cp:lastModifiedBy>
  <cp:revision>15</cp:revision>
  <dcterms:created xsi:type="dcterms:W3CDTF">2023-04-09T04:16:13Z</dcterms:created>
  <dcterms:modified xsi:type="dcterms:W3CDTF">2023-05-07T08:35:30Z</dcterms:modified>
</cp:coreProperties>
</file>